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1" r:id="rId4"/>
    <p:sldId id="266" r:id="rId5"/>
    <p:sldId id="257" r:id="rId6"/>
    <p:sldId id="268" r:id="rId7"/>
    <p:sldId id="258" r:id="rId8"/>
    <p:sldId id="259" r:id="rId9"/>
    <p:sldId id="260" r:id="rId10"/>
    <p:sldId id="262" r:id="rId11"/>
    <p:sldId id="267" r:id="rId12"/>
    <p:sldId id="263" r:id="rId13"/>
    <p:sldId id="264" r:id="rId14"/>
    <p:sldId id="265" r:id="rId15"/>
    <p:sldId id="270" r:id="rId16"/>
    <p:sldId id="272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2D72-4534-4B4C-9530-4165307E972C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C0AC-4DE9-474C-AB4B-092C4F3B2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2D72-4534-4B4C-9530-4165307E972C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C0AC-4DE9-474C-AB4B-092C4F3B2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2D72-4534-4B4C-9530-4165307E972C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C0AC-4DE9-474C-AB4B-092C4F3B2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2D72-4534-4B4C-9530-4165307E972C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C0AC-4DE9-474C-AB4B-092C4F3B2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2D72-4534-4B4C-9530-4165307E972C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C0AC-4DE9-474C-AB4B-092C4F3B2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2D72-4534-4B4C-9530-4165307E972C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C0AC-4DE9-474C-AB4B-092C4F3B2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2D72-4534-4B4C-9530-4165307E972C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C0AC-4DE9-474C-AB4B-092C4F3B2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2D72-4534-4B4C-9530-4165307E972C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C0AC-4DE9-474C-AB4B-092C4F3B2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2D72-4534-4B4C-9530-4165307E972C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C0AC-4DE9-474C-AB4B-092C4F3B2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2D72-4534-4B4C-9530-4165307E972C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C0AC-4DE9-474C-AB4B-092C4F3B2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2D72-4534-4B4C-9530-4165307E972C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4C0AC-4DE9-474C-AB4B-092C4F3B2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62D72-4534-4B4C-9530-4165307E972C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4C0AC-4DE9-474C-AB4B-092C4F3B2C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Built Without Hands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764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“We </a:t>
            </a:r>
            <a:r>
              <a:rPr lang="en-US" sz="4800" b="1" dirty="0">
                <a:solidFill>
                  <a:schemeClr val="bg1"/>
                </a:solidFill>
              </a:rPr>
              <a:t>heard </a:t>
            </a:r>
            <a:r>
              <a:rPr lang="en-US" sz="4800" b="1" dirty="0" smtClean="0">
                <a:solidFill>
                  <a:schemeClr val="bg1"/>
                </a:solidFill>
              </a:rPr>
              <a:t>him </a:t>
            </a:r>
            <a:r>
              <a:rPr lang="en-US" sz="4800" b="1" dirty="0" smtClean="0">
                <a:solidFill>
                  <a:srgbClr val="00B050"/>
                </a:solidFill>
              </a:rPr>
              <a:t>[Jesus]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say, I will destroy this temple that is made with hands, and within three days </a:t>
            </a:r>
            <a:r>
              <a:rPr lang="en-US" sz="4800" b="1" u="sng" dirty="0">
                <a:solidFill>
                  <a:srgbClr val="FFFF00"/>
                </a:solidFill>
              </a:rPr>
              <a:t>I will build another made without hands</a:t>
            </a:r>
            <a:r>
              <a:rPr lang="en-US" sz="4800" b="1" dirty="0" smtClean="0">
                <a:solidFill>
                  <a:schemeClr val="bg1"/>
                </a:solidFill>
              </a:rPr>
              <a:t>.” </a:t>
            </a:r>
            <a:r>
              <a:rPr lang="en-US" sz="4800" b="1" dirty="0" smtClean="0">
                <a:solidFill>
                  <a:srgbClr val="00B0F0"/>
                </a:solidFill>
              </a:rPr>
              <a:t>– Mark 14:58 KJB</a:t>
            </a:r>
            <a:endParaRPr lang="en-US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-classic-view-of-Taj-Mahal-In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</a:rPr>
              <a:t>Taj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Mahal</a:t>
            </a:r>
            <a:r>
              <a:rPr lang="en-US" sz="4800" b="1" dirty="0" smtClean="0">
                <a:solidFill>
                  <a:schemeClr val="bg1"/>
                </a:solidFill>
              </a:rPr>
              <a:t> – Agra, India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ue Of Un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Statue Of Unity – Gujarat, India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azing-view-of-The-Great-Wall-of-Ch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Great Wall Of China – North China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iffel-Tower-at-N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119"/>
            <a:ext cx="9144000" cy="6091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</a:rPr>
              <a:t>Eifell</a:t>
            </a:r>
            <a:r>
              <a:rPr lang="en-US" sz="4800" b="1" dirty="0" smtClean="0">
                <a:solidFill>
                  <a:schemeClr val="bg1"/>
                </a:solidFill>
              </a:rPr>
              <a:t> Tower – Paris, France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-Statue-of-Liberty-New-Y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0183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Statue Of Liberty – Liberty Island, NY – USA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76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All of those things, that we just looked at, were built by the hands of men.  They were shaped and </a:t>
            </a:r>
            <a:r>
              <a:rPr lang="en-US" sz="4800" b="1" u="sng" dirty="0" smtClean="0">
                <a:solidFill>
                  <a:srgbClr val="FFFF00"/>
                </a:solidFill>
              </a:rPr>
              <a:t>fashioned</a:t>
            </a:r>
            <a:r>
              <a:rPr lang="en-US" sz="4800" b="1" dirty="0" smtClean="0">
                <a:solidFill>
                  <a:schemeClr val="bg1"/>
                </a:solidFill>
              </a:rPr>
              <a:t> after men’s ideas.</a:t>
            </a:r>
            <a:endParaRPr lang="en-US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Altar – Not Hewn Stone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Not Hewn Stone Alt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“And </a:t>
            </a:r>
            <a:r>
              <a:rPr lang="en-US" sz="4800" b="1" dirty="0">
                <a:solidFill>
                  <a:schemeClr val="bg1"/>
                </a:solidFill>
              </a:rPr>
              <a:t>if thou wilt make me an altar of stone, thou </a:t>
            </a:r>
            <a:r>
              <a:rPr lang="en-US" sz="4800" b="1" dirty="0" err="1">
                <a:solidFill>
                  <a:schemeClr val="bg1"/>
                </a:solidFill>
              </a:rPr>
              <a:t>shalt</a:t>
            </a:r>
            <a:r>
              <a:rPr lang="en-US" sz="4800" b="1" dirty="0">
                <a:solidFill>
                  <a:schemeClr val="bg1"/>
                </a:solidFill>
              </a:rPr>
              <a:t> not build it of hewn stone: for if thou lift up thy tool upon it, thou hast polluted it</a:t>
            </a:r>
            <a:r>
              <a:rPr lang="en-US" sz="4800" b="1" dirty="0" smtClean="0">
                <a:solidFill>
                  <a:schemeClr val="bg1"/>
                </a:solidFill>
              </a:rPr>
              <a:t>.” </a:t>
            </a:r>
            <a:r>
              <a:rPr lang="en-US" sz="4800" b="1" dirty="0" smtClean="0">
                <a:solidFill>
                  <a:srgbClr val="00B0F0"/>
                </a:solidFill>
              </a:rPr>
              <a:t>– Exodus 20:25 KJB</a:t>
            </a:r>
            <a:endParaRPr lang="en-US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Made By God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God M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1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Do You Want To Let God Make You, Or Another?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Building Yoursel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905000"/>
            <a:ext cx="4648200" cy="4572000"/>
          </a:xfrm>
          <a:prstGeom prst="rect">
            <a:avLst/>
          </a:prstGeom>
        </p:spPr>
      </p:pic>
      <p:pic>
        <p:nvPicPr>
          <p:cNvPr id="7" name="Picture 6" descr="Bible - Jesus - Jesus &amp; The Chi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4495800" cy="4571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rj Khalifa - Dub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810"/>
            <a:ext cx="9144000" cy="6092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</a:rPr>
              <a:t>Burj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Khalifa</a:t>
            </a:r>
            <a:r>
              <a:rPr lang="en-US" sz="4800" b="1" dirty="0" smtClean="0">
                <a:solidFill>
                  <a:schemeClr val="bg1"/>
                </a:solidFill>
              </a:rPr>
              <a:t> – Dubai, Arabia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2400"/>
            <a:ext cx="9144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</a:rPr>
              <a:t>“Him </a:t>
            </a:r>
            <a:r>
              <a:rPr lang="en-US" sz="4500" b="1" dirty="0">
                <a:solidFill>
                  <a:schemeClr val="bg1"/>
                </a:solidFill>
              </a:rPr>
              <a:t>that </a:t>
            </a:r>
            <a:r>
              <a:rPr lang="en-US" sz="4500" b="1" dirty="0" err="1">
                <a:solidFill>
                  <a:schemeClr val="bg1"/>
                </a:solidFill>
              </a:rPr>
              <a:t>overcometh</a:t>
            </a:r>
            <a:r>
              <a:rPr lang="en-US" sz="4500" b="1" dirty="0">
                <a:solidFill>
                  <a:schemeClr val="bg1"/>
                </a:solidFill>
              </a:rPr>
              <a:t> </a:t>
            </a:r>
            <a:r>
              <a:rPr lang="en-US" sz="4500" b="1" u="sng" dirty="0">
                <a:solidFill>
                  <a:srgbClr val="FFFF00"/>
                </a:solidFill>
              </a:rPr>
              <a:t>will I make a pillar in the temple of my God</a:t>
            </a:r>
            <a:r>
              <a:rPr lang="en-US" sz="4500" b="1" dirty="0">
                <a:solidFill>
                  <a:schemeClr val="bg1"/>
                </a:solidFill>
              </a:rPr>
              <a:t>, and he shall go no more out: and </a:t>
            </a:r>
            <a:r>
              <a:rPr lang="en-US" sz="4500" b="1" u="sng" dirty="0">
                <a:solidFill>
                  <a:srgbClr val="FFFF00"/>
                </a:solidFill>
              </a:rPr>
              <a:t>I will write upon him the name of my God, and the name of the city of my God</a:t>
            </a:r>
            <a:r>
              <a:rPr lang="en-US" sz="4500" b="1" dirty="0">
                <a:solidFill>
                  <a:schemeClr val="bg1"/>
                </a:solidFill>
              </a:rPr>
              <a:t>, which is new Jerusalem, which cometh down out of heaven from my God: and </a:t>
            </a:r>
            <a:r>
              <a:rPr lang="en-US" sz="4500" b="1" u="sng" dirty="0">
                <a:solidFill>
                  <a:srgbClr val="FFFF00"/>
                </a:solidFill>
              </a:rPr>
              <a:t>I will write upon him my new name</a:t>
            </a:r>
            <a:r>
              <a:rPr lang="en-US" sz="4500" b="1" dirty="0" smtClean="0">
                <a:solidFill>
                  <a:schemeClr val="bg1"/>
                </a:solidFill>
              </a:rPr>
              <a:t>.” </a:t>
            </a:r>
            <a:r>
              <a:rPr lang="en-US" sz="4500" b="1" dirty="0" smtClean="0">
                <a:solidFill>
                  <a:srgbClr val="00B0F0"/>
                </a:solidFill>
              </a:rPr>
              <a:t>– Revelation 3:12 KJB</a:t>
            </a:r>
            <a:endParaRPr lang="en-US" sz="45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Made By God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Bible - Child With Bi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3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0" y="41910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Created by God, built without hands, by the reading and following of</a:t>
            </a:r>
          </a:p>
          <a:p>
            <a:pPr algn="r"/>
            <a:r>
              <a:rPr lang="en-US" sz="2800" b="1" dirty="0" smtClean="0"/>
              <a:t>His Instruction Manual,</a:t>
            </a:r>
          </a:p>
          <a:p>
            <a:pPr algn="r"/>
            <a:r>
              <a:rPr lang="en-US" sz="2800" b="1" dirty="0" smtClean="0"/>
              <a:t>His Blueprint, His Plans,</a:t>
            </a:r>
          </a:p>
          <a:p>
            <a:pPr algn="r"/>
            <a:r>
              <a:rPr lang="en-US" sz="2800" b="1" dirty="0" smtClean="0"/>
              <a:t>The Holy Bible (KJB)!</a:t>
            </a:r>
            <a:endParaRPr lang="en-US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lden-Gate-Bridge-seen-from-Baker-Be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Golden Gate Bridge – San Francisco, CA - USA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ew-of-Christ-The-Redeemer-Statue-and-people-visiting-Corcovado-Hi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7129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Christ the Redeemer – Rio de Janeiro, Brazil, South America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t Rushmore - Washington - Jefferson - Roosevelt - Lincol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700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Mount Rushmore – Keystone, SD USA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Leaning Tower Of Pisa – Pisa, Italy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Tower Of Pi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840"/>
            <a:ext cx="9144000" cy="61061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yramids With Sphyn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060" y="0"/>
            <a:ext cx="63779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2743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Pyramids of Giza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The</a:t>
            </a:r>
          </a:p>
          <a:p>
            <a:pPr algn="ctr"/>
            <a:r>
              <a:rPr lang="en-US" sz="4800" b="1" dirty="0" err="1" smtClean="0">
                <a:solidFill>
                  <a:schemeClr val="bg1"/>
                </a:solidFill>
              </a:rPr>
              <a:t>Sphynx</a:t>
            </a:r>
            <a:endParaRPr lang="en-US" sz="4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Of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Egypt,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North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Africa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razy Horse Monu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Crazy Horse -  Black Hills, SD - USA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ssieum - R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952"/>
            <a:ext cx="9144000" cy="6099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</a:rPr>
              <a:t>Colosseum</a:t>
            </a:r>
            <a:r>
              <a:rPr lang="en-US" sz="4800" b="1" dirty="0" smtClean="0">
                <a:solidFill>
                  <a:schemeClr val="bg1"/>
                </a:solidFill>
              </a:rPr>
              <a:t> – Rome, Italy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4190</TotalTime>
  <Words>339</Words>
  <Application>Microsoft Office PowerPoint</Application>
  <PresentationFormat>On-screen Show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AWHN</dc:creator>
  <cp:lastModifiedBy>AWHN</cp:lastModifiedBy>
  <cp:revision>50</cp:revision>
  <dcterms:created xsi:type="dcterms:W3CDTF">2020-09-18T23:40:22Z</dcterms:created>
  <dcterms:modified xsi:type="dcterms:W3CDTF">2020-09-21T21:31:00Z</dcterms:modified>
</cp:coreProperties>
</file>