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  <p:sldId id="262" r:id="rId7"/>
    <p:sldId id="263" r:id="rId8"/>
    <p:sldId id="264" r:id="rId9"/>
    <p:sldId id="259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D343-DA89-4187-B3AF-3A0B4C0DAE70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22ED-3759-4F55-809B-79106594FE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D343-DA89-4187-B3AF-3A0B4C0DAE70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22ED-3759-4F55-809B-79106594FE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D343-DA89-4187-B3AF-3A0B4C0DAE70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22ED-3759-4F55-809B-79106594FE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D343-DA89-4187-B3AF-3A0B4C0DAE70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22ED-3759-4F55-809B-79106594FE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D343-DA89-4187-B3AF-3A0B4C0DAE70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22ED-3759-4F55-809B-79106594FE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D343-DA89-4187-B3AF-3A0B4C0DAE70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22ED-3759-4F55-809B-79106594FE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D343-DA89-4187-B3AF-3A0B4C0DAE70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22ED-3759-4F55-809B-79106594FE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D343-DA89-4187-B3AF-3A0B4C0DAE70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22ED-3759-4F55-809B-79106594FE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D343-DA89-4187-B3AF-3A0B4C0DAE70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22ED-3759-4F55-809B-79106594FE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D343-DA89-4187-B3AF-3A0B4C0DAE70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22ED-3759-4F55-809B-79106594FE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D343-DA89-4187-B3AF-3A0B4C0DAE70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22ED-3759-4F55-809B-79106594FE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DD343-DA89-4187-B3AF-3A0B4C0DAE70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922ED-3759-4F55-809B-79106594FE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52578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 smtClean="0">
                <a:solidFill>
                  <a:schemeClr val="bg1"/>
                </a:solidFill>
              </a:rPr>
              <a:t>Faith</a:t>
            </a:r>
            <a:endParaRPr lang="en-US" sz="166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5600" y="4211122"/>
            <a:ext cx="6248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 smtClean="0">
                <a:solidFill>
                  <a:srgbClr val="00B0F0"/>
                </a:solidFill>
              </a:rPr>
              <a:t>Works</a:t>
            </a:r>
            <a:endParaRPr lang="en-US" sz="16600" b="1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9000" y="2133600"/>
            <a:ext cx="22098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 smtClean="0">
                <a:solidFill>
                  <a:srgbClr val="00B050"/>
                </a:solidFill>
              </a:rPr>
              <a:t>&amp;</a:t>
            </a:r>
            <a:endParaRPr lang="en-US" sz="16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3340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bg1"/>
                </a:solidFill>
              </a:rPr>
              <a:t>“He </a:t>
            </a:r>
            <a:r>
              <a:rPr lang="en-US" sz="7200" b="1" dirty="0">
                <a:solidFill>
                  <a:schemeClr val="bg1"/>
                </a:solidFill>
              </a:rPr>
              <a:t>that </a:t>
            </a:r>
            <a:r>
              <a:rPr lang="en-US" sz="7200" b="1" dirty="0" err="1">
                <a:solidFill>
                  <a:schemeClr val="bg1"/>
                </a:solidFill>
              </a:rPr>
              <a:t>saith</a:t>
            </a:r>
            <a:r>
              <a:rPr lang="en-US" sz="7200" b="1" dirty="0">
                <a:solidFill>
                  <a:schemeClr val="bg1"/>
                </a:solidFill>
              </a:rPr>
              <a:t> he is in the light, and </a:t>
            </a:r>
            <a:r>
              <a:rPr lang="en-US" sz="7200" b="1" u="sng" dirty="0" err="1">
                <a:solidFill>
                  <a:srgbClr val="FFFF00"/>
                </a:solidFill>
              </a:rPr>
              <a:t>hateth</a:t>
            </a:r>
            <a:r>
              <a:rPr lang="en-US" sz="7200" b="1" dirty="0">
                <a:solidFill>
                  <a:schemeClr val="bg1"/>
                </a:solidFill>
              </a:rPr>
              <a:t> his brother, is in darkness even until now</a:t>
            </a:r>
            <a:r>
              <a:rPr lang="en-US" sz="7200" b="1" dirty="0" smtClean="0">
                <a:solidFill>
                  <a:schemeClr val="bg1"/>
                </a:solidFill>
              </a:rPr>
              <a:t>.” </a:t>
            </a:r>
            <a:r>
              <a:rPr lang="en-US" sz="7200" b="1" dirty="0" smtClean="0">
                <a:solidFill>
                  <a:srgbClr val="00B0F0"/>
                </a:solidFill>
              </a:rPr>
              <a:t>– 1 John 2:9 KJB</a:t>
            </a:r>
            <a:endParaRPr lang="en-US" sz="7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3340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bg1"/>
                </a:solidFill>
              </a:rPr>
              <a:t>“… </a:t>
            </a:r>
            <a:r>
              <a:rPr lang="en-US" sz="7200" b="1" dirty="0">
                <a:solidFill>
                  <a:schemeClr val="bg1"/>
                </a:solidFill>
              </a:rPr>
              <a:t>and </a:t>
            </a:r>
            <a:r>
              <a:rPr lang="en-US" sz="7200" b="1" dirty="0" err="1">
                <a:solidFill>
                  <a:schemeClr val="bg1"/>
                </a:solidFill>
              </a:rPr>
              <a:t>knoweth</a:t>
            </a:r>
            <a:r>
              <a:rPr lang="en-US" sz="7200" b="1" dirty="0">
                <a:solidFill>
                  <a:schemeClr val="bg1"/>
                </a:solidFill>
              </a:rPr>
              <a:t> not whither he </a:t>
            </a:r>
            <a:r>
              <a:rPr lang="en-US" sz="7200" b="1" dirty="0" err="1">
                <a:solidFill>
                  <a:schemeClr val="bg1"/>
                </a:solidFill>
              </a:rPr>
              <a:t>goeth</a:t>
            </a:r>
            <a:r>
              <a:rPr lang="en-US" sz="7200" b="1" dirty="0">
                <a:solidFill>
                  <a:schemeClr val="bg1"/>
                </a:solidFill>
              </a:rPr>
              <a:t>, because that </a:t>
            </a:r>
            <a:r>
              <a:rPr lang="en-US" sz="7200" b="1" u="sng" dirty="0">
                <a:solidFill>
                  <a:srgbClr val="FFFF00"/>
                </a:solidFill>
              </a:rPr>
              <a:t>darkness</a:t>
            </a:r>
            <a:r>
              <a:rPr lang="en-US" sz="7200" b="1" dirty="0">
                <a:solidFill>
                  <a:schemeClr val="bg1"/>
                </a:solidFill>
              </a:rPr>
              <a:t> hath </a:t>
            </a:r>
            <a:r>
              <a:rPr lang="en-US" sz="7200" b="1" u="sng" dirty="0">
                <a:solidFill>
                  <a:srgbClr val="FFFF00"/>
                </a:solidFill>
              </a:rPr>
              <a:t>blinded</a:t>
            </a:r>
            <a:r>
              <a:rPr lang="en-US" sz="7200" b="1" dirty="0">
                <a:solidFill>
                  <a:schemeClr val="bg1"/>
                </a:solidFill>
              </a:rPr>
              <a:t> his eyes</a:t>
            </a:r>
            <a:r>
              <a:rPr lang="en-US" sz="7200" b="1" dirty="0" smtClean="0">
                <a:solidFill>
                  <a:schemeClr val="bg1"/>
                </a:solidFill>
              </a:rPr>
              <a:t>. “ </a:t>
            </a:r>
            <a:r>
              <a:rPr lang="en-US" sz="7200" b="1" dirty="0" smtClean="0">
                <a:solidFill>
                  <a:srgbClr val="00B0F0"/>
                </a:solidFill>
              </a:rPr>
              <a:t>– 1 John 2:11 KJB</a:t>
            </a:r>
            <a:endParaRPr lang="en-US" sz="7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bg1"/>
                </a:solidFill>
              </a:rPr>
              <a:t>“</a:t>
            </a:r>
            <a:r>
              <a:rPr lang="en-US" sz="7200" b="1" dirty="0">
                <a:solidFill>
                  <a:schemeClr val="bg1"/>
                </a:solidFill>
              </a:rPr>
              <a:t>Whosoever </a:t>
            </a:r>
            <a:r>
              <a:rPr lang="en-US" sz="7200" b="1" u="sng" dirty="0" err="1">
                <a:solidFill>
                  <a:srgbClr val="FFFF00"/>
                </a:solidFill>
              </a:rPr>
              <a:t>hateth</a:t>
            </a:r>
            <a:r>
              <a:rPr lang="en-US" sz="7200" b="1" dirty="0">
                <a:solidFill>
                  <a:schemeClr val="bg1"/>
                </a:solidFill>
              </a:rPr>
              <a:t> his brother </a:t>
            </a:r>
            <a:r>
              <a:rPr lang="en-US" sz="7200" b="1" u="sng" dirty="0">
                <a:solidFill>
                  <a:srgbClr val="FFFF00"/>
                </a:solidFill>
              </a:rPr>
              <a:t>is a murderer</a:t>
            </a:r>
            <a:r>
              <a:rPr lang="en-US" sz="7200" b="1" dirty="0">
                <a:solidFill>
                  <a:schemeClr val="bg1"/>
                </a:solidFill>
              </a:rPr>
              <a:t>: and ye know that no murderer hath eternal life abiding in him</a:t>
            </a:r>
            <a:r>
              <a:rPr lang="en-US" sz="7200" b="1" dirty="0" smtClean="0">
                <a:solidFill>
                  <a:schemeClr val="bg1"/>
                </a:solidFill>
              </a:rPr>
              <a:t>.”</a:t>
            </a:r>
          </a:p>
          <a:p>
            <a:pPr algn="ctr"/>
            <a:r>
              <a:rPr lang="en-US" sz="7200" b="1" dirty="0" smtClean="0">
                <a:solidFill>
                  <a:srgbClr val="00B0F0"/>
                </a:solidFill>
              </a:rPr>
              <a:t>– 1 John 3:15 KJB</a:t>
            </a:r>
            <a:endParaRPr lang="en-US" sz="7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“</a:t>
            </a:r>
            <a:r>
              <a:rPr lang="en-US" sz="6000" b="1" dirty="0">
                <a:solidFill>
                  <a:schemeClr val="bg1"/>
                </a:solidFill>
              </a:rPr>
              <a:t>If a man say, I love God, and </a:t>
            </a:r>
            <a:r>
              <a:rPr lang="en-US" sz="6000" b="1" u="sng" dirty="0" err="1">
                <a:solidFill>
                  <a:srgbClr val="FFFF00"/>
                </a:solidFill>
              </a:rPr>
              <a:t>hateth</a:t>
            </a:r>
            <a:r>
              <a:rPr lang="en-US" sz="6000" b="1" dirty="0">
                <a:solidFill>
                  <a:schemeClr val="bg1"/>
                </a:solidFill>
              </a:rPr>
              <a:t> his brother, </a:t>
            </a:r>
            <a:r>
              <a:rPr lang="en-US" sz="6000" b="1" u="sng" dirty="0">
                <a:solidFill>
                  <a:srgbClr val="FFFF00"/>
                </a:solidFill>
              </a:rPr>
              <a:t>he is a liar</a:t>
            </a:r>
            <a:r>
              <a:rPr lang="en-US" sz="6000" b="1" dirty="0">
                <a:solidFill>
                  <a:schemeClr val="bg1"/>
                </a:solidFill>
              </a:rPr>
              <a:t>: for he that </a:t>
            </a:r>
            <a:r>
              <a:rPr lang="en-US" sz="6000" b="1" dirty="0" err="1">
                <a:solidFill>
                  <a:schemeClr val="bg1"/>
                </a:solidFill>
              </a:rPr>
              <a:t>loveth</a:t>
            </a:r>
            <a:r>
              <a:rPr lang="en-US" sz="6000" b="1" dirty="0">
                <a:solidFill>
                  <a:schemeClr val="bg1"/>
                </a:solidFill>
              </a:rPr>
              <a:t> not his brother whom he hath seen, how can he love God whom he hath not seen</a:t>
            </a:r>
            <a:r>
              <a:rPr lang="en-US" sz="6000" b="1" dirty="0" smtClean="0">
                <a:solidFill>
                  <a:schemeClr val="bg1"/>
                </a:solidFill>
              </a:rPr>
              <a:t>?”</a:t>
            </a:r>
          </a:p>
          <a:p>
            <a:pPr algn="ctr"/>
            <a:r>
              <a:rPr lang="en-US" sz="6000" b="1" dirty="0" smtClean="0">
                <a:solidFill>
                  <a:srgbClr val="00B0F0"/>
                </a:solidFill>
              </a:rPr>
              <a:t>– 1 John 4:20 KJB</a:t>
            </a:r>
            <a:endParaRPr lang="en-US" sz="60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esus Comes To His Brethren 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Comes To His Brethren 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esus Comes To His Brethren 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Comes To His Brethren 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CRUCIFY HIM!!!</a:t>
            </a:r>
            <a:endParaRPr lang="en-US" sz="80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esus Comes To His Brethren 05 - Cross Tree (Oliver Pengilley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                          Father,</a:t>
            </a:r>
          </a:p>
          <a:p>
            <a:pPr algn="ctr"/>
            <a:endParaRPr lang="en-US" sz="24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  <a:p>
            <a:pPr algn="ctr"/>
            <a:endParaRPr lang="en-US" sz="2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  <a:p>
            <a:pPr algn="ctr"/>
            <a:endParaRPr lang="en-US" sz="80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  <a:p>
            <a:pPr algn="ctr"/>
            <a:endParaRPr lang="en-US" sz="80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  <a:p>
            <a:pPr algn="ctr"/>
            <a:endParaRPr lang="en-US" sz="80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  <a:p>
            <a:r>
              <a:rPr lang="en-US" sz="8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  forgive them …</a:t>
            </a:r>
            <a:endParaRPr lang="en-US" sz="80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52578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 smtClean="0">
                <a:solidFill>
                  <a:schemeClr val="bg1"/>
                </a:solidFill>
              </a:rPr>
              <a:t>Belief</a:t>
            </a:r>
            <a:endParaRPr lang="en-US" sz="166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211122"/>
            <a:ext cx="71628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 smtClean="0">
                <a:solidFill>
                  <a:srgbClr val="00B0F0"/>
                </a:solidFill>
              </a:rPr>
              <a:t>Practice</a:t>
            </a:r>
            <a:endParaRPr lang="en-US" sz="16600" b="1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29000" y="2133600"/>
            <a:ext cx="22098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 smtClean="0">
                <a:solidFill>
                  <a:srgbClr val="00B050"/>
                </a:solidFill>
              </a:rPr>
              <a:t>&amp;</a:t>
            </a:r>
            <a:endParaRPr lang="en-US" sz="16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ain And Abel 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5562600" cy="68580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62600" y="228600"/>
            <a:ext cx="35814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smtClean="0">
                <a:solidFill>
                  <a:srgbClr val="FF0000"/>
                </a:solidFill>
              </a:rPr>
              <a:t>Cain</a:t>
            </a:r>
          </a:p>
          <a:p>
            <a:pPr algn="ctr"/>
            <a:r>
              <a:rPr lang="en-US" sz="13800" b="1" dirty="0" smtClean="0">
                <a:solidFill>
                  <a:schemeClr val="bg1"/>
                </a:solidFill>
              </a:rPr>
              <a:t>&amp;</a:t>
            </a:r>
          </a:p>
          <a:p>
            <a:pPr algn="ctr"/>
            <a:r>
              <a:rPr lang="en-US" sz="13800" b="1" dirty="0" smtClean="0">
                <a:solidFill>
                  <a:srgbClr val="00B0F0"/>
                </a:solidFill>
              </a:rPr>
              <a:t>Abel</a:t>
            </a:r>
            <a:endParaRPr lang="en-US" sz="138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ain And Abel 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ain And Abel 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in And Abel 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ain And Abel 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in And Abel 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ain And Abel 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143</Words>
  <Application>Microsoft Office PowerPoint</Application>
  <PresentationFormat>On-screen Show (4:3)</PresentationFormat>
  <Paragraphs>23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AWHN</dc:creator>
  <cp:lastModifiedBy>AWHN</cp:lastModifiedBy>
  <cp:revision>15</cp:revision>
  <dcterms:created xsi:type="dcterms:W3CDTF">2019-09-28T01:48:02Z</dcterms:created>
  <dcterms:modified xsi:type="dcterms:W3CDTF">2019-09-28T03:29:00Z</dcterms:modified>
</cp:coreProperties>
</file>