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EA3B7-816B-46D8-ABEB-456329CBE249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3FA0-389A-4BB5-A671-E49E8F6D33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EA3B7-816B-46D8-ABEB-456329CBE249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3FA0-389A-4BB5-A671-E49E8F6D33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EA3B7-816B-46D8-ABEB-456329CBE249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3FA0-389A-4BB5-A671-E49E8F6D33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EA3B7-816B-46D8-ABEB-456329CBE249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3FA0-389A-4BB5-A671-E49E8F6D33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EA3B7-816B-46D8-ABEB-456329CBE249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3FA0-389A-4BB5-A671-E49E8F6D33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EA3B7-816B-46D8-ABEB-456329CBE249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3FA0-389A-4BB5-A671-E49E8F6D33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EA3B7-816B-46D8-ABEB-456329CBE249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3FA0-389A-4BB5-A671-E49E8F6D33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EA3B7-816B-46D8-ABEB-456329CBE249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3FA0-389A-4BB5-A671-E49E8F6D33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EA3B7-816B-46D8-ABEB-456329CBE249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3FA0-389A-4BB5-A671-E49E8F6D33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EA3B7-816B-46D8-ABEB-456329CBE249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3FA0-389A-4BB5-A671-E49E8F6D33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EA3B7-816B-46D8-ABEB-456329CBE249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3FA0-389A-4BB5-A671-E49E8F6D33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EA3B7-816B-46D8-ABEB-456329CBE249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93FA0-389A-4BB5-A671-E49E8F6D337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7210-nature-landscape-mountain-sunset-Chile-Torres_del_Paine-lake-clouds-snowy_peak-trees-water-sun_ray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Majestic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0730-birds-wild-animal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579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How To Fly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0726-animals-hippopotam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579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How To Sing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326-animals-grass-focus-macro-chipmunks-depth-of-fiel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How To Pray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92803-monkey-two-anima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600"/>
            <a:ext cx="9144000" cy="57850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How To Have Friendship &amp; Joy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92362-tortuga-tierra-reptil-anima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600"/>
            <a:ext cx="9144000" cy="563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Does God Care?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19788-beaver-rodent-cast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600"/>
            <a:ext cx="9144000" cy="57798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How To Work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1536-nature-zebras-animals-runn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600"/>
            <a:ext cx="9144000" cy="556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How To Be A Family That Sticks Together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01978-animals-birds-swans-swan-love-feelings-mood-hea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How To Love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27023-animals-elephan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If You Have Big Problems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0626-insect-nature-animal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If You Have Little Worries Or Concerns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7213-nature-landscape-lighthouse-Milky_Way-starry_night-space-universe-galaxy-grass-shrubs-long_exposu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Awesome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0-tiger-animal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If You Are Attacked By The Enemy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9419-bears-anima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600"/>
            <a:ext cx="9144000" cy="563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God Is Always There To Welcome You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And </a:t>
            </a:r>
            <a:r>
              <a:rPr lang="en-US" sz="3600" b="1" smtClean="0">
                <a:solidFill>
                  <a:schemeClr val="bg1"/>
                </a:solidFill>
              </a:rPr>
              <a:t>To Cheer You On!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16780-water-animals-tanks-aquarium-manatee-little-gir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Wonder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67907-nature-animals-tiger-water-big_cats-HD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Powerful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95313-4953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579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Big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93428-5934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579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Small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10-cats-animals-gras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Gentle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303-close-up-animals-red-pand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Wise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8562-penguins-animals-split_view-birds-sea-wildlif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63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How To Swim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3583</TotalTime>
  <Words>76</Words>
  <Application>Microsoft Office PowerPoint</Application>
  <PresentationFormat>On-screen Show (4:3)</PresentationFormat>
  <Paragraphs>22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AWHN</dc:creator>
  <cp:lastModifiedBy>AWHN</cp:lastModifiedBy>
  <cp:revision>373</cp:revision>
  <dcterms:created xsi:type="dcterms:W3CDTF">2019-12-04T04:15:18Z</dcterms:created>
  <dcterms:modified xsi:type="dcterms:W3CDTF">2019-12-06T22:34:42Z</dcterms:modified>
</cp:coreProperties>
</file>