
<file path=[Content_Types].xml><?xml version="1.0" encoding="utf-8"?>
<Types xmlns="http://schemas.openxmlformats.org/package/2006/content-types">
  <Override PartName="/ppt/slides/slide47.xml" ContentType="application/vnd.openxmlformats-officedocument.presentationml.slide+xml"/>
  <Override PartName="/ppt/slides/slide58.xml" ContentType="application/vnd.openxmlformats-officedocument.presentationml.slide+xml"/>
  <Override PartName="/ppt/slides/slide94.xml" ContentType="application/vnd.openxmlformats-officedocument.presentationml.slide+xml"/>
  <Override PartName="/ppt/slides/slide142.xml" ContentType="application/vnd.openxmlformats-officedocument.presentationml.slide+xml"/>
  <Override PartName="/ppt/slides/slide36.xml" ContentType="application/vnd.openxmlformats-officedocument.presentationml.slide+xml"/>
  <Override PartName="/ppt/slides/slide83.xml" ContentType="application/vnd.openxmlformats-officedocument.presentationml.slide+xml"/>
  <Override PartName="/ppt/slides/slide120.xml" ContentType="application/vnd.openxmlformats-officedocument.presentationml.slide+xml"/>
  <Override PartName="/ppt/slides/slide131.xml" ContentType="application/vnd.openxmlformats-officedocument.presentationml.slide+xml"/>
  <Override PartName="/ppt/slides/slide25.xml" ContentType="application/vnd.openxmlformats-officedocument.presentationml.slide+xml"/>
  <Override PartName="/ppt/slides/slide72.xml" ContentType="application/vnd.openxmlformats-officedocument.presentationml.slide+xml"/>
  <Override PartName="/ppt/slideLayouts/slideLayout2.xml" ContentType="application/vnd.openxmlformats-officedocument.presentationml.slideLayout+xml"/>
  <Default Extension="xml" ContentType="application/xml"/>
  <Override PartName="/ppt/slides/slide14.xml" ContentType="application/vnd.openxmlformats-officedocument.presentationml.slide+xml"/>
  <Override PartName="/ppt/slides/slide32.xml" ContentType="application/vnd.openxmlformats-officedocument.presentationml.slide+xml"/>
  <Override PartName="/ppt/slides/slide50.xml" ContentType="application/vnd.openxmlformats-officedocument.presentationml.slide+xml"/>
  <Override PartName="/ppt/slides/slide61.xml" ContentType="application/vnd.openxmlformats-officedocument.presentationml.slide+xml"/>
  <Override PartName="/ppt/notesMasters/notesMaster1.xml" ContentType="application/vnd.openxmlformats-officedocument.presentationml.notesMaster+xml"/>
  <Override PartName="/ppt/slides/slide10.xml" ContentType="application/vnd.openxmlformats-officedocument.presentationml.slide+xml"/>
  <Override PartName="/ppt/slides/slide21.xml" ContentType="application/vnd.openxmlformats-officedocument.presentationml.slide+xml"/>
  <Override PartName="/ppt/slides/slide169.xml" ContentType="application/vnd.openxmlformats-officedocument.presentationml.slide+xml"/>
  <Override PartName="/ppt/tableStyles.xml" ContentType="application/vnd.openxmlformats-officedocument.presentationml.tableStyles+xml"/>
  <Override PartName="/ppt/slides/slide129.xml" ContentType="application/vnd.openxmlformats-officedocument.presentationml.slide+xml"/>
  <Override PartName="/ppt/slides/slide147.xml" ContentType="application/vnd.openxmlformats-officedocument.presentationml.slide+xml"/>
  <Override PartName="/ppt/slides/slide158.xml" ContentType="application/vnd.openxmlformats-officedocument.presentationml.slide+xml"/>
  <Override PartName="/ppt/slides/slide176.xml" ContentType="application/vnd.openxmlformats-officedocument.presentationml.slide+xml"/>
  <Override PartName="/ppt/slides/slide99.xml" ContentType="application/vnd.openxmlformats-officedocument.presentationml.slide+xml"/>
  <Override PartName="/ppt/slides/slide118.xml" ContentType="application/vnd.openxmlformats-officedocument.presentationml.slide+xml"/>
  <Override PartName="/ppt/slides/slide136.xml" ContentType="application/vnd.openxmlformats-officedocument.presentationml.slide+xml"/>
  <Override PartName="/ppt/slides/slide165.xml" ContentType="application/vnd.openxmlformats-officedocument.presentationml.slide+xml"/>
  <Override PartName="/ppt/slides/slide9.xml" ContentType="application/vnd.openxmlformats-officedocument.presentationml.slide+xml"/>
  <Override PartName="/ppt/slides/slide59.xml" ContentType="application/vnd.openxmlformats-officedocument.presentationml.slide+xml"/>
  <Override PartName="/ppt/slides/slide77.xml" ContentType="application/vnd.openxmlformats-officedocument.presentationml.slide+xml"/>
  <Override PartName="/ppt/slides/slide88.xml" ContentType="application/vnd.openxmlformats-officedocument.presentationml.slide+xml"/>
  <Override PartName="/ppt/slides/slide107.xml" ContentType="application/vnd.openxmlformats-officedocument.presentationml.slide+xml"/>
  <Override PartName="/ppt/slides/slide125.xml" ContentType="application/vnd.openxmlformats-officedocument.presentationml.slide+xml"/>
  <Override PartName="/ppt/slides/slide143.xml" ContentType="application/vnd.openxmlformats-officedocument.presentationml.slide+xml"/>
  <Override PartName="/ppt/slides/slide154.xml" ContentType="application/vnd.openxmlformats-officedocument.presentationml.slide+xml"/>
  <Override PartName="/ppt/slides/slide172.xml" ContentType="application/vnd.openxmlformats-officedocument.presentationml.slide+xml"/>
  <Override PartName="/ppt/viewProps.xml" ContentType="application/vnd.openxmlformats-officedocument.presentationml.viewProps+xml"/>
  <Override PartName="/ppt/slides/slide5.xml" ContentType="application/vnd.openxmlformats-officedocument.presentationml.slide+xml"/>
  <Override PartName="/ppt/slides/slide19.xml" ContentType="application/vnd.openxmlformats-officedocument.presentationml.slide+xml"/>
  <Override PartName="/ppt/slides/slide48.xml" ContentType="application/vnd.openxmlformats-officedocument.presentationml.slide+xml"/>
  <Override PartName="/ppt/slides/slide66.xml" ContentType="application/vnd.openxmlformats-officedocument.presentationml.slide+xml"/>
  <Override PartName="/ppt/slides/slide95.xml" ContentType="application/vnd.openxmlformats-officedocument.presentationml.slide+xml"/>
  <Override PartName="/ppt/slides/slide103.xml" ContentType="application/vnd.openxmlformats-officedocument.presentationml.slide+xml"/>
  <Override PartName="/ppt/slides/slide114.xml" ContentType="application/vnd.openxmlformats-officedocument.presentationml.slide+xml"/>
  <Override PartName="/ppt/slides/slide132.xml" ContentType="application/vnd.openxmlformats-officedocument.presentationml.slide+xml"/>
  <Override PartName="/ppt/slides/slide150.xml" ContentType="application/vnd.openxmlformats-officedocument.presentationml.slide+xml"/>
  <Override PartName="/ppt/slides/slide161.xml" ContentType="application/vnd.openxmlformats-officedocument.presentationml.slide+xml"/>
  <Override PartName="/ppt/slideLayouts/slideLayout7.xml" ContentType="application/vnd.openxmlformats-officedocument.presentationml.slideLayout+xml"/>
  <Default Extension="png" ContentType="image/png"/>
  <Override PartName="/ppt/slides/slide26.xml" ContentType="application/vnd.openxmlformats-officedocument.presentationml.slide+xml"/>
  <Override PartName="/ppt/slides/slide37.xml" ContentType="application/vnd.openxmlformats-officedocument.presentationml.slide+xml"/>
  <Override PartName="/ppt/slides/slide55.xml" ContentType="application/vnd.openxmlformats-officedocument.presentationml.slide+xml"/>
  <Override PartName="/ppt/slides/slide73.xml" ContentType="application/vnd.openxmlformats-officedocument.presentationml.slide+xml"/>
  <Override PartName="/ppt/slides/slide84.xml" ContentType="application/vnd.openxmlformats-officedocument.presentationml.slide+xml"/>
  <Override PartName="/ppt/slides/slide121.xml" ContentType="application/vnd.openxmlformats-officedocument.presentationml.slide+xml"/>
  <Override PartName="/ppt/presProps.xml" ContentType="application/vnd.openxmlformats-officedocument.presentationml.presProps+xml"/>
  <Override PartName="/ppt/theme/theme2.xml" ContentType="application/vnd.openxmlformats-officedocument.theme+xml"/>
  <Override PartName="/ppt/slides/slide1.xml" ContentType="application/vnd.openxmlformats-officedocument.presentationml.slide+xml"/>
  <Override PartName="/ppt/slides/slide15.xml" ContentType="application/vnd.openxmlformats-officedocument.presentationml.slide+xml"/>
  <Override PartName="/ppt/slides/slide33.xml" ContentType="application/vnd.openxmlformats-officedocument.presentationml.slide+xml"/>
  <Override PartName="/ppt/slides/slide44.xml" ContentType="application/vnd.openxmlformats-officedocument.presentationml.slide+xml"/>
  <Override PartName="/ppt/slides/slide62.xml" ContentType="application/vnd.openxmlformats-officedocument.presentationml.slide+xml"/>
  <Override PartName="/ppt/slides/slide80.xml" ContentType="application/vnd.openxmlformats-officedocument.presentationml.slide+xml"/>
  <Override PartName="/ppt/slides/slide91.xml" ContentType="application/vnd.openxmlformats-officedocument.presentationml.slide+xml"/>
  <Override PartName="/ppt/slides/slide110.xml" ContentType="application/vnd.openxmlformats-officedocument.presentationml.slide+xml"/>
  <Override PartName="/ppt/slideLayouts/slideLayout3.xml" ContentType="application/vnd.openxmlformats-officedocument.presentationml.slideLayout+xml"/>
  <Override PartName="/ppt/presentation.xml" ContentType="application/vnd.openxmlformats-officedocument.presentationml.presentation.main+xml"/>
  <Override PartName="/ppt/slides/slide22.xml" ContentType="application/vnd.openxmlformats-officedocument.presentationml.slide+xml"/>
  <Override PartName="/ppt/slides/slide51.xml" ContentType="application/vnd.openxmlformats-officedocument.presentationml.slide+xml"/>
  <Override PartName="/docProps/app.xml" ContentType="application/vnd.openxmlformats-officedocument.extended-properties+xml"/>
  <Override PartName="/ppt/slides/slide11.xml" ContentType="application/vnd.openxmlformats-officedocument.presentationml.slide+xml"/>
  <Override PartName="/ppt/slides/slide40.xml" ContentType="application/vnd.openxmlformats-officedocument.presentationml.slide+xml"/>
  <Override PartName="/ppt/slides/slide159.xml" ContentType="application/vnd.openxmlformats-officedocument.presentationml.slide+xml"/>
  <Override PartName="/ppt/slides/slide119.xml" ContentType="application/vnd.openxmlformats-officedocument.presentationml.slide+xml"/>
  <Override PartName="/ppt/slides/slide148.xml" ContentType="application/vnd.openxmlformats-officedocument.presentationml.slide+xml"/>
  <Override PartName="/ppt/slides/slide166.xml" ContentType="application/vnd.openxmlformats-officedocument.presentationml.slide+xml"/>
  <Override PartName="/ppt/slides/slide177.xml" ContentType="application/vnd.openxmlformats-officedocument.presentationml.slide+xml"/>
  <Override PartName="/ppt/slideLayouts/slideLayout10.xml" ContentType="application/vnd.openxmlformats-officedocument.presentationml.slideLayout+xml"/>
  <Default Extension="gif" ContentType="image/gif"/>
  <Override PartName="/ppt/slides/slide89.xml" ContentType="application/vnd.openxmlformats-officedocument.presentationml.slide+xml"/>
  <Override PartName="/ppt/slides/slide108.xml" ContentType="application/vnd.openxmlformats-officedocument.presentationml.slide+xml"/>
  <Override PartName="/ppt/slides/slide126.xml" ContentType="application/vnd.openxmlformats-officedocument.presentationml.slide+xml"/>
  <Override PartName="/ppt/slides/slide137.xml" ContentType="application/vnd.openxmlformats-officedocument.presentationml.slide+xml"/>
  <Override PartName="/ppt/slides/slide155.xml" ContentType="application/vnd.openxmlformats-officedocument.presentationml.slide+xml"/>
  <Override PartName="/ppt/slides/slide173.xml" ContentType="application/vnd.openxmlformats-officedocument.presentationml.slide+xml"/>
  <Override PartName="/ppt/slides/slide49.xml" ContentType="application/vnd.openxmlformats-officedocument.presentationml.slide+xml"/>
  <Override PartName="/ppt/slides/slide78.xml" ContentType="application/vnd.openxmlformats-officedocument.presentationml.slide+xml"/>
  <Override PartName="/ppt/slides/slide96.xml" ContentType="application/vnd.openxmlformats-officedocument.presentationml.slide+xml"/>
  <Override PartName="/ppt/slides/slide115.xml" ContentType="application/vnd.openxmlformats-officedocument.presentationml.slide+xml"/>
  <Override PartName="/ppt/slides/slide144.xml" ContentType="application/vnd.openxmlformats-officedocument.presentationml.slide+xml"/>
  <Override PartName="/ppt/slides/slide162.xml" ContentType="application/vnd.openxmlformats-officedocument.presentationml.slide+xml"/>
  <Override PartName="/docProps/core.xml" ContentType="application/vnd.openxmlformats-package.core-properties+xml"/>
  <Override PartName="/ppt/slides/slide6.xml" ContentType="application/vnd.openxmlformats-officedocument.presentationml.slide+xml"/>
  <Override PartName="/ppt/slides/slide38.xml" ContentType="application/vnd.openxmlformats-officedocument.presentationml.slide+xml"/>
  <Override PartName="/ppt/slides/slide56.xml" ContentType="application/vnd.openxmlformats-officedocument.presentationml.slide+xml"/>
  <Override PartName="/ppt/slides/slide67.xml" ContentType="application/vnd.openxmlformats-officedocument.presentationml.slide+xml"/>
  <Override PartName="/ppt/slides/slide85.xml" ContentType="application/vnd.openxmlformats-officedocument.presentationml.slide+xml"/>
  <Override PartName="/ppt/slides/slide104.xml" ContentType="application/vnd.openxmlformats-officedocument.presentationml.slide+xml"/>
  <Override PartName="/ppt/slides/slide122.xml" ContentType="application/vnd.openxmlformats-officedocument.presentationml.slide+xml"/>
  <Override PartName="/ppt/slides/slide133.xml" ContentType="application/vnd.openxmlformats-officedocument.presentationml.slide+xml"/>
  <Override PartName="/ppt/slides/slide151.xml" ContentType="application/vnd.openxmlformats-officedocument.presentationml.slide+xml"/>
  <Override PartName="/ppt/slides/slide180.xml" ContentType="application/vnd.openxmlformats-officedocument.presentationml.slide+xml"/>
  <Override PartName="/ppt/slideLayouts/slideLayout8.xml" ContentType="application/vnd.openxmlformats-officedocument.presentationml.slideLayout+xml"/>
  <Override PartName="/ppt/slideMasters/slideMaster1.xml" ContentType="application/vnd.openxmlformats-officedocument.presentationml.slideMaster+xml"/>
  <Override PartName="/ppt/slides/slide27.xml" ContentType="application/vnd.openxmlformats-officedocument.presentationml.slide+xml"/>
  <Override PartName="/ppt/slides/slide45.xml" ContentType="application/vnd.openxmlformats-officedocument.presentationml.slide+xml"/>
  <Override PartName="/ppt/slides/slide74.xml" ContentType="application/vnd.openxmlformats-officedocument.presentationml.slide+xml"/>
  <Override PartName="/ppt/slides/slide92.xml" ContentType="application/vnd.openxmlformats-officedocument.presentationml.slide+xml"/>
  <Override PartName="/ppt/slides/slide111.xml" ContentType="application/vnd.openxmlformats-officedocument.presentationml.slide+xml"/>
  <Override PartName="/ppt/slides/slide140.xml" ContentType="application/vnd.openxmlformats-officedocument.presentationml.slide+xml"/>
  <Override PartName="/ppt/slideLayouts/slideLayout4.xml" ContentType="application/vnd.openxmlformats-officedocument.presentationml.slideLayout+xml"/>
  <Override PartName="/ppt/slides/slide2.xml" ContentType="application/vnd.openxmlformats-officedocument.presentationml.slide+xml"/>
  <Override PartName="/ppt/slides/slide16.xml" ContentType="application/vnd.openxmlformats-officedocument.presentationml.slide+xml"/>
  <Override PartName="/ppt/slides/slide34.xml" ContentType="application/vnd.openxmlformats-officedocument.presentationml.slide+xml"/>
  <Override PartName="/ppt/slides/slide52.xml" ContentType="application/vnd.openxmlformats-officedocument.presentationml.slide+xml"/>
  <Override PartName="/ppt/slides/slide63.xml" ContentType="application/vnd.openxmlformats-officedocument.presentationml.slide+xml"/>
  <Override PartName="/ppt/slides/slide81.xml" ContentType="application/vnd.openxmlformats-officedocument.presentationml.slide+xml"/>
  <Override PartName="/ppt/slides/slide100.xml" ContentType="application/vnd.openxmlformats-officedocument.presentationml.slide+xml"/>
  <Default Extension="rels" ContentType="application/vnd.openxmlformats-package.relationships+xml"/>
  <Override PartName="/ppt/slides/slide23.xml" ContentType="application/vnd.openxmlformats-officedocument.presentationml.slide+xml"/>
  <Override PartName="/ppt/slides/slide41.xml" ContentType="application/vnd.openxmlformats-officedocument.presentationml.slide+xml"/>
  <Override PartName="/ppt/slides/slide70.xml" ContentType="application/vnd.openxmlformats-officedocument.presentationml.slide+xml"/>
  <Override PartName="/ppt/slides/slide12.xml" ContentType="application/vnd.openxmlformats-officedocument.presentationml.slide+xml"/>
  <Override PartName="/ppt/slides/slide30.xml" ContentType="application/vnd.openxmlformats-officedocument.presentationml.slide+xml"/>
  <Override PartName="/ppt/slides/slide149.xml" ContentType="application/vnd.openxmlformats-officedocument.presentationml.slide+xml"/>
  <Override PartName="/ppt/slides/slide178.xml" ContentType="application/vnd.openxmlformats-officedocument.presentationml.slide+xml"/>
  <Override PartName="/ppt/slideLayouts/slideLayout11.xml" ContentType="application/vnd.openxmlformats-officedocument.presentationml.slideLayout+xml"/>
  <Override PartName="/ppt/slides/slide138.xml" ContentType="application/vnd.openxmlformats-officedocument.presentationml.slide+xml"/>
  <Override PartName="/ppt/slides/slide167.xml" ContentType="application/vnd.openxmlformats-officedocument.presentationml.slide+xml"/>
  <Override PartName="/ppt/slides/slide79.xml" ContentType="application/vnd.openxmlformats-officedocument.presentationml.slide+xml"/>
  <Override PartName="/ppt/slides/slide109.xml" ContentType="application/vnd.openxmlformats-officedocument.presentationml.slide+xml"/>
  <Override PartName="/ppt/slides/slide127.xml" ContentType="application/vnd.openxmlformats-officedocument.presentationml.slide+xml"/>
  <Override PartName="/ppt/slides/slide145.xml" ContentType="application/vnd.openxmlformats-officedocument.presentationml.slide+xml"/>
  <Override PartName="/ppt/slides/slide156.xml" ContentType="application/vnd.openxmlformats-officedocument.presentationml.slide+xml"/>
  <Override PartName="/ppt/slides/slide174.xml" ContentType="application/vnd.openxmlformats-officedocument.presentationml.slide+xml"/>
  <Override PartName="/ppt/slides/slide7.xml" ContentType="application/vnd.openxmlformats-officedocument.presentationml.slide+xml"/>
  <Override PartName="/ppt/slides/slide68.xml" ContentType="application/vnd.openxmlformats-officedocument.presentationml.slide+xml"/>
  <Override PartName="/ppt/slides/slide97.xml" ContentType="application/vnd.openxmlformats-officedocument.presentationml.slide+xml"/>
  <Override PartName="/ppt/slides/slide116.xml" ContentType="application/vnd.openxmlformats-officedocument.presentationml.slide+xml"/>
  <Override PartName="/ppt/slides/slide134.xml" ContentType="application/vnd.openxmlformats-officedocument.presentationml.slide+xml"/>
  <Override PartName="/ppt/slides/slide163.xml" ContentType="application/vnd.openxmlformats-officedocument.presentationml.slide+xml"/>
  <Override PartName="/ppt/slides/slide181.xml" ContentType="application/vnd.openxmlformats-officedocument.presentationml.slide+xml"/>
  <Override PartName="/ppt/slideLayouts/slideLayout9.xml" ContentType="application/vnd.openxmlformats-officedocument.presentationml.slideLayout+xml"/>
  <Override PartName="/ppt/slides/slide28.xml" ContentType="application/vnd.openxmlformats-officedocument.presentationml.slide+xml"/>
  <Override PartName="/ppt/slides/slide39.xml" ContentType="application/vnd.openxmlformats-officedocument.presentationml.slide+xml"/>
  <Override PartName="/ppt/slides/slide57.xml" ContentType="application/vnd.openxmlformats-officedocument.presentationml.slide+xml"/>
  <Override PartName="/ppt/slides/slide75.xml" ContentType="application/vnd.openxmlformats-officedocument.presentationml.slide+xml"/>
  <Override PartName="/ppt/slides/slide86.xml" ContentType="application/vnd.openxmlformats-officedocument.presentationml.slide+xml"/>
  <Override PartName="/ppt/slides/slide105.xml" ContentType="application/vnd.openxmlformats-officedocument.presentationml.slide+xml"/>
  <Override PartName="/ppt/slides/slide123.xml" ContentType="application/vnd.openxmlformats-officedocument.presentationml.slide+xml"/>
  <Override PartName="/ppt/slides/slide141.xml" ContentType="application/vnd.openxmlformats-officedocument.presentationml.slide+xml"/>
  <Override PartName="/ppt/slides/slide152.xml" ContentType="application/vnd.openxmlformats-officedocument.presentationml.slide+xml"/>
  <Override PartName="/ppt/slides/slide170.xml" ContentType="application/vnd.openxmlformats-officedocument.presentationml.slide+xml"/>
  <Override PartName="/ppt/notesSlides/notesSlide1.xml" ContentType="application/vnd.openxmlformats-officedocument.presentationml.notesSlide+xml"/>
  <Override PartName="/ppt/slides/slide3.xml" ContentType="application/vnd.openxmlformats-officedocument.presentationml.slide+xml"/>
  <Override PartName="/ppt/slides/slide17.xml" ContentType="application/vnd.openxmlformats-officedocument.presentationml.slide+xml"/>
  <Override PartName="/ppt/slides/slide46.xml" ContentType="application/vnd.openxmlformats-officedocument.presentationml.slide+xml"/>
  <Override PartName="/ppt/slides/slide64.xml" ContentType="application/vnd.openxmlformats-officedocument.presentationml.slide+xml"/>
  <Override PartName="/ppt/slides/slide93.xml" ContentType="application/vnd.openxmlformats-officedocument.presentationml.slide+xml"/>
  <Override PartName="/ppt/slides/slide101.xml" ContentType="application/vnd.openxmlformats-officedocument.presentationml.slide+xml"/>
  <Override PartName="/ppt/slides/slide112.xml" ContentType="application/vnd.openxmlformats-officedocument.presentationml.slide+xml"/>
  <Override PartName="/ppt/slides/slide130.xml" ContentType="application/vnd.openxmlformats-officedocument.presentationml.slide+xml"/>
  <Override PartName="/ppt/slideLayouts/slideLayout5.xml" ContentType="application/vnd.openxmlformats-officedocument.presentationml.slideLayout+xml"/>
  <Override PartName="/ppt/slides/slide24.xml" ContentType="application/vnd.openxmlformats-officedocument.presentationml.slide+xml"/>
  <Override PartName="/ppt/slides/slide35.xml" ContentType="application/vnd.openxmlformats-officedocument.presentationml.slide+xml"/>
  <Override PartName="/ppt/slides/slide53.xml" ContentType="application/vnd.openxmlformats-officedocument.presentationml.slide+xml"/>
  <Override PartName="/ppt/slides/slide71.xml" ContentType="application/vnd.openxmlformats-officedocument.presentationml.slide+xml"/>
  <Override PartName="/ppt/slides/slide82.xml" ContentType="application/vnd.openxmlformats-officedocument.presentationml.slide+xml"/>
  <Default Extension="jpeg" ContentType="image/jpeg"/>
  <Override PartName="/ppt/slides/slide13.xml" ContentType="application/vnd.openxmlformats-officedocument.presentationml.slide+xml"/>
  <Override PartName="/ppt/slides/slide31.xml" ContentType="application/vnd.openxmlformats-officedocument.presentationml.slide+xml"/>
  <Override PartName="/ppt/slides/slide42.xml" ContentType="application/vnd.openxmlformats-officedocument.presentationml.slide+xml"/>
  <Override PartName="/ppt/slides/slide60.xml" ContentType="application/vnd.openxmlformats-officedocument.presentationml.slide+xml"/>
  <Override PartName="/ppt/slideLayouts/slideLayout1.xml" ContentType="application/vnd.openxmlformats-officedocument.presentationml.slideLayout+xml"/>
  <Override PartName="/ppt/slides/slide20.xml" ContentType="application/vnd.openxmlformats-officedocument.presentationml.slide+xml"/>
  <Override PartName="/ppt/slides/slide168.xml" ContentType="application/vnd.openxmlformats-officedocument.presentationml.slide+xml"/>
  <Override PartName="/ppt/slides/slide179.xml" ContentType="application/vnd.openxmlformats-officedocument.presentationml.slide+xml"/>
  <Override PartName="/ppt/slides/slide139.xml" ContentType="application/vnd.openxmlformats-officedocument.presentationml.slide+xml"/>
  <Override PartName="/ppt/slides/slide157.xml" ContentType="application/vnd.openxmlformats-officedocument.presentationml.slide+xml"/>
  <Override PartName="/ppt/slides/slide98.xml" ContentType="application/vnd.openxmlformats-officedocument.presentationml.slide+xml"/>
  <Override PartName="/ppt/slides/slide117.xml" ContentType="application/vnd.openxmlformats-officedocument.presentationml.slide+xml"/>
  <Override PartName="/ppt/slides/slide128.xml" ContentType="application/vnd.openxmlformats-officedocument.presentationml.slide+xml"/>
  <Override PartName="/ppt/slides/slide146.xml" ContentType="application/vnd.openxmlformats-officedocument.presentationml.slide+xml"/>
  <Override PartName="/ppt/slides/slide164.xml" ContentType="application/vnd.openxmlformats-officedocument.presentationml.slide+xml"/>
  <Override PartName="/ppt/slides/slide175.xml" ContentType="application/vnd.openxmlformats-officedocument.presentationml.slide+xml"/>
  <Override PartName="/ppt/slides/slide8.xml" ContentType="application/vnd.openxmlformats-officedocument.presentationml.slide+xml"/>
  <Override PartName="/ppt/slides/slide69.xml" ContentType="application/vnd.openxmlformats-officedocument.presentationml.slide+xml"/>
  <Override PartName="/ppt/slides/slide87.xml" ContentType="application/vnd.openxmlformats-officedocument.presentationml.slide+xml"/>
  <Override PartName="/ppt/slides/slide106.xml" ContentType="application/vnd.openxmlformats-officedocument.presentationml.slide+xml"/>
  <Override PartName="/ppt/slides/slide124.xml" ContentType="application/vnd.openxmlformats-officedocument.presentationml.slide+xml"/>
  <Override PartName="/ppt/slides/slide135.xml" ContentType="application/vnd.openxmlformats-officedocument.presentationml.slide+xml"/>
  <Override PartName="/ppt/slides/slide153.xml" ContentType="application/vnd.openxmlformats-officedocument.presentationml.slide+xml"/>
  <Override PartName="/ppt/slides/slide171.xml" ContentType="application/vnd.openxmlformats-officedocument.presentationml.slide+xml"/>
  <Override PartName="/ppt/slides/slide29.xml" ContentType="application/vnd.openxmlformats-officedocument.presentationml.slide+xml"/>
  <Override PartName="/ppt/slides/slide76.xml" ContentType="application/vnd.openxmlformats-officedocument.presentationml.slide+xml"/>
  <Override PartName="/ppt/slides/slide113.xml" ContentType="application/vnd.openxmlformats-officedocument.presentationml.slide+xml"/>
  <Override PartName="/ppt/slides/slide160.xml" ContentType="application/vnd.openxmlformats-officedocument.presentationml.slide+xml"/>
  <Override PartName="/ppt/slides/slide4.xml" ContentType="application/vnd.openxmlformats-officedocument.presentationml.slide+xml"/>
  <Override PartName="/ppt/slides/slide18.xml" ContentType="application/vnd.openxmlformats-officedocument.presentationml.slide+xml"/>
  <Override PartName="/ppt/slides/slide54.xml" ContentType="application/vnd.openxmlformats-officedocument.presentationml.slide+xml"/>
  <Override PartName="/ppt/slides/slide65.xml" ContentType="application/vnd.openxmlformats-officedocument.presentationml.slide+xml"/>
  <Override PartName="/ppt/slides/slide102.xml" ContentType="application/vnd.openxmlformats-officedocument.presentationml.slide+xml"/>
  <Override PartName="/ppt/slideLayouts/slideLayout6.xml" ContentType="application/vnd.openxmlformats-officedocument.presentationml.slideLayout+xml"/>
  <Override PartName="/ppt/slides/slide43.xml" ContentType="application/vnd.openxmlformats-officedocument.presentationml.slide+xml"/>
  <Override PartName="/ppt/slides/slide90.xml" ContentType="application/vnd.openxmlformats-officedocument.presentationml.slide+xml"/>
  <Override PartName="/ppt/theme/theme1.xml" ContentType="application/vnd.openxmlformats-officedocument.theme+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83"/>
  </p:notesMasterIdLst>
  <p:sldIdLst>
    <p:sldId id="256" r:id="rId2"/>
    <p:sldId id="257" r:id="rId3"/>
    <p:sldId id="258" r:id="rId4"/>
    <p:sldId id="259" r:id="rId5"/>
    <p:sldId id="260" r:id="rId6"/>
    <p:sldId id="262" r:id="rId7"/>
    <p:sldId id="263" r:id="rId8"/>
    <p:sldId id="261"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7" r:id="rId22"/>
    <p:sldId id="276" r:id="rId23"/>
    <p:sldId id="278" r:id="rId24"/>
    <p:sldId id="279" r:id="rId25"/>
    <p:sldId id="280" r:id="rId26"/>
    <p:sldId id="281" r:id="rId27"/>
    <p:sldId id="282" r:id="rId28"/>
    <p:sldId id="283" r:id="rId29"/>
    <p:sldId id="284" r:id="rId30"/>
    <p:sldId id="286" r:id="rId31"/>
    <p:sldId id="287" r:id="rId32"/>
    <p:sldId id="288" r:id="rId33"/>
    <p:sldId id="289" r:id="rId34"/>
    <p:sldId id="285"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7" r:id="rId52"/>
    <p:sldId id="306" r:id="rId53"/>
    <p:sldId id="317" r:id="rId54"/>
    <p:sldId id="308" r:id="rId55"/>
    <p:sldId id="309" r:id="rId56"/>
    <p:sldId id="310" r:id="rId57"/>
    <p:sldId id="311" r:id="rId58"/>
    <p:sldId id="312" r:id="rId59"/>
    <p:sldId id="313" r:id="rId60"/>
    <p:sldId id="314" r:id="rId61"/>
    <p:sldId id="319" r:id="rId62"/>
    <p:sldId id="315" r:id="rId63"/>
    <p:sldId id="316" r:id="rId64"/>
    <p:sldId id="318" r:id="rId65"/>
    <p:sldId id="320" r:id="rId66"/>
    <p:sldId id="321" r:id="rId67"/>
    <p:sldId id="322" r:id="rId68"/>
    <p:sldId id="345" r:id="rId69"/>
    <p:sldId id="346" r:id="rId70"/>
    <p:sldId id="347" r:id="rId71"/>
    <p:sldId id="348" r:id="rId72"/>
    <p:sldId id="349" r:id="rId73"/>
    <p:sldId id="350" r:id="rId74"/>
    <p:sldId id="351" r:id="rId75"/>
    <p:sldId id="352" r:id="rId76"/>
    <p:sldId id="353" r:id="rId77"/>
    <p:sldId id="354" r:id="rId78"/>
    <p:sldId id="355" r:id="rId79"/>
    <p:sldId id="358" r:id="rId80"/>
    <p:sldId id="356" r:id="rId81"/>
    <p:sldId id="359" r:id="rId82"/>
    <p:sldId id="360" r:id="rId83"/>
    <p:sldId id="357" r:id="rId84"/>
    <p:sldId id="361" r:id="rId85"/>
    <p:sldId id="382" r:id="rId86"/>
    <p:sldId id="381" r:id="rId87"/>
    <p:sldId id="362" r:id="rId88"/>
    <p:sldId id="363" r:id="rId89"/>
    <p:sldId id="367" r:id="rId90"/>
    <p:sldId id="365" r:id="rId91"/>
    <p:sldId id="369" r:id="rId92"/>
    <p:sldId id="370" r:id="rId93"/>
    <p:sldId id="368" r:id="rId94"/>
    <p:sldId id="371" r:id="rId95"/>
    <p:sldId id="372" r:id="rId96"/>
    <p:sldId id="373" r:id="rId97"/>
    <p:sldId id="374" r:id="rId98"/>
    <p:sldId id="375" r:id="rId99"/>
    <p:sldId id="364" r:id="rId100"/>
    <p:sldId id="376" r:id="rId101"/>
    <p:sldId id="377" r:id="rId102"/>
    <p:sldId id="378" r:id="rId103"/>
    <p:sldId id="399" r:id="rId104"/>
    <p:sldId id="424" r:id="rId105"/>
    <p:sldId id="425" r:id="rId106"/>
    <p:sldId id="379" r:id="rId107"/>
    <p:sldId id="380" r:id="rId108"/>
    <p:sldId id="383" r:id="rId109"/>
    <p:sldId id="384" r:id="rId110"/>
    <p:sldId id="388" r:id="rId111"/>
    <p:sldId id="385" r:id="rId112"/>
    <p:sldId id="386" r:id="rId113"/>
    <p:sldId id="387" r:id="rId114"/>
    <p:sldId id="398" r:id="rId115"/>
    <p:sldId id="389" r:id="rId116"/>
    <p:sldId id="390" r:id="rId117"/>
    <p:sldId id="391" r:id="rId118"/>
    <p:sldId id="392" r:id="rId119"/>
    <p:sldId id="393" r:id="rId120"/>
    <p:sldId id="394" r:id="rId121"/>
    <p:sldId id="395" r:id="rId122"/>
    <p:sldId id="431" r:id="rId123"/>
    <p:sldId id="396" r:id="rId124"/>
    <p:sldId id="429" r:id="rId125"/>
    <p:sldId id="430" r:id="rId126"/>
    <p:sldId id="428" r:id="rId127"/>
    <p:sldId id="397" r:id="rId128"/>
    <p:sldId id="426" r:id="rId129"/>
    <p:sldId id="400" r:id="rId130"/>
    <p:sldId id="401" r:id="rId131"/>
    <p:sldId id="402" r:id="rId132"/>
    <p:sldId id="404" r:id="rId133"/>
    <p:sldId id="403" r:id="rId134"/>
    <p:sldId id="405" r:id="rId135"/>
    <p:sldId id="406" r:id="rId136"/>
    <p:sldId id="407" r:id="rId137"/>
    <p:sldId id="408" r:id="rId138"/>
    <p:sldId id="409" r:id="rId139"/>
    <p:sldId id="419" r:id="rId140"/>
    <p:sldId id="410" r:id="rId141"/>
    <p:sldId id="411" r:id="rId142"/>
    <p:sldId id="412" r:id="rId143"/>
    <p:sldId id="427" r:id="rId144"/>
    <p:sldId id="420" r:id="rId145"/>
    <p:sldId id="421" r:id="rId146"/>
    <p:sldId id="422" r:id="rId147"/>
    <p:sldId id="413" r:id="rId148"/>
    <p:sldId id="414" r:id="rId149"/>
    <p:sldId id="415" r:id="rId150"/>
    <p:sldId id="416" r:id="rId151"/>
    <p:sldId id="417" r:id="rId152"/>
    <p:sldId id="418" r:id="rId153"/>
    <p:sldId id="423" r:id="rId154"/>
    <p:sldId id="432" r:id="rId155"/>
    <p:sldId id="437" r:id="rId156"/>
    <p:sldId id="438" r:id="rId157"/>
    <p:sldId id="434" r:id="rId158"/>
    <p:sldId id="435" r:id="rId159"/>
    <p:sldId id="436" r:id="rId160"/>
    <p:sldId id="433" r:id="rId161"/>
    <p:sldId id="439" r:id="rId162"/>
    <p:sldId id="440" r:id="rId163"/>
    <p:sldId id="441" r:id="rId164"/>
    <p:sldId id="442" r:id="rId165"/>
    <p:sldId id="445" r:id="rId166"/>
    <p:sldId id="457" r:id="rId167"/>
    <p:sldId id="448" r:id="rId168"/>
    <p:sldId id="446" r:id="rId169"/>
    <p:sldId id="449" r:id="rId170"/>
    <p:sldId id="443" r:id="rId171"/>
    <p:sldId id="458" r:id="rId172"/>
    <p:sldId id="444" r:id="rId173"/>
    <p:sldId id="447" r:id="rId174"/>
    <p:sldId id="456" r:id="rId175"/>
    <p:sldId id="459" r:id="rId176"/>
    <p:sldId id="450" r:id="rId177"/>
    <p:sldId id="454" r:id="rId178"/>
    <p:sldId id="453" r:id="rId179"/>
    <p:sldId id="451" r:id="rId180"/>
    <p:sldId id="452" r:id="rId181"/>
    <p:sldId id="455" r:id="rId182"/>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showOutlineIcons="0">
    <p:restoredLeft sz="15879" autoAdjust="0"/>
    <p:restoredTop sz="94660"/>
  </p:normalViewPr>
  <p:slideViewPr>
    <p:cSldViewPr>
      <p:cViewPr varScale="1">
        <p:scale>
          <a:sx n="68" d="100"/>
          <a:sy n="68" d="100"/>
        </p:scale>
        <p:origin x="-1416" y="-96"/>
      </p:cViewPr>
      <p:guideLst>
        <p:guide orient="horz" pos="2160"/>
        <p:guide pos="2880"/>
      </p:guideLst>
    </p:cSldViewPr>
  </p:slideViewPr>
  <p:notesTextViewPr>
    <p:cViewPr>
      <p:scale>
        <a:sx n="100" d="100"/>
        <a:sy n="100" d="100"/>
      </p:scale>
      <p:origin x="0" y="0"/>
    </p:cViewPr>
  </p:notesTextViewPr>
  <p:gridSpacing cx="78028800" cy="780288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38" Type="http://schemas.openxmlformats.org/officeDocument/2006/relationships/slide" Target="slides/slide137.xml"/><Relationship Id="rId154" Type="http://schemas.openxmlformats.org/officeDocument/2006/relationships/slide" Target="slides/slide153.xml"/><Relationship Id="rId159" Type="http://schemas.openxmlformats.org/officeDocument/2006/relationships/slide" Target="slides/slide158.xml"/><Relationship Id="rId175" Type="http://schemas.openxmlformats.org/officeDocument/2006/relationships/slide" Target="slides/slide174.xml"/><Relationship Id="rId170" Type="http://schemas.openxmlformats.org/officeDocument/2006/relationships/slide" Target="slides/slide169.xml"/><Relationship Id="rId16" Type="http://schemas.openxmlformats.org/officeDocument/2006/relationships/slide" Target="slides/slide15.xml"/><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28" Type="http://schemas.openxmlformats.org/officeDocument/2006/relationships/slide" Target="slides/slide127.xml"/><Relationship Id="rId144" Type="http://schemas.openxmlformats.org/officeDocument/2006/relationships/slide" Target="slides/slide143.xml"/><Relationship Id="rId149" Type="http://schemas.openxmlformats.org/officeDocument/2006/relationships/slide" Target="slides/slide14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160" Type="http://schemas.openxmlformats.org/officeDocument/2006/relationships/slide" Target="slides/slide159.xml"/><Relationship Id="rId165" Type="http://schemas.openxmlformats.org/officeDocument/2006/relationships/slide" Target="slides/slide164.xml"/><Relationship Id="rId181" Type="http://schemas.openxmlformats.org/officeDocument/2006/relationships/slide" Target="slides/slide180.xml"/><Relationship Id="rId186" Type="http://schemas.openxmlformats.org/officeDocument/2006/relationships/theme" Target="theme/theme1.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113" Type="http://schemas.openxmlformats.org/officeDocument/2006/relationships/slide" Target="slides/slide112.xml"/><Relationship Id="rId118" Type="http://schemas.openxmlformats.org/officeDocument/2006/relationships/slide" Target="slides/slide117.xml"/><Relationship Id="rId134" Type="http://schemas.openxmlformats.org/officeDocument/2006/relationships/slide" Target="slides/slide133.xml"/><Relationship Id="rId139" Type="http://schemas.openxmlformats.org/officeDocument/2006/relationships/slide" Target="slides/slide138.xml"/><Relationship Id="rId80" Type="http://schemas.openxmlformats.org/officeDocument/2006/relationships/slide" Target="slides/slide79.xml"/><Relationship Id="rId85" Type="http://schemas.openxmlformats.org/officeDocument/2006/relationships/slide" Target="slides/slide84.xml"/><Relationship Id="rId150" Type="http://schemas.openxmlformats.org/officeDocument/2006/relationships/slide" Target="slides/slide149.xml"/><Relationship Id="rId155" Type="http://schemas.openxmlformats.org/officeDocument/2006/relationships/slide" Target="slides/slide154.xml"/><Relationship Id="rId171" Type="http://schemas.openxmlformats.org/officeDocument/2006/relationships/slide" Target="slides/slide170.xml"/><Relationship Id="rId176" Type="http://schemas.openxmlformats.org/officeDocument/2006/relationships/slide" Target="slides/slide175.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08" Type="http://schemas.openxmlformats.org/officeDocument/2006/relationships/slide" Target="slides/slide107.xml"/><Relationship Id="rId124" Type="http://schemas.openxmlformats.org/officeDocument/2006/relationships/slide" Target="slides/slide123.xml"/><Relationship Id="rId129" Type="http://schemas.openxmlformats.org/officeDocument/2006/relationships/slide" Target="slides/slide128.xml"/><Relationship Id="rId54" Type="http://schemas.openxmlformats.org/officeDocument/2006/relationships/slide" Target="slides/slide53.xml"/><Relationship Id="rId70" Type="http://schemas.openxmlformats.org/officeDocument/2006/relationships/slide" Target="slides/slide69.xml"/><Relationship Id="rId75" Type="http://schemas.openxmlformats.org/officeDocument/2006/relationships/slide" Target="slides/slide74.xml"/><Relationship Id="rId91" Type="http://schemas.openxmlformats.org/officeDocument/2006/relationships/slide" Target="slides/slide90.xml"/><Relationship Id="rId96" Type="http://schemas.openxmlformats.org/officeDocument/2006/relationships/slide" Target="slides/slide95.xml"/><Relationship Id="rId140" Type="http://schemas.openxmlformats.org/officeDocument/2006/relationships/slide" Target="slides/slide139.xml"/><Relationship Id="rId145" Type="http://schemas.openxmlformats.org/officeDocument/2006/relationships/slide" Target="slides/slide144.xml"/><Relationship Id="rId161" Type="http://schemas.openxmlformats.org/officeDocument/2006/relationships/slide" Target="slides/slide160.xml"/><Relationship Id="rId166" Type="http://schemas.openxmlformats.org/officeDocument/2006/relationships/slide" Target="slides/slide165.xml"/><Relationship Id="rId182" Type="http://schemas.openxmlformats.org/officeDocument/2006/relationships/slide" Target="slides/slide181.xml"/><Relationship Id="rId187"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23" Type="http://schemas.openxmlformats.org/officeDocument/2006/relationships/slide" Target="slides/slide22.xml"/><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119" Type="http://schemas.openxmlformats.org/officeDocument/2006/relationships/slide" Target="slides/slide118.xml"/><Relationship Id="rId44" Type="http://schemas.openxmlformats.org/officeDocument/2006/relationships/slide" Target="slides/slide43.xml"/><Relationship Id="rId60" Type="http://schemas.openxmlformats.org/officeDocument/2006/relationships/slide" Target="slides/slide59.xml"/><Relationship Id="rId65" Type="http://schemas.openxmlformats.org/officeDocument/2006/relationships/slide" Target="slides/slide64.xml"/><Relationship Id="rId81" Type="http://schemas.openxmlformats.org/officeDocument/2006/relationships/slide" Target="slides/slide80.xml"/><Relationship Id="rId86" Type="http://schemas.openxmlformats.org/officeDocument/2006/relationships/slide" Target="slides/slide85.xml"/><Relationship Id="rId130" Type="http://schemas.openxmlformats.org/officeDocument/2006/relationships/slide" Target="slides/slide129.xml"/><Relationship Id="rId135" Type="http://schemas.openxmlformats.org/officeDocument/2006/relationships/slide" Target="slides/slide134.xml"/><Relationship Id="rId151" Type="http://schemas.openxmlformats.org/officeDocument/2006/relationships/slide" Target="slides/slide150.xml"/><Relationship Id="rId156" Type="http://schemas.openxmlformats.org/officeDocument/2006/relationships/slide" Target="slides/slide155.xml"/><Relationship Id="rId177" Type="http://schemas.openxmlformats.org/officeDocument/2006/relationships/slide" Target="slides/slide176.xml"/><Relationship Id="rId172" Type="http://schemas.openxmlformats.org/officeDocument/2006/relationships/slide" Target="slides/slide171.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109" Type="http://schemas.openxmlformats.org/officeDocument/2006/relationships/slide" Target="slides/slide10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slide" Target="slides/slide103.xml"/><Relationship Id="rId120" Type="http://schemas.openxmlformats.org/officeDocument/2006/relationships/slide" Target="slides/slide119.xml"/><Relationship Id="rId125" Type="http://schemas.openxmlformats.org/officeDocument/2006/relationships/slide" Target="slides/slide124.xml"/><Relationship Id="rId141" Type="http://schemas.openxmlformats.org/officeDocument/2006/relationships/slide" Target="slides/slide140.xml"/><Relationship Id="rId146" Type="http://schemas.openxmlformats.org/officeDocument/2006/relationships/slide" Target="slides/slide145.xml"/><Relationship Id="rId167" Type="http://schemas.openxmlformats.org/officeDocument/2006/relationships/slide" Target="slides/slide166.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162" Type="http://schemas.openxmlformats.org/officeDocument/2006/relationships/slide" Target="slides/slide161.xml"/><Relationship Id="rId183" Type="http://schemas.openxmlformats.org/officeDocument/2006/relationships/notesMaster" Target="notesMasters/notesMaster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15" Type="http://schemas.openxmlformats.org/officeDocument/2006/relationships/slide" Target="slides/slide114.xml"/><Relationship Id="rId131" Type="http://schemas.openxmlformats.org/officeDocument/2006/relationships/slide" Target="slides/slide130.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52" Type="http://schemas.openxmlformats.org/officeDocument/2006/relationships/slide" Target="slides/slide151.xml"/><Relationship Id="rId173" Type="http://schemas.openxmlformats.org/officeDocument/2006/relationships/slide" Target="slides/slide172.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presProps" Target="presProps.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99BBDC5A-FCF4-4516-B2DD-588678AF5CD0}" type="datetimeFigureOut">
              <a:rPr lang="en-US" smtClean="0"/>
              <a:pPr/>
              <a:t>9/13/2020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8121E697-75FA-4699-B3F2-20D8ABA6F114}"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fld id="{8121E697-75FA-4699-B3F2-20D8ABA6F114}" type="slidenum">
              <a:rPr lang="en-US" smtClean="0"/>
              <a:pPr/>
              <a:t>117</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81B2FD21-B8A0-4146-ADC7-87A837F7A4F7}"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2FD21-B8A0-4146-ADC7-87A837F7A4F7}"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2FD21-B8A0-4146-ADC7-87A837F7A4F7}"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81B2FD21-B8A0-4146-ADC7-87A837F7A4F7}"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81B2FD21-B8A0-4146-ADC7-87A837F7A4F7}" type="datetimeFigureOut">
              <a:rPr lang="en-US" smtClean="0"/>
              <a:pPr/>
              <a:t>9/13/2020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81B2FD21-B8A0-4146-ADC7-87A837F7A4F7}"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81B2FD21-B8A0-4146-ADC7-87A837F7A4F7}" type="datetimeFigureOut">
              <a:rPr lang="en-US" smtClean="0"/>
              <a:pPr/>
              <a:t>9/13/2020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81B2FD21-B8A0-4146-ADC7-87A837F7A4F7}" type="datetimeFigureOut">
              <a:rPr lang="en-US" smtClean="0"/>
              <a:pPr/>
              <a:t>9/13/2020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81B2FD21-B8A0-4146-ADC7-87A837F7A4F7}" type="datetimeFigureOut">
              <a:rPr lang="en-US" smtClean="0"/>
              <a:pPr/>
              <a:t>9/13/2020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2FD21-B8A0-4146-ADC7-87A837F7A4F7}"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81B2FD21-B8A0-4146-ADC7-87A837F7A4F7}" type="datetimeFigureOut">
              <a:rPr lang="en-US" smtClean="0"/>
              <a:pPr/>
              <a:t>9/13/2020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A6BF4505-B974-4964-B5E3-E2031B7BA03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81B2FD21-B8A0-4146-ADC7-87A837F7A4F7}" type="datetimeFigureOut">
              <a:rPr lang="en-US" smtClean="0"/>
              <a:pPr/>
              <a:t>9/13/2020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A6BF4505-B974-4964-B5E3-E2031B7BA03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72.jpeg"/><Relationship Id="rId1" Type="http://schemas.openxmlformats.org/officeDocument/2006/relationships/slideLayout" Target="../slideLayouts/slideLayout1.xml"/></Relationships>
</file>

<file path=ppt/slides/_rels/slide101.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1.xml"/></Relationships>
</file>

<file path=ppt/slides/_rels/slide102.xml.rels><?xml version="1.0" encoding="UTF-8" standalone="yes"?>
<Relationships xmlns="http://schemas.openxmlformats.org/package/2006/relationships"><Relationship Id="rId2" Type="http://schemas.openxmlformats.org/officeDocument/2006/relationships/image" Target="../media/image74.jpeg"/><Relationship Id="rId1" Type="http://schemas.openxmlformats.org/officeDocument/2006/relationships/slideLayout" Target="../slideLayouts/slideLayout1.xml"/></Relationships>
</file>

<file path=ppt/slides/_rels/slide103.xml.rels><?xml version="1.0" encoding="UTF-8" standalone="yes"?>
<Relationships xmlns="http://schemas.openxmlformats.org/package/2006/relationships"><Relationship Id="rId2" Type="http://schemas.openxmlformats.org/officeDocument/2006/relationships/image" Target="../media/image75.jpeg"/><Relationship Id="rId1" Type="http://schemas.openxmlformats.org/officeDocument/2006/relationships/slideLayout" Target="../slideLayouts/slideLayout1.xml"/></Relationships>
</file>

<file path=ppt/slides/_rels/slide104.xml.rels><?xml version="1.0" encoding="UTF-8" standalone="yes"?>
<Relationships xmlns="http://schemas.openxmlformats.org/package/2006/relationships"><Relationship Id="rId2" Type="http://schemas.openxmlformats.org/officeDocument/2006/relationships/image" Target="../media/image76.jpeg"/><Relationship Id="rId1" Type="http://schemas.openxmlformats.org/officeDocument/2006/relationships/slideLayout" Target="../slideLayouts/slideLayout1.xml"/></Relationships>
</file>

<file path=ppt/slides/_rels/slide105.xml.rels><?xml version="1.0" encoding="UTF-8" standalone="yes"?>
<Relationships xmlns="http://schemas.openxmlformats.org/package/2006/relationships"><Relationship Id="rId2" Type="http://schemas.openxmlformats.org/officeDocument/2006/relationships/image" Target="../media/image77.jpeg"/><Relationship Id="rId1" Type="http://schemas.openxmlformats.org/officeDocument/2006/relationships/slideLayout" Target="../slideLayouts/slideLayout1.xml"/></Relationships>
</file>

<file path=ppt/slides/_rels/slide10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7.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xml"/><Relationship Id="rId4" Type="http://schemas.openxmlformats.org/officeDocument/2006/relationships/image" Target="../media/image80.jpeg"/></Relationships>
</file>

<file path=ppt/slides/_rels/slide10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0.xml.rels><?xml version="1.0" encoding="UTF-8" standalone="yes"?>
<Relationships xmlns="http://schemas.openxmlformats.org/package/2006/relationships"><Relationship Id="rId3" Type="http://schemas.openxmlformats.org/officeDocument/2006/relationships/image" Target="../media/image82.jpeg"/><Relationship Id="rId2" Type="http://schemas.openxmlformats.org/officeDocument/2006/relationships/image" Target="../media/image81.jpeg"/><Relationship Id="rId1" Type="http://schemas.openxmlformats.org/officeDocument/2006/relationships/slideLayout" Target="../slideLayouts/slideLayout1.xml"/></Relationships>
</file>

<file path=ppt/slides/_rels/slide1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2.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1.xml"/></Relationships>
</file>

<file path=ppt/slides/_rels/slide113.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14.xml.rels><?xml version="1.0" encoding="UTF-8" standalone="yes"?>
<Relationships xmlns="http://schemas.openxmlformats.org/package/2006/relationships"><Relationship Id="rId2" Type="http://schemas.openxmlformats.org/officeDocument/2006/relationships/image" Target="../media/image85.jpeg"/><Relationship Id="rId1" Type="http://schemas.openxmlformats.org/officeDocument/2006/relationships/slideLayout" Target="../slideLayouts/slideLayout1.xml"/></Relationships>
</file>

<file path=ppt/slides/_rels/slide1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1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12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2.xml.rels><?xml version="1.0" encoding="UTF-8" standalone="yes"?>
<Relationships xmlns="http://schemas.openxmlformats.org/package/2006/relationships"><Relationship Id="rId3" Type="http://schemas.openxmlformats.org/officeDocument/2006/relationships/image" Target="../media/image87.png"/><Relationship Id="rId2" Type="http://schemas.openxmlformats.org/officeDocument/2006/relationships/image" Target="../media/image86.jpeg"/><Relationship Id="rId1" Type="http://schemas.openxmlformats.org/officeDocument/2006/relationships/slideLayout" Target="../slideLayouts/slideLayout1.xml"/></Relationships>
</file>

<file path=ppt/slides/_rels/slide12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7.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28.xml.rels><?xml version="1.0" encoding="UTF-8" standalone="yes"?>
<Relationships xmlns="http://schemas.openxmlformats.org/package/2006/relationships"><Relationship Id="rId2" Type="http://schemas.openxmlformats.org/officeDocument/2006/relationships/image" Target="../media/image89.jpeg"/><Relationship Id="rId1" Type="http://schemas.openxmlformats.org/officeDocument/2006/relationships/slideLayout" Target="../slideLayouts/slideLayout1.xml"/></Relationships>
</file>

<file path=ppt/slides/_rels/slide129.xml.rels><?xml version="1.0" encoding="UTF-8" standalone="yes"?>
<Relationships xmlns="http://schemas.openxmlformats.org/package/2006/relationships"><Relationship Id="rId2" Type="http://schemas.openxmlformats.org/officeDocument/2006/relationships/image" Target="../media/image90.jpeg"/><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0.xml.rels><?xml version="1.0" encoding="UTF-8" standalone="yes"?>
<Relationships xmlns="http://schemas.openxmlformats.org/package/2006/relationships"><Relationship Id="rId2" Type="http://schemas.openxmlformats.org/officeDocument/2006/relationships/image" Target="../media/image91.jpeg"/><Relationship Id="rId1" Type="http://schemas.openxmlformats.org/officeDocument/2006/relationships/slideLayout" Target="../slideLayouts/slideLayout1.xml"/></Relationships>
</file>

<file path=ppt/slides/_rels/slide131.xml.rels><?xml version="1.0" encoding="UTF-8" standalone="yes"?>
<Relationships xmlns="http://schemas.openxmlformats.org/package/2006/relationships"><Relationship Id="rId2" Type="http://schemas.openxmlformats.org/officeDocument/2006/relationships/image" Target="../media/image92.jpeg"/><Relationship Id="rId1" Type="http://schemas.openxmlformats.org/officeDocument/2006/relationships/slideLayout" Target="../slideLayouts/slideLayout1.xml"/></Relationships>
</file>

<file path=ppt/slides/_rels/slide132.xml.rels><?xml version="1.0" encoding="UTF-8" standalone="yes"?>
<Relationships xmlns="http://schemas.openxmlformats.org/package/2006/relationships"><Relationship Id="rId2" Type="http://schemas.openxmlformats.org/officeDocument/2006/relationships/image" Target="../media/image93.jpeg"/><Relationship Id="rId1" Type="http://schemas.openxmlformats.org/officeDocument/2006/relationships/slideLayout" Target="../slideLayouts/slideLayout1.xml"/></Relationships>
</file>

<file path=ppt/slides/_rels/slide133.xml.rels><?xml version="1.0" encoding="UTF-8" standalone="yes"?>
<Relationships xmlns="http://schemas.openxmlformats.org/package/2006/relationships"><Relationship Id="rId2" Type="http://schemas.openxmlformats.org/officeDocument/2006/relationships/image" Target="../media/image94.jpeg"/><Relationship Id="rId1" Type="http://schemas.openxmlformats.org/officeDocument/2006/relationships/slideLayout" Target="../slideLayouts/slideLayout1.xml"/></Relationships>
</file>

<file path=ppt/slides/_rels/slide13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xml"/></Relationships>
</file>

<file path=ppt/slides/_rels/slide135.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36.xml.rels><?xml version="1.0" encoding="UTF-8" standalone="yes"?>
<Relationships xmlns="http://schemas.openxmlformats.org/package/2006/relationships"><Relationship Id="rId2" Type="http://schemas.openxmlformats.org/officeDocument/2006/relationships/image" Target="../media/image97.jpeg"/><Relationship Id="rId1" Type="http://schemas.openxmlformats.org/officeDocument/2006/relationships/slideLayout" Target="../slideLayouts/slideLayout1.xml"/></Relationships>
</file>

<file path=ppt/slides/_rels/slide137.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1.xml"/></Relationships>
</file>

<file path=ppt/slides/_rels/slide138.xml.rels><?xml version="1.0" encoding="UTF-8" standalone="yes"?>
<Relationships xmlns="http://schemas.openxmlformats.org/package/2006/relationships"><Relationship Id="rId2" Type="http://schemas.openxmlformats.org/officeDocument/2006/relationships/image" Target="../media/image99.jpeg"/><Relationship Id="rId1" Type="http://schemas.openxmlformats.org/officeDocument/2006/relationships/slideLayout" Target="../slideLayouts/slideLayout1.xml"/></Relationships>
</file>

<file path=ppt/slides/_rels/slide139.xml.rels><?xml version="1.0" encoding="UTF-8" standalone="yes"?>
<Relationships xmlns="http://schemas.openxmlformats.org/package/2006/relationships"><Relationship Id="rId3" Type="http://schemas.openxmlformats.org/officeDocument/2006/relationships/image" Target="../media/image101.jpeg"/><Relationship Id="rId2" Type="http://schemas.openxmlformats.org/officeDocument/2006/relationships/image" Target="../media/image100.jpe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03.jpeg"/><Relationship Id="rId2" Type="http://schemas.openxmlformats.org/officeDocument/2006/relationships/image" Target="../media/image102.jpeg"/><Relationship Id="rId1" Type="http://schemas.openxmlformats.org/officeDocument/2006/relationships/slideLayout" Target="../slideLayouts/slideLayout1.xml"/><Relationship Id="rId4" Type="http://schemas.openxmlformats.org/officeDocument/2006/relationships/image" Target="../media/image104.jpeg"/></Relationships>
</file>

<file path=ppt/slides/_rels/slide141.xml.rels><?xml version="1.0" encoding="UTF-8" standalone="yes"?>
<Relationships xmlns="http://schemas.openxmlformats.org/package/2006/relationships"><Relationship Id="rId2" Type="http://schemas.openxmlformats.org/officeDocument/2006/relationships/image" Target="../media/image105.jpeg"/><Relationship Id="rId1" Type="http://schemas.openxmlformats.org/officeDocument/2006/relationships/slideLayout" Target="../slideLayouts/slideLayout1.xml"/></Relationships>
</file>

<file path=ppt/slides/_rels/slide142.xml.rels><?xml version="1.0" encoding="UTF-8" standalone="yes"?>
<Relationships xmlns="http://schemas.openxmlformats.org/package/2006/relationships"><Relationship Id="rId2" Type="http://schemas.openxmlformats.org/officeDocument/2006/relationships/image" Target="../media/image106.jpeg"/><Relationship Id="rId1" Type="http://schemas.openxmlformats.org/officeDocument/2006/relationships/slideLayout" Target="../slideLayouts/slideLayout1.xml"/></Relationships>
</file>

<file path=ppt/slides/_rels/slide143.xml.rels><?xml version="1.0" encoding="UTF-8" standalone="yes"?>
<Relationships xmlns="http://schemas.openxmlformats.org/package/2006/relationships"><Relationship Id="rId2" Type="http://schemas.openxmlformats.org/officeDocument/2006/relationships/image" Target="../media/image107.jpeg"/><Relationship Id="rId1" Type="http://schemas.openxmlformats.org/officeDocument/2006/relationships/slideLayout" Target="../slideLayouts/slideLayout1.xml"/></Relationships>
</file>

<file path=ppt/slides/_rels/slide144.xml.rels><?xml version="1.0" encoding="UTF-8" standalone="yes"?>
<Relationships xmlns="http://schemas.openxmlformats.org/package/2006/relationships"><Relationship Id="rId2" Type="http://schemas.openxmlformats.org/officeDocument/2006/relationships/image" Target="../media/image108.jpeg"/><Relationship Id="rId1" Type="http://schemas.openxmlformats.org/officeDocument/2006/relationships/slideLayout" Target="../slideLayouts/slideLayout1.xml"/></Relationships>
</file>

<file path=ppt/slides/_rels/slide145.xml.rels><?xml version="1.0" encoding="UTF-8" standalone="yes"?>
<Relationships xmlns="http://schemas.openxmlformats.org/package/2006/relationships"><Relationship Id="rId2" Type="http://schemas.openxmlformats.org/officeDocument/2006/relationships/image" Target="../media/image109.jpeg"/><Relationship Id="rId1" Type="http://schemas.openxmlformats.org/officeDocument/2006/relationships/slideLayout" Target="../slideLayouts/slideLayout1.xml"/></Relationships>
</file>

<file path=ppt/slides/_rels/slide146.xml.rels><?xml version="1.0" encoding="UTF-8" standalone="yes"?>
<Relationships xmlns="http://schemas.openxmlformats.org/package/2006/relationships"><Relationship Id="rId2" Type="http://schemas.openxmlformats.org/officeDocument/2006/relationships/image" Target="../media/image110.jpeg"/><Relationship Id="rId1" Type="http://schemas.openxmlformats.org/officeDocument/2006/relationships/slideLayout" Target="../slideLayouts/slideLayout1.xml"/></Relationships>
</file>

<file path=ppt/slides/_rels/slide147.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48.xml.rels><?xml version="1.0" encoding="UTF-8" standalone="yes"?>
<Relationships xmlns="http://schemas.openxmlformats.org/package/2006/relationships"><Relationship Id="rId2" Type="http://schemas.openxmlformats.org/officeDocument/2006/relationships/image" Target="../media/image112.jpeg"/><Relationship Id="rId1" Type="http://schemas.openxmlformats.org/officeDocument/2006/relationships/slideLayout" Target="../slideLayouts/slideLayout1.xml"/></Relationships>
</file>

<file path=ppt/slides/_rels/slide149.xml.rels><?xml version="1.0" encoding="UTF-8" standalone="yes"?>
<Relationships xmlns="http://schemas.openxmlformats.org/package/2006/relationships"><Relationship Id="rId2" Type="http://schemas.openxmlformats.org/officeDocument/2006/relationships/image" Target="../media/image113.jpeg"/><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50.xml.rels><?xml version="1.0" encoding="UTF-8" standalone="yes"?>
<Relationships xmlns="http://schemas.openxmlformats.org/package/2006/relationships"><Relationship Id="rId2" Type="http://schemas.openxmlformats.org/officeDocument/2006/relationships/image" Target="../media/image114.jpeg"/><Relationship Id="rId1" Type="http://schemas.openxmlformats.org/officeDocument/2006/relationships/slideLayout" Target="../slideLayouts/slideLayout1.xml"/></Relationships>
</file>

<file path=ppt/slides/_rels/slide151.xml.rels><?xml version="1.0" encoding="UTF-8" standalone="yes"?>
<Relationships xmlns="http://schemas.openxmlformats.org/package/2006/relationships"><Relationship Id="rId2" Type="http://schemas.openxmlformats.org/officeDocument/2006/relationships/image" Target="../media/image115.jpeg"/><Relationship Id="rId1" Type="http://schemas.openxmlformats.org/officeDocument/2006/relationships/slideLayout" Target="../slideLayouts/slideLayout1.xml"/></Relationships>
</file>

<file path=ppt/slides/_rels/slide152.xml.rels><?xml version="1.0" encoding="UTF-8" standalone="yes"?>
<Relationships xmlns="http://schemas.openxmlformats.org/package/2006/relationships"><Relationship Id="rId2" Type="http://schemas.openxmlformats.org/officeDocument/2006/relationships/image" Target="../media/image116.jpeg"/><Relationship Id="rId1" Type="http://schemas.openxmlformats.org/officeDocument/2006/relationships/slideLayout" Target="../slideLayouts/slideLayout1.xml"/></Relationships>
</file>

<file path=ppt/slides/_rels/slide15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xml"/></Relationships>
</file>

<file path=ppt/slides/_rels/slide154.xml.rels><?xml version="1.0" encoding="UTF-8" standalone="yes"?>
<Relationships xmlns="http://schemas.openxmlformats.org/package/2006/relationships"><Relationship Id="rId3" Type="http://schemas.openxmlformats.org/officeDocument/2006/relationships/image" Target="../media/image119.jpeg"/><Relationship Id="rId2" Type="http://schemas.openxmlformats.org/officeDocument/2006/relationships/image" Target="../media/image118.jpeg"/><Relationship Id="rId1" Type="http://schemas.openxmlformats.org/officeDocument/2006/relationships/slideLayout" Target="../slideLayouts/slideLayout1.xml"/><Relationship Id="rId4" Type="http://schemas.openxmlformats.org/officeDocument/2006/relationships/image" Target="../media/image120.jpeg"/></Relationships>
</file>

<file path=ppt/slides/_rels/slide155.xml.rels><?xml version="1.0" encoding="UTF-8" standalone="yes"?>
<Relationships xmlns="http://schemas.openxmlformats.org/package/2006/relationships"><Relationship Id="rId2" Type="http://schemas.openxmlformats.org/officeDocument/2006/relationships/image" Target="../media/image121.jpeg"/><Relationship Id="rId1" Type="http://schemas.openxmlformats.org/officeDocument/2006/relationships/slideLayout" Target="../slideLayouts/slideLayout1.xml"/></Relationships>
</file>

<file path=ppt/slides/_rels/slide15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6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2.xml.rels><?xml version="1.0" encoding="UTF-8" standalone="yes"?>
<Relationships xmlns="http://schemas.openxmlformats.org/package/2006/relationships"><Relationship Id="rId2" Type="http://schemas.openxmlformats.org/officeDocument/2006/relationships/image" Target="../media/image122.jpeg"/><Relationship Id="rId1" Type="http://schemas.openxmlformats.org/officeDocument/2006/relationships/slideLayout" Target="../slideLayouts/slideLayout1.xml"/></Relationships>
</file>

<file path=ppt/slides/_rels/slide163.xml.rels><?xml version="1.0" encoding="UTF-8" standalone="yes"?>
<Relationships xmlns="http://schemas.openxmlformats.org/package/2006/relationships"><Relationship Id="rId2" Type="http://schemas.openxmlformats.org/officeDocument/2006/relationships/image" Target="../media/image123.jpeg"/><Relationship Id="rId1" Type="http://schemas.openxmlformats.org/officeDocument/2006/relationships/slideLayout" Target="../slideLayouts/slideLayout1.xml"/></Relationships>
</file>

<file path=ppt/slides/_rels/slide164.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jpeg"/><Relationship Id="rId1" Type="http://schemas.openxmlformats.org/officeDocument/2006/relationships/slideLayout" Target="../slideLayouts/slideLayout1.xml"/></Relationships>
</file>

<file path=ppt/slides/_rels/slide165.xml.rels><?xml version="1.0" encoding="UTF-8" standalone="yes"?>
<Relationships xmlns="http://schemas.openxmlformats.org/package/2006/relationships"><Relationship Id="rId2" Type="http://schemas.openxmlformats.org/officeDocument/2006/relationships/image" Target="../media/image124.jpeg"/><Relationship Id="rId1" Type="http://schemas.openxmlformats.org/officeDocument/2006/relationships/slideLayout" Target="../slideLayouts/slideLayout1.xml"/></Relationships>
</file>

<file path=ppt/slides/_rels/slide166.xml.rels><?xml version="1.0" encoding="UTF-8" standalone="yes"?>
<Relationships xmlns="http://schemas.openxmlformats.org/package/2006/relationships"><Relationship Id="rId2" Type="http://schemas.openxmlformats.org/officeDocument/2006/relationships/image" Target="../media/image88.jpeg"/><Relationship Id="rId1" Type="http://schemas.openxmlformats.org/officeDocument/2006/relationships/slideLayout" Target="../slideLayouts/slideLayout1.xml"/></Relationships>
</file>

<file path=ppt/slides/_rels/slide167.xml.rels><?xml version="1.0" encoding="UTF-8" standalone="yes"?>
<Relationships xmlns="http://schemas.openxmlformats.org/package/2006/relationships"><Relationship Id="rId2" Type="http://schemas.openxmlformats.org/officeDocument/2006/relationships/image" Target="../media/image96.jpeg"/><Relationship Id="rId1" Type="http://schemas.openxmlformats.org/officeDocument/2006/relationships/slideLayout" Target="../slideLayouts/slideLayout1.xml"/></Relationships>
</file>

<file path=ppt/slides/_rels/slide168.xml.rels><?xml version="1.0" encoding="UTF-8" standalone="yes"?>
<Relationships xmlns="http://schemas.openxmlformats.org/package/2006/relationships"><Relationship Id="rId2" Type="http://schemas.openxmlformats.org/officeDocument/2006/relationships/image" Target="../media/image125.jpeg"/><Relationship Id="rId1" Type="http://schemas.openxmlformats.org/officeDocument/2006/relationships/slideLayout" Target="../slideLayouts/slideLayout1.xml"/></Relationships>
</file>

<file path=ppt/slides/_rels/slide169.xml.rels><?xml version="1.0" encoding="UTF-8" standalone="yes"?>
<Relationships xmlns="http://schemas.openxmlformats.org/package/2006/relationships"><Relationship Id="rId2" Type="http://schemas.openxmlformats.org/officeDocument/2006/relationships/image" Target="../media/image84.jpeg"/><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xml"/></Relationships>
</file>

<file path=ppt/slides/_rels/slide170.xml.rels><?xml version="1.0" encoding="UTF-8" standalone="yes"?>
<Relationships xmlns="http://schemas.openxmlformats.org/package/2006/relationships"><Relationship Id="rId2" Type="http://schemas.openxmlformats.org/officeDocument/2006/relationships/image" Target="../media/image126.jpeg"/><Relationship Id="rId1" Type="http://schemas.openxmlformats.org/officeDocument/2006/relationships/slideLayout" Target="../slideLayouts/slideLayout1.xml"/></Relationships>
</file>

<file path=ppt/slides/_rels/slide171.xml.rels><?xml version="1.0" encoding="UTF-8" standalone="yes"?>
<Relationships xmlns="http://schemas.openxmlformats.org/package/2006/relationships"><Relationship Id="rId2" Type="http://schemas.openxmlformats.org/officeDocument/2006/relationships/image" Target="../media/image127.jpeg"/><Relationship Id="rId1" Type="http://schemas.openxmlformats.org/officeDocument/2006/relationships/slideLayout" Target="../slideLayouts/slideLayout1.xml"/></Relationships>
</file>

<file path=ppt/slides/_rels/slide172.xml.rels><?xml version="1.0" encoding="UTF-8" standalone="yes"?>
<Relationships xmlns="http://schemas.openxmlformats.org/package/2006/relationships"><Relationship Id="rId2" Type="http://schemas.openxmlformats.org/officeDocument/2006/relationships/image" Target="../media/image128.jpeg"/><Relationship Id="rId1" Type="http://schemas.openxmlformats.org/officeDocument/2006/relationships/slideLayout" Target="../slideLayouts/slideLayout1.xml"/></Relationships>
</file>

<file path=ppt/slides/_rels/slide173.xml.rels><?xml version="1.0" encoding="UTF-8" standalone="yes"?>
<Relationships xmlns="http://schemas.openxmlformats.org/package/2006/relationships"><Relationship Id="rId2" Type="http://schemas.openxmlformats.org/officeDocument/2006/relationships/image" Target="../media/image129.jpeg"/><Relationship Id="rId1" Type="http://schemas.openxmlformats.org/officeDocument/2006/relationships/slideLayout" Target="../slideLayouts/slideLayout1.xml"/></Relationships>
</file>

<file path=ppt/slides/_rels/slide174.xml.rels><?xml version="1.0" encoding="UTF-8" standalone="yes"?>
<Relationships xmlns="http://schemas.openxmlformats.org/package/2006/relationships"><Relationship Id="rId2" Type="http://schemas.openxmlformats.org/officeDocument/2006/relationships/image" Target="../media/image111.jpeg"/><Relationship Id="rId1" Type="http://schemas.openxmlformats.org/officeDocument/2006/relationships/slideLayout" Target="../slideLayouts/slideLayout1.xml"/></Relationships>
</file>

<file path=ppt/slides/_rels/slide175.xml.rels><?xml version="1.0" encoding="UTF-8" standalone="yes"?>
<Relationships xmlns="http://schemas.openxmlformats.org/package/2006/relationships"><Relationship Id="rId2" Type="http://schemas.openxmlformats.org/officeDocument/2006/relationships/image" Target="../media/image130.jpeg"/><Relationship Id="rId1" Type="http://schemas.openxmlformats.org/officeDocument/2006/relationships/slideLayout" Target="../slideLayouts/slideLayout1.xml"/></Relationships>
</file>

<file path=ppt/slides/_rels/slide17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7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jpeg"/><Relationship Id="rId1" Type="http://schemas.openxmlformats.org/officeDocument/2006/relationships/slideLayout" Target="../slideLayouts/slideLayout1.xml"/></Relationships>
</file>

<file path=ppt/slides/_rels/slide1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1.xml.rels><?xml version="1.0" encoding="UTF-8" standalone="yes"?>
<Relationships xmlns="http://schemas.openxmlformats.org/package/2006/relationships"><Relationship Id="rId2" Type="http://schemas.openxmlformats.org/officeDocument/2006/relationships/image" Target="../media/image131.jpe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image" Target="../media/image10.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image" Target="../media/image13.jpeg"/><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4.jpe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image" Target="../media/image18.jpe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2" Type="http://schemas.openxmlformats.org/officeDocument/2006/relationships/image" Target="../media/image19.jpeg"/><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1.xml"/></Relationships>
</file>

<file path=ppt/slides/_rels/slide32.xml.rels><?xml version="1.0" encoding="UTF-8" standalone="yes"?>
<Relationships xmlns="http://schemas.openxmlformats.org/package/2006/relationships"><Relationship Id="rId2" Type="http://schemas.openxmlformats.org/officeDocument/2006/relationships/image" Target="../media/image21.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image" Target="../media/image22.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jpe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e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30.jpeg"/><Relationship Id="rId2" Type="http://schemas.openxmlformats.org/officeDocument/2006/relationships/image" Target="../media/image29.jpeg"/><Relationship Id="rId1" Type="http://schemas.openxmlformats.org/officeDocument/2006/relationships/slideLayout" Target="../slideLayouts/slideLayout1.xml"/></Relationships>
</file>

<file path=ppt/slides/_rels/slide41.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42.xml.rels><?xml version="1.0" encoding="UTF-8" standalone="yes"?>
<Relationships xmlns="http://schemas.openxmlformats.org/package/2006/relationships"><Relationship Id="rId2" Type="http://schemas.openxmlformats.org/officeDocument/2006/relationships/image" Target="../media/image32.jpeg"/><Relationship Id="rId1" Type="http://schemas.openxmlformats.org/officeDocument/2006/relationships/slideLayout" Target="../slideLayouts/slideLayout1.xml"/></Relationships>
</file>

<file path=ppt/slides/_rels/slide43.xml.rels><?xml version="1.0" encoding="UTF-8" standalone="yes"?>
<Relationships xmlns="http://schemas.openxmlformats.org/package/2006/relationships"><Relationship Id="rId2" Type="http://schemas.openxmlformats.org/officeDocument/2006/relationships/image" Target="../media/image33.jpeg"/><Relationship Id="rId1" Type="http://schemas.openxmlformats.org/officeDocument/2006/relationships/slideLayout" Target="../slideLayouts/slideLayout1.xml"/></Relationships>
</file>

<file path=ppt/slides/_rels/slide44.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xml"/></Relationships>
</file>

<file path=ppt/slides/_rels/slide45.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xml"/></Relationships>
</file>

<file path=ppt/slides/_rels/slide46.xml.rels><?xml version="1.0" encoding="UTF-8" standalone="yes"?>
<Relationships xmlns="http://schemas.openxmlformats.org/package/2006/relationships"><Relationship Id="rId2" Type="http://schemas.openxmlformats.org/officeDocument/2006/relationships/image" Target="../media/image36.gif"/><Relationship Id="rId1" Type="http://schemas.openxmlformats.org/officeDocument/2006/relationships/slideLayout" Target="../slideLayouts/slideLayout1.xml"/></Relationships>
</file>

<file path=ppt/slides/_rels/slide47.xml.rels><?xml version="1.0" encoding="UTF-8" standalone="yes"?>
<Relationships xmlns="http://schemas.openxmlformats.org/package/2006/relationships"><Relationship Id="rId2" Type="http://schemas.openxmlformats.org/officeDocument/2006/relationships/image" Target="../media/image37.jpeg"/><Relationship Id="rId1" Type="http://schemas.openxmlformats.org/officeDocument/2006/relationships/slideLayout" Target="../slideLayouts/slideLayout1.xml"/></Relationships>
</file>

<file path=ppt/slides/_rels/slide48.xml.rels><?xml version="1.0" encoding="UTF-8" standalone="yes"?>
<Relationships xmlns="http://schemas.openxmlformats.org/package/2006/relationships"><Relationship Id="rId2" Type="http://schemas.openxmlformats.org/officeDocument/2006/relationships/image" Target="../media/image38.jpeg"/><Relationship Id="rId1" Type="http://schemas.openxmlformats.org/officeDocument/2006/relationships/slideLayout" Target="../slideLayouts/slideLayout1.xml"/></Relationships>
</file>

<file path=ppt/slides/_rels/slide49.xml.rels><?xml version="1.0" encoding="UTF-8" standalone="yes"?>
<Relationships xmlns="http://schemas.openxmlformats.org/package/2006/relationships"><Relationship Id="rId2" Type="http://schemas.openxmlformats.org/officeDocument/2006/relationships/image" Target="../media/image39.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50.xml.rels><?xml version="1.0" encoding="UTF-8" standalone="yes"?>
<Relationships xmlns="http://schemas.openxmlformats.org/package/2006/relationships"><Relationship Id="rId2" Type="http://schemas.openxmlformats.org/officeDocument/2006/relationships/image" Target="../media/image40.jpeg"/><Relationship Id="rId1" Type="http://schemas.openxmlformats.org/officeDocument/2006/relationships/slideLayout" Target="../slideLayouts/slideLayout1.xml"/></Relationships>
</file>

<file path=ppt/slides/_rels/slide51.xml.rels><?xml version="1.0" encoding="UTF-8" standalone="yes"?>
<Relationships xmlns="http://schemas.openxmlformats.org/package/2006/relationships"><Relationship Id="rId2" Type="http://schemas.openxmlformats.org/officeDocument/2006/relationships/image" Target="../media/image41.jpeg"/><Relationship Id="rId1" Type="http://schemas.openxmlformats.org/officeDocument/2006/relationships/slideLayout" Target="../slideLayouts/slideLayout1.xml"/></Relationships>
</file>

<file path=ppt/slides/_rels/slide52.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1.xml"/></Relationships>
</file>

<file path=ppt/slides/_rels/slide53.xml.rels><?xml version="1.0" encoding="UTF-8" standalone="yes"?>
<Relationships xmlns="http://schemas.openxmlformats.org/package/2006/relationships"><Relationship Id="rId2" Type="http://schemas.openxmlformats.org/officeDocument/2006/relationships/image" Target="../media/image43.jpeg"/><Relationship Id="rId1" Type="http://schemas.openxmlformats.org/officeDocument/2006/relationships/slideLayout" Target="../slideLayouts/slideLayout1.xml"/></Relationships>
</file>

<file path=ppt/slides/_rels/slide54.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1.xml"/></Relationships>
</file>

<file path=ppt/slides/_rels/slide55.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1.xml"/></Relationships>
</file>

<file path=ppt/slides/_rels/slide56.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1.xml"/></Relationships>
</file>

<file path=ppt/slides/_rels/slide57.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1.xml"/></Relationships>
</file>

<file path=ppt/slides/_rels/slide58.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xml"/></Relationships>
</file>

<file path=ppt/slides/_rels/slide59.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Layout" Target="../slideLayouts/slideLayout1.xml"/></Relationships>
</file>

<file path=ppt/slides/_rels/slide60.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1.xml"/></Relationships>
</file>

<file path=ppt/slides/_rels/slide61.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1.xml"/></Relationships>
</file>

<file path=ppt/slides/_rels/slide62.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xml"/></Relationships>
</file>

<file path=ppt/slides/_rels/slide64.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5.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6.xml.rels><?xml version="1.0" encoding="UTF-8" standalone="yes"?>
<Relationships xmlns="http://schemas.openxmlformats.org/package/2006/relationships"><Relationship Id="rId2" Type="http://schemas.openxmlformats.org/officeDocument/2006/relationships/image" Target="../media/image31.jpeg"/><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2.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4.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1.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6.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1.xml"/></Relationships>
</file>

<file path=ppt/slides/_rels/slide82.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image" Target="../media/image58.jpeg"/><Relationship Id="rId1" Type="http://schemas.openxmlformats.org/officeDocument/2006/relationships/slideLayout" Target="../slideLayouts/slideLayout1.xml"/><Relationship Id="rId5" Type="http://schemas.openxmlformats.org/officeDocument/2006/relationships/image" Target="../media/image61.jpeg"/><Relationship Id="rId4" Type="http://schemas.openxmlformats.org/officeDocument/2006/relationships/image" Target="../media/image60.jpeg"/></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5.xml.rels><?xml version="1.0" encoding="UTF-8" standalone="yes"?>
<Relationships xmlns="http://schemas.openxmlformats.org/package/2006/relationships"><Relationship Id="rId2" Type="http://schemas.openxmlformats.org/officeDocument/2006/relationships/image" Target="../media/image62.jpeg"/><Relationship Id="rId1" Type="http://schemas.openxmlformats.org/officeDocument/2006/relationships/slideLayout" Target="../slideLayouts/slideLayout1.xml"/></Relationships>
</file>

<file path=ppt/slides/_rels/slide86.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1.xml.rels><?xml version="1.0" encoding="UTF-8" standalone="yes"?>
<Relationships xmlns="http://schemas.openxmlformats.org/package/2006/relationships"><Relationship Id="rId3" Type="http://schemas.openxmlformats.org/officeDocument/2006/relationships/image" Target="../media/image64.jpeg"/><Relationship Id="rId2" Type="http://schemas.openxmlformats.org/officeDocument/2006/relationships/image" Target="../media/image63.jpeg"/><Relationship Id="rId1" Type="http://schemas.openxmlformats.org/officeDocument/2006/relationships/slideLayout" Target="../slideLayouts/slideLayout1.xml"/><Relationship Id="rId5" Type="http://schemas.openxmlformats.org/officeDocument/2006/relationships/image" Target="../media/image66.jpeg"/><Relationship Id="rId4" Type="http://schemas.openxmlformats.org/officeDocument/2006/relationships/image" Target="../media/image65.jpeg"/></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5.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image" Target="../media/image67.jpeg"/><Relationship Id="rId1" Type="http://schemas.openxmlformats.org/officeDocument/2006/relationships/slideLayout" Target="../slideLayouts/slideLayout1.xml"/></Relationships>
</file>

<file path=ppt/slides/_rels/slide96.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xml"/></Relationships>
</file>

<file path=ppt/slides/_rels/slide97.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xml"/></Relationships>
</file>

<file path=ppt/slides/_rels/slide98.xml.rels><?xml version="1.0" encoding="UTF-8" standalone="yes"?>
<Relationships xmlns="http://schemas.openxmlformats.org/package/2006/relationships"><Relationship Id="rId2" Type="http://schemas.openxmlformats.org/officeDocument/2006/relationships/image" Target="../media/image71.jpeg"/><Relationship Id="rId1" Type="http://schemas.openxmlformats.org/officeDocument/2006/relationships/slideLayout" Target="../slideLayouts/slideLayout1.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6134955"/>
            <a:ext cx="9144000" cy="707886"/>
          </a:xfrm>
          <a:prstGeom prst="rect">
            <a:avLst/>
          </a:prstGeom>
          <a:noFill/>
        </p:spPr>
        <p:txBody>
          <a:bodyPr wrap="square" rtlCol="0">
            <a:spAutoFit/>
          </a:bodyPr>
          <a:lstStyle/>
          <a:p>
            <a:pPr algn="ctr"/>
            <a:r>
              <a:rPr lang="en-US" sz="4000" b="1" dirty="0" smtClean="0">
                <a:solidFill>
                  <a:schemeClr val="bg1"/>
                </a:solidFill>
              </a:rPr>
              <a:t>http://www.pearltrees.com/awhn</a:t>
            </a:r>
            <a:endParaRPr lang="en-US" sz="4000" b="1" dirty="0">
              <a:solidFill>
                <a:schemeClr val="bg1"/>
              </a:solidFill>
            </a:endParaRPr>
          </a:p>
        </p:txBody>
      </p:sp>
      <p:sp>
        <p:nvSpPr>
          <p:cNvPr id="5" name="TextBox 4"/>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Angels of </a:t>
            </a:r>
            <a:r>
              <a:rPr lang="en-US" sz="4800" b="1" dirty="0" smtClean="0">
                <a:solidFill>
                  <a:srgbClr val="92D050"/>
                </a:solidFill>
              </a:rPr>
              <a:t>Lie</a:t>
            </a:r>
            <a:r>
              <a:rPr lang="en-US" sz="4800" b="1" dirty="0" smtClean="0">
                <a:solidFill>
                  <a:schemeClr val="bg1"/>
                </a:solidFill>
              </a:rPr>
              <a:t>-</a:t>
            </a:r>
            <a:r>
              <a:rPr lang="en-US" sz="4800" b="1" dirty="0" err="1" smtClean="0">
                <a:solidFill>
                  <a:schemeClr val="bg1"/>
                </a:solidFill>
              </a:rPr>
              <a:t>ght</a:t>
            </a:r>
            <a:endParaRPr lang="en-US" sz="4800" b="1" dirty="0">
              <a:solidFill>
                <a:schemeClr val="bg1"/>
              </a:solidFill>
            </a:endParaRPr>
          </a:p>
        </p:txBody>
      </p:sp>
      <p:pic>
        <p:nvPicPr>
          <p:cNvPr id="6" name="Picture 5" descr="Bible - Jesus And Angels.jpg"/>
          <p:cNvPicPr>
            <a:picLocks noChangeAspect="1"/>
          </p:cNvPicPr>
          <p:nvPr/>
        </p:nvPicPr>
        <p:blipFill>
          <a:blip r:embed="rId2"/>
          <a:stretch>
            <a:fillRect/>
          </a:stretch>
        </p:blipFill>
        <p:spPr>
          <a:xfrm>
            <a:off x="0" y="838200"/>
            <a:ext cx="9144000" cy="5257800"/>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“Take </a:t>
            </a:r>
            <a:r>
              <a:rPr lang="en-US" sz="4400" b="1" dirty="0">
                <a:solidFill>
                  <a:schemeClr val="bg1"/>
                </a:solidFill>
              </a:rPr>
              <a:t>heed therefore that </a:t>
            </a:r>
            <a:r>
              <a:rPr lang="en-US" sz="4400" b="1" u="sng" dirty="0">
                <a:solidFill>
                  <a:srgbClr val="FFFF00"/>
                </a:solidFill>
              </a:rPr>
              <a:t>the light</a:t>
            </a:r>
            <a:r>
              <a:rPr lang="en-US" sz="4400" b="1" dirty="0">
                <a:solidFill>
                  <a:schemeClr val="bg1"/>
                </a:solidFill>
              </a:rPr>
              <a:t> which is in thee be not </a:t>
            </a:r>
            <a:r>
              <a:rPr lang="en-US" sz="4400" b="1" u="sng" dirty="0">
                <a:solidFill>
                  <a:srgbClr val="FFC000"/>
                </a:solidFill>
              </a:rPr>
              <a:t>darkness</a:t>
            </a:r>
            <a:r>
              <a:rPr lang="en-US" sz="4400" b="1" dirty="0" smtClean="0">
                <a:solidFill>
                  <a:schemeClr val="bg1"/>
                </a:solidFill>
              </a:rPr>
              <a:t>.”</a:t>
            </a:r>
          </a:p>
          <a:p>
            <a:pPr algn="ctr"/>
            <a:r>
              <a:rPr lang="en-US" sz="4400" b="1" dirty="0" smtClean="0">
                <a:solidFill>
                  <a:srgbClr val="00B0F0"/>
                </a:solidFill>
              </a:rPr>
              <a:t>– Luke 11:35 KJB</a:t>
            </a:r>
            <a:endParaRPr lang="en-US" sz="4400" b="1" dirty="0">
              <a:solidFill>
                <a:srgbClr val="00B0F0"/>
              </a:solidFill>
            </a:endParaRPr>
          </a:p>
        </p:txBody>
      </p:sp>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ternal-content.duckduckgo.com80.jpg"/>
          <p:cNvPicPr>
            <a:picLocks noChangeAspect="1"/>
          </p:cNvPicPr>
          <p:nvPr/>
        </p:nvPicPr>
        <p:blipFill>
          <a:blip r:embed="rId2"/>
          <a:stretch>
            <a:fillRect/>
          </a:stretch>
        </p:blipFill>
        <p:spPr>
          <a:xfrm>
            <a:off x="0" y="1295401"/>
            <a:ext cx="9144000" cy="4343400"/>
          </a:xfrm>
          <a:prstGeom prst="rect">
            <a:avLst/>
          </a:prstGeom>
        </p:spPr>
      </p:pic>
      <p:sp>
        <p:nvSpPr>
          <p:cNvPr id="16" name="TextBox 15"/>
          <p:cNvSpPr txBox="1"/>
          <p:nvPr/>
        </p:nvSpPr>
        <p:spPr>
          <a:xfrm>
            <a:off x="0" y="0"/>
            <a:ext cx="9144000" cy="129266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woman” = God’s people - flock - church - and the city in which they reside; in this instance an impure or unclean or harlot/whorish woman, is an unfaithful or apostate church &amp; city</a:t>
            </a:r>
            <a:endParaRPr lang="en-US" sz="2600" dirty="0">
              <a:solidFill>
                <a:schemeClr val="bg1"/>
              </a:solidFill>
            </a:endParaRPr>
          </a:p>
        </p:txBody>
      </p:sp>
      <p:sp>
        <p:nvSpPr>
          <p:cNvPr id="17" name="TextBox 16"/>
          <p:cNvSpPr txBox="1"/>
          <p:nvPr/>
        </p:nvSpPr>
        <p:spPr>
          <a:xfrm>
            <a:off x="0" y="5657671"/>
            <a:ext cx="9144000" cy="1107996"/>
          </a:xfrm>
          <a:prstGeom prst="rect">
            <a:avLst/>
          </a:prstGeom>
          <a:noFill/>
        </p:spPr>
        <p:txBody>
          <a:bodyPr wrap="square" rtlCol="0">
            <a:spAutoFit/>
          </a:bodyPr>
          <a:lstStyle/>
          <a:p>
            <a:pPr algn="ctr"/>
            <a:r>
              <a:rPr lang="en-US" sz="2200" b="1" dirty="0" smtClean="0">
                <a:solidFill>
                  <a:srgbClr val="00B0F0"/>
                </a:solidFill>
              </a:rPr>
              <a:t>Genesis 38:24; Psalms 122:3; Jeremiah 3:1,6,8,14,20, 6:2; Isaiah 47:5, 51:16; 54:5-6, 61:10, 62:5; Ezekiel 16:28, 23:5,19; Hosea 1:2, 2:2,5; 2 Corinthians 11:2; Ephesians 5:23-32; 1 Peter 2:5; Revelation 3:12, 17:18, 19:7, 21:2-3,9</a:t>
            </a:r>
            <a:endParaRPr lang="en-US" sz="2200" b="1" dirty="0">
              <a:solidFill>
                <a:srgbClr val="00B0F0"/>
              </a:solidFill>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content.duckduckgo.com84.jpg"/>
          <p:cNvPicPr>
            <a:picLocks noChangeAspect="1"/>
          </p:cNvPicPr>
          <p:nvPr/>
        </p:nvPicPr>
        <p:blipFill>
          <a:blip r:embed="rId2"/>
          <a:stretch>
            <a:fillRect/>
          </a:stretch>
        </p:blipFill>
        <p:spPr>
          <a:xfrm>
            <a:off x="0" y="838201"/>
            <a:ext cx="9144000" cy="4953000"/>
          </a:xfrm>
          <a:prstGeom prst="rect">
            <a:avLst/>
          </a:prstGeom>
        </p:spPr>
      </p:pic>
      <p:sp>
        <p:nvSpPr>
          <p:cNvPr id="4" name="TextBox 3"/>
          <p:cNvSpPr txBox="1"/>
          <p:nvPr/>
        </p:nvSpPr>
        <p:spPr>
          <a:xfrm>
            <a:off x="0" y="0"/>
            <a:ext cx="9144000" cy="89255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beast” = state authority, government, political body, kingdom, dominion</a:t>
            </a:r>
            <a:endParaRPr lang="en-US" sz="2600" dirty="0">
              <a:solidFill>
                <a:schemeClr val="bg1"/>
              </a:solidFill>
            </a:endParaRPr>
          </a:p>
        </p:txBody>
      </p:sp>
      <p:sp>
        <p:nvSpPr>
          <p:cNvPr id="5" name="TextBox 4"/>
          <p:cNvSpPr txBox="1"/>
          <p:nvPr/>
        </p:nvSpPr>
        <p:spPr>
          <a:xfrm>
            <a:off x="0" y="5796171"/>
            <a:ext cx="9144000" cy="1061829"/>
          </a:xfrm>
          <a:prstGeom prst="rect">
            <a:avLst/>
          </a:prstGeom>
          <a:noFill/>
        </p:spPr>
        <p:txBody>
          <a:bodyPr wrap="square" rtlCol="0">
            <a:spAutoFit/>
          </a:bodyPr>
          <a:lstStyle/>
          <a:p>
            <a:pPr algn="ctr"/>
            <a:r>
              <a:rPr lang="en-US" sz="2100" b="1" dirty="0" smtClean="0">
                <a:solidFill>
                  <a:srgbClr val="00B0F0"/>
                </a:solidFill>
              </a:rPr>
              <a:t>Psalms 74:13,14; Daniel 7:6,12,17,23, 8:4; Isaiah 5:29, 27:1; Ezekiel 17:3,7, 29:3,4,5, 32:2,3,4,9, 34:8,13; Jeremiah 4:7, 48:40, 49:22, 50:17; Joel 1:6; Revelation 13;1, 16:10, 17:3,7,8,11,12, 19:19,20, 20:4,10; &amp;c.</a:t>
            </a:r>
            <a:endParaRPr lang="en-US" sz="2100" b="1" dirty="0">
              <a:solidFill>
                <a:srgbClr val="00B0F0"/>
              </a:solidFill>
            </a:endParaRPr>
          </a:p>
        </p:txBody>
      </p:sp>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81.jpg"/>
          <p:cNvPicPr>
            <a:picLocks noChangeAspect="1"/>
          </p:cNvPicPr>
          <p:nvPr/>
        </p:nvPicPr>
        <p:blipFill>
          <a:blip r:embed="rId2"/>
          <a:stretch>
            <a:fillRect/>
          </a:stretch>
        </p:blipFill>
        <p:spPr>
          <a:xfrm>
            <a:off x="0" y="914400"/>
            <a:ext cx="9144000" cy="5943600"/>
          </a:xfrm>
          <a:prstGeom prst="rect">
            <a:avLst/>
          </a:prstGeom>
        </p:spPr>
      </p:pic>
      <p:sp>
        <p:nvSpPr>
          <p:cNvPr id="5" name="TextBox 4"/>
          <p:cNvSpPr txBox="1"/>
          <p:nvPr/>
        </p:nvSpPr>
        <p:spPr>
          <a:xfrm>
            <a:off x="0" y="0"/>
            <a:ext cx="9144000" cy="89255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woman riding a beast” = a church/city in control of or directing the state authority, an amalgamation of church/state</a:t>
            </a:r>
            <a:endParaRPr lang="en-US" sz="2600" dirty="0">
              <a:solidFill>
                <a:schemeClr val="bg1"/>
              </a:solidFill>
            </a:endParaRPr>
          </a:p>
        </p:txBody>
      </p:sp>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89255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woman riding a beast” = a church/city in control of or directing the state authority, an amalgamation of church/state</a:t>
            </a:r>
            <a:endParaRPr lang="en-US" sz="2600" dirty="0">
              <a:solidFill>
                <a:schemeClr val="bg1"/>
              </a:solidFill>
            </a:endParaRPr>
          </a:p>
        </p:txBody>
      </p:sp>
      <p:pic>
        <p:nvPicPr>
          <p:cNvPr id="6" name="Picture 5" descr="Roman Catholicism - Church &amp; State - Church Tank.jpg"/>
          <p:cNvPicPr>
            <a:picLocks noChangeAspect="1"/>
          </p:cNvPicPr>
          <p:nvPr/>
        </p:nvPicPr>
        <p:blipFill>
          <a:blip r:embed="rId2"/>
          <a:srcRect l="8333" t="6667" r="8333" b="6667"/>
          <a:stretch>
            <a:fillRect/>
          </a:stretch>
        </p:blipFill>
        <p:spPr>
          <a:xfrm>
            <a:off x="1600200" y="914400"/>
            <a:ext cx="5791200" cy="5943600"/>
          </a:xfrm>
          <a:prstGeom prst="rect">
            <a:avLst/>
          </a:prstGeom>
        </p:spPr>
      </p:pic>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89255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woman riding a beast” = a church/city in control of or directing the state authority, an amalgamation of church/state</a:t>
            </a:r>
            <a:endParaRPr lang="en-US" sz="2600" dirty="0">
              <a:solidFill>
                <a:schemeClr val="bg1"/>
              </a:solidFill>
            </a:endParaRPr>
          </a:p>
        </p:txBody>
      </p:sp>
      <p:pic>
        <p:nvPicPr>
          <p:cNvPr id="4" name="Picture 3" descr="Roman Catholicisim - The Catholic Encyclopedia 01.jpg"/>
          <p:cNvPicPr>
            <a:picLocks noChangeAspect="1"/>
          </p:cNvPicPr>
          <p:nvPr/>
        </p:nvPicPr>
        <p:blipFill>
          <a:blip r:embed="rId2"/>
          <a:stretch>
            <a:fillRect/>
          </a:stretch>
        </p:blipFill>
        <p:spPr>
          <a:xfrm>
            <a:off x="0" y="817948"/>
            <a:ext cx="9144000" cy="6040052"/>
          </a:xfrm>
          <a:prstGeom prst="rect">
            <a:avLst/>
          </a:prstGeom>
        </p:spPr>
      </p:pic>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892552"/>
          </a:xfrm>
          <a:prstGeom prst="rect">
            <a:avLst/>
          </a:prstGeom>
          <a:noFill/>
        </p:spPr>
        <p:txBody>
          <a:bodyPr wrap="square" rtlCol="0">
            <a:spAutoFit/>
          </a:bodyPr>
          <a:lstStyle/>
          <a:p>
            <a:pPr algn="ctr"/>
            <a:r>
              <a:rPr lang="en-US" sz="2600" b="1" dirty="0" smtClean="0">
                <a:solidFill>
                  <a:srgbClr val="FFFF00"/>
                </a:solidFill>
              </a:rPr>
              <a:t>Symbol</a:t>
            </a:r>
            <a:r>
              <a:rPr lang="en-US" sz="2600" b="1" dirty="0" smtClean="0">
                <a:solidFill>
                  <a:schemeClr val="bg1"/>
                </a:solidFill>
              </a:rPr>
              <a:t>: “a woman riding a beast” = a church/city in control of or directing the state authority, an amalgamation of church/state</a:t>
            </a:r>
            <a:endParaRPr lang="en-US" sz="2600" dirty="0">
              <a:solidFill>
                <a:schemeClr val="bg1"/>
              </a:solidFill>
            </a:endParaRPr>
          </a:p>
        </p:txBody>
      </p:sp>
      <p:pic>
        <p:nvPicPr>
          <p:cNvPr id="6" name="Picture 5" descr="Roman Catholicism - Lateran Church - Mater Ecclesia.jpg"/>
          <p:cNvPicPr>
            <a:picLocks noChangeAspect="1"/>
          </p:cNvPicPr>
          <p:nvPr/>
        </p:nvPicPr>
        <p:blipFill>
          <a:blip r:embed="rId2"/>
          <a:stretch>
            <a:fillRect/>
          </a:stretch>
        </p:blipFill>
        <p:spPr>
          <a:xfrm>
            <a:off x="0" y="990599"/>
            <a:ext cx="9144000" cy="5849143"/>
          </a:xfrm>
          <a:prstGeom prst="rect">
            <a:avLst/>
          </a:prstGeom>
        </p:spPr>
      </p:pic>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52600"/>
            <a:ext cx="4495800" cy="2062103"/>
          </a:xfrm>
          <a:prstGeom prst="rect">
            <a:avLst/>
          </a:prstGeom>
          <a:noFill/>
        </p:spPr>
        <p:txBody>
          <a:bodyPr wrap="square" rtlCol="0">
            <a:spAutoFit/>
          </a:bodyPr>
          <a:lstStyle/>
          <a:p>
            <a:pPr algn="ctr"/>
            <a:r>
              <a:rPr lang="en-US" sz="3200" b="1" dirty="0" smtClean="0">
                <a:solidFill>
                  <a:srgbClr val="00B0F0"/>
                </a:solidFill>
              </a:rPr>
              <a:t>Matt. 21:12, 24:1, 26:55; Mark 11:11,15, 12:35; John 7:14,28, 8:20, 18:20; &amp;c.; </a:t>
            </a:r>
            <a:endParaRPr lang="en-US" sz="3200" b="1" dirty="0">
              <a:solidFill>
                <a:srgbClr val="00B0F0"/>
              </a:solidFill>
            </a:endParaRPr>
          </a:p>
        </p:txBody>
      </p:sp>
      <p:sp>
        <p:nvSpPr>
          <p:cNvPr id="5" name="TextBox 4"/>
          <p:cNvSpPr txBox="1"/>
          <p:nvPr/>
        </p:nvSpPr>
        <p:spPr>
          <a:xfrm>
            <a:off x="4648200" y="1600200"/>
            <a:ext cx="4495800" cy="1815882"/>
          </a:xfrm>
          <a:prstGeom prst="rect">
            <a:avLst/>
          </a:prstGeom>
          <a:noFill/>
        </p:spPr>
        <p:txBody>
          <a:bodyPr wrap="square" rtlCol="0">
            <a:spAutoFit/>
          </a:bodyPr>
          <a:lstStyle/>
          <a:p>
            <a:pPr algn="ctr"/>
            <a:r>
              <a:rPr lang="en-US" sz="2800" b="1" dirty="0" smtClean="0">
                <a:solidFill>
                  <a:schemeClr val="accent2">
                    <a:lumMod val="40000"/>
                    <a:lumOff val="60000"/>
                  </a:schemeClr>
                </a:solidFill>
              </a:rPr>
              <a:t>Dan. 11:45; Acts 20:27-31; 2 Thess. 2:4; 1 Cor. 3:16,17, 6:19; 2 Cor. 6:16; 2 Thess. 2:7; 1 Pet. 2:5; Rev. 3:12 &amp;c</a:t>
            </a:r>
            <a:endParaRPr lang="en-US" sz="28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191000"/>
            <a:ext cx="4724400" cy="1754326"/>
          </a:xfrm>
          <a:prstGeom prst="rect">
            <a:avLst/>
          </a:prstGeom>
          <a:noFill/>
        </p:spPr>
        <p:txBody>
          <a:bodyPr wrap="square" rtlCol="0">
            <a:spAutoFit/>
          </a:bodyPr>
          <a:lstStyle/>
          <a:p>
            <a:pPr algn="ctr"/>
            <a:r>
              <a:rPr lang="en-US" sz="3600" b="1" dirty="0" smtClean="0">
                <a:solidFill>
                  <a:schemeClr val="bg1"/>
                </a:solidFill>
              </a:rPr>
              <a:t>“</a:t>
            </a:r>
            <a:r>
              <a:rPr lang="en-US" sz="3600" b="1" dirty="0">
                <a:solidFill>
                  <a:schemeClr val="bg1"/>
                </a:solidFill>
              </a:rPr>
              <a:t>And </a:t>
            </a:r>
            <a:r>
              <a:rPr lang="en-US" sz="3600" b="1" u="sng" dirty="0">
                <a:solidFill>
                  <a:srgbClr val="FFFF00"/>
                </a:solidFill>
              </a:rPr>
              <a:t>Jesus went into the temple of </a:t>
            </a:r>
            <a:r>
              <a:rPr lang="en-US" sz="3600" b="1" u="sng" dirty="0" smtClean="0">
                <a:solidFill>
                  <a:srgbClr val="FFFF00"/>
                </a:solidFill>
              </a:rPr>
              <a:t>God</a:t>
            </a:r>
            <a:r>
              <a:rPr lang="en-US" sz="3600" b="1" dirty="0" smtClean="0">
                <a:solidFill>
                  <a:schemeClr val="bg1"/>
                </a:solidFill>
              </a:rPr>
              <a:t> …”</a:t>
            </a:r>
          </a:p>
          <a:p>
            <a:pPr algn="ctr"/>
            <a:r>
              <a:rPr lang="en-US" sz="3600" b="1" dirty="0" smtClean="0">
                <a:solidFill>
                  <a:srgbClr val="00B0F0"/>
                </a:solidFill>
              </a:rPr>
              <a:t>– Matthew 21:12 KJB</a:t>
            </a:r>
            <a:endParaRPr lang="en-US" sz="3600" b="1" dirty="0">
              <a:solidFill>
                <a:srgbClr val="00B0F0"/>
              </a:solidFill>
            </a:endParaRPr>
          </a:p>
        </p:txBody>
      </p:sp>
      <p:sp>
        <p:nvSpPr>
          <p:cNvPr id="12" name="TextBox 11"/>
          <p:cNvSpPr txBox="1"/>
          <p:nvPr/>
        </p:nvSpPr>
        <p:spPr>
          <a:xfrm>
            <a:off x="4572000" y="3657600"/>
            <a:ext cx="4572000" cy="3000821"/>
          </a:xfrm>
          <a:prstGeom prst="rect">
            <a:avLst/>
          </a:prstGeom>
          <a:noFill/>
        </p:spPr>
        <p:txBody>
          <a:bodyPr wrap="square" rtlCol="0">
            <a:spAutoFit/>
          </a:bodyPr>
          <a:lstStyle/>
          <a:p>
            <a:pPr algn="ctr"/>
            <a:r>
              <a:rPr lang="en-US" sz="2700" b="1" dirty="0" smtClean="0">
                <a:solidFill>
                  <a:schemeClr val="bg1"/>
                </a:solidFill>
              </a:rPr>
              <a:t>“Who </a:t>
            </a:r>
            <a:r>
              <a:rPr lang="en-US" sz="2700" b="1" dirty="0" err="1">
                <a:solidFill>
                  <a:schemeClr val="bg1"/>
                </a:solidFill>
              </a:rPr>
              <a:t>opposeth</a:t>
            </a:r>
            <a:r>
              <a:rPr lang="en-US" sz="2700" b="1" dirty="0">
                <a:solidFill>
                  <a:schemeClr val="bg1"/>
                </a:solidFill>
              </a:rPr>
              <a:t> and </a:t>
            </a:r>
            <a:r>
              <a:rPr lang="en-US" sz="2700" b="1" dirty="0" err="1">
                <a:solidFill>
                  <a:schemeClr val="bg1"/>
                </a:solidFill>
              </a:rPr>
              <a:t>exalteth</a:t>
            </a:r>
            <a:r>
              <a:rPr lang="en-US" sz="2700" b="1" dirty="0">
                <a:solidFill>
                  <a:schemeClr val="bg1"/>
                </a:solidFill>
              </a:rPr>
              <a:t> himself above all that is called God, or that is worshipped; so that he as God </a:t>
            </a:r>
            <a:r>
              <a:rPr lang="en-US" sz="2700" b="1" u="sng" dirty="0" err="1">
                <a:solidFill>
                  <a:srgbClr val="FFFF00"/>
                </a:solidFill>
              </a:rPr>
              <a:t>sitteth</a:t>
            </a:r>
            <a:r>
              <a:rPr lang="en-US" sz="2700" b="1" u="sng" dirty="0">
                <a:solidFill>
                  <a:srgbClr val="FFFF00"/>
                </a:solidFill>
              </a:rPr>
              <a:t> in the temple of God</a:t>
            </a:r>
            <a:r>
              <a:rPr lang="en-US" sz="2700" b="1" dirty="0">
                <a:solidFill>
                  <a:schemeClr val="bg1"/>
                </a:solidFill>
              </a:rPr>
              <a:t>, </a:t>
            </a:r>
            <a:r>
              <a:rPr lang="en-US" sz="2700" b="1" dirty="0" err="1">
                <a:solidFill>
                  <a:schemeClr val="bg1"/>
                </a:solidFill>
              </a:rPr>
              <a:t>shewing</a:t>
            </a:r>
            <a:r>
              <a:rPr lang="en-US" sz="2700" b="1" dirty="0">
                <a:solidFill>
                  <a:schemeClr val="bg1"/>
                </a:solidFill>
              </a:rPr>
              <a:t> himself that he is God</a:t>
            </a:r>
            <a:r>
              <a:rPr lang="en-US" sz="2700" b="1" dirty="0" smtClean="0">
                <a:solidFill>
                  <a:schemeClr val="bg1"/>
                </a:solidFill>
              </a:rPr>
              <a:t>.”</a:t>
            </a:r>
          </a:p>
          <a:p>
            <a:pPr algn="ctr"/>
            <a:r>
              <a:rPr lang="en-US" sz="2700" b="1" dirty="0" smtClean="0">
                <a:solidFill>
                  <a:schemeClr val="accent2">
                    <a:lumMod val="40000"/>
                    <a:lumOff val="60000"/>
                  </a:schemeClr>
                </a:solidFill>
              </a:rPr>
              <a:t>– 2 Thessalonians 2:4 KJB</a:t>
            </a:r>
            <a:endParaRPr lang="en-US" sz="2700" b="1" dirty="0">
              <a:solidFill>
                <a:schemeClr val="accent2">
                  <a:lumMod val="40000"/>
                  <a:lumOff val="60000"/>
                </a:schemeClr>
              </a:solidFill>
            </a:endParaRPr>
          </a:p>
        </p:txBody>
      </p:sp>
      <p:sp>
        <p:nvSpPr>
          <p:cNvPr id="13" name="TextBox 12"/>
          <p:cNvSpPr txBox="1"/>
          <p:nvPr/>
        </p:nvSpPr>
        <p:spPr>
          <a:xfrm>
            <a:off x="0" y="762000"/>
            <a:ext cx="9144000" cy="646331"/>
          </a:xfrm>
          <a:prstGeom prst="rect">
            <a:avLst/>
          </a:prstGeom>
          <a:noFill/>
        </p:spPr>
        <p:txBody>
          <a:bodyPr wrap="square" rtlCol="0">
            <a:spAutoFit/>
          </a:bodyPr>
          <a:lstStyle/>
          <a:p>
            <a:pPr algn="ctr"/>
            <a:r>
              <a:rPr lang="en-US" sz="3600" b="1" dirty="0" smtClean="0">
                <a:solidFill>
                  <a:srgbClr val="FFFF00"/>
                </a:solidFill>
              </a:rPr>
              <a:t>would enter the Temple of God</a:t>
            </a:r>
            <a:endParaRPr lang="en-US" sz="3600" b="1" dirty="0">
              <a:solidFill>
                <a:srgbClr val="FFFF00"/>
              </a:solidFill>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Roman Catholicism - Counterfeit Sanctuary - AntiChrist 02 - With Notation.jpg"/>
          <p:cNvPicPr>
            <a:picLocks noChangeAspect="1"/>
          </p:cNvPicPr>
          <p:nvPr/>
        </p:nvPicPr>
        <p:blipFill>
          <a:blip r:embed="rId2"/>
          <a:stretch>
            <a:fillRect/>
          </a:stretch>
        </p:blipFill>
        <p:spPr>
          <a:xfrm>
            <a:off x="4576991" y="0"/>
            <a:ext cx="4567009" cy="6858000"/>
          </a:xfrm>
          <a:prstGeom prst="rect">
            <a:avLst/>
          </a:prstGeom>
        </p:spPr>
      </p:pic>
      <p:pic>
        <p:nvPicPr>
          <p:cNvPr id="15" name="Picture 14" descr="Roman Catholicism - Counterfeit Sanctuary - AntiChrist 06.jpg"/>
          <p:cNvPicPr>
            <a:picLocks noChangeAspect="1"/>
          </p:cNvPicPr>
          <p:nvPr/>
        </p:nvPicPr>
        <p:blipFill>
          <a:blip r:embed="rId3"/>
          <a:stretch>
            <a:fillRect/>
          </a:stretch>
        </p:blipFill>
        <p:spPr>
          <a:xfrm>
            <a:off x="0" y="0"/>
            <a:ext cx="4572000" cy="3429000"/>
          </a:xfrm>
          <a:prstGeom prst="rect">
            <a:avLst/>
          </a:prstGeom>
        </p:spPr>
      </p:pic>
      <p:pic>
        <p:nvPicPr>
          <p:cNvPr id="16" name="Picture 15" descr="Roman Catholicism - Counterfeit Sanctuary - AntiChrist 05 - Far Back.jpg"/>
          <p:cNvPicPr>
            <a:picLocks noChangeAspect="1"/>
          </p:cNvPicPr>
          <p:nvPr/>
        </p:nvPicPr>
        <p:blipFill>
          <a:blip r:embed="rId4"/>
          <a:stretch>
            <a:fillRect/>
          </a:stretch>
        </p:blipFill>
        <p:spPr>
          <a:xfrm>
            <a:off x="0" y="3429000"/>
            <a:ext cx="4583459" cy="3429000"/>
          </a:xfrm>
          <a:prstGeom prst="rect">
            <a:avLst/>
          </a:prstGeom>
        </p:spPr>
      </p:pic>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57400"/>
            <a:ext cx="4495800" cy="1077218"/>
          </a:xfrm>
          <a:prstGeom prst="rect">
            <a:avLst/>
          </a:prstGeom>
          <a:noFill/>
        </p:spPr>
        <p:txBody>
          <a:bodyPr wrap="square" rtlCol="0">
            <a:spAutoFit/>
          </a:bodyPr>
          <a:lstStyle/>
          <a:p>
            <a:pPr algn="ctr"/>
            <a:r>
              <a:rPr lang="en-US" sz="3200" b="1" dirty="0" smtClean="0">
                <a:solidFill>
                  <a:srgbClr val="00B0F0"/>
                </a:solidFill>
              </a:rPr>
              <a:t>Matt. 4:25, 8:18; John 12:9,19, &amp;c.</a:t>
            </a:r>
            <a:endParaRPr lang="en-US" sz="3200" b="1" dirty="0">
              <a:solidFill>
                <a:srgbClr val="00B0F0"/>
              </a:solidFill>
            </a:endParaRPr>
          </a:p>
        </p:txBody>
      </p:sp>
      <p:sp>
        <p:nvSpPr>
          <p:cNvPr id="5" name="TextBox 4"/>
          <p:cNvSpPr txBox="1"/>
          <p:nvPr/>
        </p:nvSpPr>
        <p:spPr>
          <a:xfrm>
            <a:off x="4648200" y="2057400"/>
            <a:ext cx="4495800" cy="584775"/>
          </a:xfrm>
          <a:prstGeom prst="rect">
            <a:avLst/>
          </a:prstGeom>
          <a:noFill/>
        </p:spPr>
        <p:txBody>
          <a:bodyPr wrap="square" rtlCol="0">
            <a:spAutoFit/>
          </a:bodyPr>
          <a:lstStyle/>
          <a:p>
            <a:pPr algn="ctr"/>
            <a:r>
              <a:rPr lang="en-US" sz="3200" b="1" dirty="0" smtClean="0">
                <a:solidFill>
                  <a:schemeClr val="accent2">
                    <a:lumMod val="40000"/>
                    <a:lumOff val="60000"/>
                  </a:schemeClr>
                </a:solidFill>
              </a:rPr>
              <a:t>Dan. 11:43; Rev. 13:3</a:t>
            </a:r>
            <a:endParaRPr lang="en-US" sz="32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886200"/>
            <a:ext cx="4724400" cy="1754326"/>
          </a:xfrm>
          <a:prstGeom prst="rect">
            <a:avLst/>
          </a:prstGeom>
          <a:noFill/>
        </p:spPr>
        <p:txBody>
          <a:bodyPr wrap="square" rtlCol="0">
            <a:spAutoFit/>
          </a:bodyPr>
          <a:lstStyle/>
          <a:p>
            <a:pPr algn="ctr"/>
            <a:r>
              <a:rPr lang="en-US" sz="3600" b="1" dirty="0" smtClean="0">
                <a:solidFill>
                  <a:schemeClr val="bg1"/>
                </a:solidFill>
              </a:rPr>
              <a:t>“… </a:t>
            </a:r>
            <a:r>
              <a:rPr lang="en-US" sz="3600" b="1" dirty="0">
                <a:solidFill>
                  <a:schemeClr val="bg1"/>
                </a:solidFill>
              </a:rPr>
              <a:t>behold, </a:t>
            </a:r>
            <a:r>
              <a:rPr lang="en-US" sz="3600" b="1" u="sng" dirty="0">
                <a:solidFill>
                  <a:srgbClr val="FFFF00"/>
                </a:solidFill>
              </a:rPr>
              <a:t>the world is gone after him</a:t>
            </a:r>
            <a:r>
              <a:rPr lang="en-US" sz="3600" b="1" dirty="0" smtClean="0">
                <a:solidFill>
                  <a:schemeClr val="bg1"/>
                </a:solidFill>
              </a:rPr>
              <a:t>.”</a:t>
            </a:r>
          </a:p>
          <a:p>
            <a:pPr algn="ctr"/>
            <a:r>
              <a:rPr lang="en-US" sz="3600" b="1" dirty="0" smtClean="0">
                <a:solidFill>
                  <a:srgbClr val="00B0F0"/>
                </a:solidFill>
              </a:rPr>
              <a:t>– John 12:19 KJB</a:t>
            </a:r>
            <a:endParaRPr lang="en-US" sz="3600" b="1" dirty="0">
              <a:solidFill>
                <a:srgbClr val="00B0F0"/>
              </a:solidFill>
            </a:endParaRPr>
          </a:p>
        </p:txBody>
      </p:sp>
      <p:sp>
        <p:nvSpPr>
          <p:cNvPr id="12" name="TextBox 11"/>
          <p:cNvSpPr txBox="1"/>
          <p:nvPr/>
        </p:nvSpPr>
        <p:spPr>
          <a:xfrm>
            <a:off x="4572000" y="4365010"/>
            <a:ext cx="4572000" cy="2492990"/>
          </a:xfrm>
          <a:prstGeom prst="rect">
            <a:avLst/>
          </a:prstGeom>
          <a:noFill/>
        </p:spPr>
        <p:txBody>
          <a:bodyPr wrap="square" rtlCol="0">
            <a:spAutoFit/>
          </a:bodyPr>
          <a:lstStyle/>
          <a:p>
            <a:pPr algn="ctr"/>
            <a:r>
              <a:rPr lang="en-US" sz="2600" b="1" dirty="0" smtClean="0">
                <a:solidFill>
                  <a:schemeClr val="bg1"/>
                </a:solidFill>
              </a:rPr>
              <a:t>“But </a:t>
            </a:r>
            <a:r>
              <a:rPr lang="en-US" sz="2600" b="1" dirty="0">
                <a:solidFill>
                  <a:schemeClr val="bg1"/>
                </a:solidFill>
              </a:rPr>
              <a:t>he shall have power over the treasures of gold and of silver, and </a:t>
            </a:r>
            <a:r>
              <a:rPr lang="en-US" sz="2600" b="1" u="sng" dirty="0">
                <a:solidFill>
                  <a:srgbClr val="FFFF00"/>
                </a:solidFill>
              </a:rPr>
              <a:t>over all</a:t>
            </a:r>
            <a:r>
              <a:rPr lang="en-US" sz="2600" b="1" dirty="0">
                <a:solidFill>
                  <a:schemeClr val="bg1"/>
                </a:solidFill>
              </a:rPr>
              <a:t> the precious things of </a:t>
            </a:r>
            <a:r>
              <a:rPr lang="en-US" sz="2600" b="1" u="sng" dirty="0">
                <a:solidFill>
                  <a:srgbClr val="FFFF00"/>
                </a:solidFill>
              </a:rPr>
              <a:t>Egypt: and the Libyans and the Ethiopians</a:t>
            </a:r>
            <a:r>
              <a:rPr lang="en-US" sz="2600" b="1" dirty="0">
                <a:solidFill>
                  <a:schemeClr val="bg1"/>
                </a:solidFill>
              </a:rPr>
              <a:t> </a:t>
            </a:r>
            <a:r>
              <a:rPr lang="en-US" sz="2600" b="1" i="1" dirty="0">
                <a:solidFill>
                  <a:schemeClr val="bg1"/>
                </a:solidFill>
              </a:rPr>
              <a:t>shall be</a:t>
            </a:r>
            <a:r>
              <a:rPr lang="en-US" sz="2600" b="1" dirty="0">
                <a:solidFill>
                  <a:schemeClr val="bg1"/>
                </a:solidFill>
              </a:rPr>
              <a:t> </a:t>
            </a:r>
            <a:r>
              <a:rPr lang="en-US" sz="2600" b="1" u="sng" dirty="0">
                <a:solidFill>
                  <a:srgbClr val="FFFF00"/>
                </a:solidFill>
              </a:rPr>
              <a:t>at his steps</a:t>
            </a:r>
            <a:r>
              <a:rPr lang="en-US" sz="2600" b="1" dirty="0" smtClean="0">
                <a:solidFill>
                  <a:schemeClr val="bg1"/>
                </a:solidFill>
              </a:rPr>
              <a:t>.” </a:t>
            </a:r>
            <a:r>
              <a:rPr lang="en-US" sz="2600" b="1" dirty="0" smtClean="0">
                <a:solidFill>
                  <a:schemeClr val="accent2">
                    <a:lumMod val="40000"/>
                    <a:lumOff val="60000"/>
                  </a:schemeClr>
                </a:solidFill>
              </a:rPr>
              <a:t>– Daniel 11:43 KJB</a:t>
            </a:r>
            <a:endParaRPr lang="en-US" sz="2600" b="1" dirty="0">
              <a:solidFill>
                <a:schemeClr val="accent2">
                  <a:lumMod val="40000"/>
                  <a:lumOff val="60000"/>
                </a:schemeClr>
              </a:solidFill>
            </a:endParaRPr>
          </a:p>
        </p:txBody>
      </p:sp>
      <p:sp>
        <p:nvSpPr>
          <p:cNvPr id="13" name="TextBox 12"/>
          <p:cNvSpPr txBox="1"/>
          <p:nvPr/>
        </p:nvSpPr>
        <p:spPr>
          <a:xfrm>
            <a:off x="0" y="762000"/>
            <a:ext cx="9144000" cy="1200329"/>
          </a:xfrm>
          <a:prstGeom prst="rect">
            <a:avLst/>
          </a:prstGeom>
          <a:noFill/>
        </p:spPr>
        <p:txBody>
          <a:bodyPr wrap="square" rtlCol="0">
            <a:spAutoFit/>
          </a:bodyPr>
          <a:lstStyle/>
          <a:p>
            <a:pPr algn="ctr"/>
            <a:r>
              <a:rPr lang="en-US" sz="3600" b="1" dirty="0" smtClean="0">
                <a:solidFill>
                  <a:srgbClr val="FFFF00"/>
                </a:solidFill>
              </a:rPr>
              <a:t>He would have followers of many kinds of people</a:t>
            </a:r>
            <a:endParaRPr lang="en-US" sz="3600" b="1" dirty="0">
              <a:solidFill>
                <a:srgbClr val="FFFF00"/>
              </a:solidFill>
            </a:endParaRPr>
          </a:p>
        </p:txBody>
      </p:sp>
      <p:sp>
        <p:nvSpPr>
          <p:cNvPr id="10" name="TextBox 9"/>
          <p:cNvSpPr txBox="1"/>
          <p:nvPr/>
        </p:nvSpPr>
        <p:spPr>
          <a:xfrm>
            <a:off x="4648200" y="3048000"/>
            <a:ext cx="4495800" cy="1292662"/>
          </a:xfrm>
          <a:prstGeom prst="rect">
            <a:avLst/>
          </a:prstGeom>
          <a:noFill/>
        </p:spPr>
        <p:txBody>
          <a:bodyPr wrap="square" rtlCol="0">
            <a:spAutoFit/>
          </a:bodyPr>
          <a:lstStyle/>
          <a:p>
            <a:pPr algn="ctr"/>
            <a:r>
              <a:rPr lang="en-US" sz="2600" b="1" dirty="0" smtClean="0">
                <a:solidFill>
                  <a:schemeClr val="bg1"/>
                </a:solidFill>
              </a:rPr>
              <a:t>“… </a:t>
            </a:r>
            <a:r>
              <a:rPr lang="en-US" sz="2600" b="1" u="sng" dirty="0" smtClean="0">
                <a:solidFill>
                  <a:srgbClr val="FFFF00"/>
                </a:solidFill>
              </a:rPr>
              <a:t>all </a:t>
            </a:r>
            <a:r>
              <a:rPr lang="en-US" sz="2600" b="1" u="sng" dirty="0">
                <a:solidFill>
                  <a:srgbClr val="FFFF00"/>
                </a:solidFill>
              </a:rPr>
              <a:t>the world wondered after the beast</a:t>
            </a:r>
            <a:r>
              <a:rPr lang="en-US" sz="2600" b="1" dirty="0" smtClean="0">
                <a:solidFill>
                  <a:schemeClr val="bg1"/>
                </a:solidFill>
              </a:rPr>
              <a:t>.”</a:t>
            </a:r>
          </a:p>
          <a:p>
            <a:pPr algn="ctr"/>
            <a:r>
              <a:rPr lang="en-US" sz="2600" b="1" dirty="0" smtClean="0">
                <a:solidFill>
                  <a:schemeClr val="accent2">
                    <a:lumMod val="40000"/>
                    <a:lumOff val="60000"/>
                  </a:schemeClr>
                </a:solidFill>
              </a:rPr>
              <a:t>– Revelation 13:3 KJB</a:t>
            </a:r>
            <a:endParaRPr lang="en-US" sz="2600" b="1" dirty="0">
              <a:solidFill>
                <a:schemeClr val="accent2">
                  <a:lumMod val="40000"/>
                  <a:lumOff val="60000"/>
                </a:schemeClr>
              </a:solidFill>
            </a:endParaRPr>
          </a:p>
        </p:txBody>
      </p:sp>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52600"/>
            <a:ext cx="4495800" cy="2062103"/>
          </a:xfrm>
          <a:prstGeom prst="rect">
            <a:avLst/>
          </a:prstGeom>
          <a:noFill/>
        </p:spPr>
        <p:txBody>
          <a:bodyPr wrap="square" rtlCol="0">
            <a:spAutoFit/>
          </a:bodyPr>
          <a:lstStyle/>
          <a:p>
            <a:pPr algn="ctr"/>
            <a:r>
              <a:rPr lang="en-US" sz="3200" b="1" dirty="0" smtClean="0">
                <a:solidFill>
                  <a:srgbClr val="00B0F0"/>
                </a:solidFill>
              </a:rPr>
              <a:t>Psalms 77:20, 80:1; Ezekiel 34:11,12,31; Luke 15:6; John 10:3,14,27, 21:15,16,17, etc</a:t>
            </a:r>
            <a:endParaRPr lang="en-US" sz="3200" b="1" dirty="0">
              <a:solidFill>
                <a:srgbClr val="00B0F0"/>
              </a:solidFill>
            </a:endParaRPr>
          </a:p>
        </p:txBody>
      </p:sp>
      <p:sp>
        <p:nvSpPr>
          <p:cNvPr id="5" name="TextBox 4"/>
          <p:cNvSpPr txBox="1"/>
          <p:nvPr/>
        </p:nvSpPr>
        <p:spPr>
          <a:xfrm>
            <a:off x="4648200" y="2057400"/>
            <a:ext cx="4495800" cy="1077218"/>
          </a:xfrm>
          <a:prstGeom prst="rect">
            <a:avLst/>
          </a:prstGeom>
          <a:noFill/>
        </p:spPr>
        <p:txBody>
          <a:bodyPr wrap="square" rtlCol="0">
            <a:spAutoFit/>
          </a:bodyPr>
          <a:lstStyle/>
          <a:p>
            <a:pPr algn="ctr"/>
            <a:r>
              <a:rPr lang="en-US" sz="3200" b="1" dirty="0" err="1" smtClean="0">
                <a:solidFill>
                  <a:schemeClr val="accent2">
                    <a:lumMod val="40000"/>
                    <a:lumOff val="60000"/>
                  </a:schemeClr>
                </a:solidFill>
              </a:rPr>
              <a:t>Zec.</a:t>
            </a:r>
            <a:r>
              <a:rPr lang="en-US" sz="3200" b="1" dirty="0" smtClean="0">
                <a:solidFill>
                  <a:schemeClr val="accent2">
                    <a:lumMod val="40000"/>
                    <a:lumOff val="60000"/>
                  </a:schemeClr>
                </a:solidFill>
              </a:rPr>
              <a:t> 11:15-17;</a:t>
            </a:r>
          </a:p>
          <a:p>
            <a:pPr algn="ctr"/>
            <a:r>
              <a:rPr lang="en-US" sz="3200" b="1" dirty="0" smtClean="0">
                <a:solidFill>
                  <a:schemeClr val="accent2">
                    <a:lumMod val="40000"/>
                    <a:lumOff val="60000"/>
                  </a:schemeClr>
                </a:solidFill>
              </a:rPr>
              <a:t>John 10:26</a:t>
            </a:r>
            <a:endParaRPr lang="en-US" sz="32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995678"/>
            <a:ext cx="4724400" cy="2862322"/>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I </a:t>
            </a:r>
            <a:r>
              <a:rPr lang="en-US" sz="3600" b="1" u="sng" dirty="0">
                <a:solidFill>
                  <a:srgbClr val="FFFF00"/>
                </a:solidFill>
              </a:rPr>
              <a:t>am the good shepherd, and know my </a:t>
            </a:r>
            <a:r>
              <a:rPr lang="en-US" sz="3600" b="1" i="1" u="sng" dirty="0">
                <a:solidFill>
                  <a:srgbClr val="FFFF00"/>
                </a:solidFill>
              </a:rPr>
              <a:t>sheep</a:t>
            </a:r>
            <a:r>
              <a:rPr lang="en-US" sz="3600" b="1" dirty="0">
                <a:solidFill>
                  <a:schemeClr val="bg1"/>
                </a:solidFill>
              </a:rPr>
              <a:t>, and am known of mine</a:t>
            </a:r>
            <a:r>
              <a:rPr lang="en-US" sz="3600" b="1" dirty="0" smtClean="0">
                <a:solidFill>
                  <a:schemeClr val="bg1"/>
                </a:solidFill>
              </a:rPr>
              <a:t>.”</a:t>
            </a:r>
          </a:p>
          <a:p>
            <a:pPr algn="ctr"/>
            <a:r>
              <a:rPr lang="en-US" sz="3600" b="1" dirty="0" smtClean="0">
                <a:solidFill>
                  <a:srgbClr val="00B0F0"/>
                </a:solidFill>
              </a:rPr>
              <a:t>– John 10:14 KJB</a:t>
            </a:r>
            <a:endParaRPr lang="en-US" sz="3600" b="1" dirty="0">
              <a:solidFill>
                <a:srgbClr val="00B0F0"/>
              </a:solidFill>
            </a:endParaRPr>
          </a:p>
        </p:txBody>
      </p:sp>
      <p:sp>
        <p:nvSpPr>
          <p:cNvPr id="12" name="TextBox 11"/>
          <p:cNvSpPr txBox="1"/>
          <p:nvPr/>
        </p:nvSpPr>
        <p:spPr>
          <a:xfrm>
            <a:off x="4572000" y="4191000"/>
            <a:ext cx="4572000" cy="1754326"/>
          </a:xfrm>
          <a:prstGeom prst="rect">
            <a:avLst/>
          </a:prstGeom>
          <a:noFill/>
        </p:spPr>
        <p:txBody>
          <a:bodyPr wrap="square" rtlCol="0">
            <a:spAutoFit/>
          </a:bodyPr>
          <a:lstStyle/>
          <a:p>
            <a:pPr algn="ctr"/>
            <a:r>
              <a:rPr lang="en-US" sz="3600" b="1" dirty="0" smtClean="0">
                <a:solidFill>
                  <a:schemeClr val="bg1"/>
                </a:solidFill>
              </a:rPr>
              <a:t>“Woe </a:t>
            </a:r>
            <a:r>
              <a:rPr lang="en-US" sz="3600" b="1" dirty="0">
                <a:solidFill>
                  <a:schemeClr val="bg1"/>
                </a:solidFill>
              </a:rPr>
              <a:t>to </a:t>
            </a:r>
            <a:r>
              <a:rPr lang="en-US" sz="3600" b="1" u="sng" dirty="0">
                <a:solidFill>
                  <a:srgbClr val="FFFF00"/>
                </a:solidFill>
              </a:rPr>
              <a:t>the idol </a:t>
            </a:r>
            <a:r>
              <a:rPr lang="en-US" sz="3600" b="1" u="sng" dirty="0" smtClean="0">
                <a:solidFill>
                  <a:srgbClr val="FFFF00"/>
                </a:solidFill>
              </a:rPr>
              <a:t>shepherd</a:t>
            </a:r>
            <a:r>
              <a:rPr lang="en-US" sz="3600" b="1" dirty="0" smtClean="0">
                <a:solidFill>
                  <a:schemeClr val="bg1"/>
                </a:solidFill>
              </a:rPr>
              <a:t> …” </a:t>
            </a:r>
            <a:r>
              <a:rPr lang="en-US" sz="3600" b="1" dirty="0" smtClean="0">
                <a:solidFill>
                  <a:schemeClr val="accent2">
                    <a:lumMod val="40000"/>
                    <a:lumOff val="60000"/>
                  </a:schemeClr>
                </a:solidFill>
              </a:rPr>
              <a:t>– Zechariah 11:17 KJB</a:t>
            </a:r>
            <a:endParaRPr lang="en-US" sz="32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would have “sheep” or a flock</a:t>
            </a:r>
            <a:endParaRPr lang="en-US" sz="3600" b="1" dirty="0">
              <a:solidFill>
                <a:srgbClr val="FFFF00"/>
              </a:solidFil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“If </a:t>
            </a:r>
            <a:r>
              <a:rPr lang="en-US" sz="4400" b="1" dirty="0">
                <a:solidFill>
                  <a:schemeClr val="bg1"/>
                </a:solidFill>
              </a:rPr>
              <a:t>thy whole body therefore be full of light, having no part dark, the whole shall be full of light, as when the bright shining of a candle doth give thee light</a:t>
            </a:r>
            <a:r>
              <a:rPr lang="en-US" sz="4400" b="1" dirty="0" smtClean="0">
                <a:solidFill>
                  <a:schemeClr val="bg1"/>
                </a:solidFill>
              </a:rPr>
              <a:t>.” </a:t>
            </a:r>
            <a:r>
              <a:rPr lang="en-US" sz="4400" b="1" dirty="0" smtClean="0">
                <a:solidFill>
                  <a:srgbClr val="00B0F0"/>
                </a:solidFill>
              </a:rPr>
              <a:t>– Luke 11:36 KJB</a:t>
            </a:r>
            <a:endParaRPr lang="en-US" sz="4400" b="1" dirty="0">
              <a:solidFill>
                <a:srgbClr val="00B0F0"/>
              </a:solidFill>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external-content.duckduckgo.com85.jpg"/>
          <p:cNvPicPr>
            <a:picLocks noChangeAspect="1"/>
          </p:cNvPicPr>
          <p:nvPr/>
        </p:nvPicPr>
        <p:blipFill>
          <a:blip r:embed="rId2"/>
          <a:stretch>
            <a:fillRect/>
          </a:stretch>
        </p:blipFill>
        <p:spPr>
          <a:xfrm>
            <a:off x="3048000" y="3437038"/>
            <a:ext cx="6096000" cy="3420962"/>
          </a:xfrm>
          <a:prstGeom prst="rect">
            <a:avLst/>
          </a:prstGeom>
        </p:spPr>
      </p:pic>
      <p:pic>
        <p:nvPicPr>
          <p:cNvPr id="14" name="Picture 13" descr="external-content.duckduckgo.com86.jpg"/>
          <p:cNvPicPr>
            <a:picLocks noChangeAspect="1"/>
          </p:cNvPicPr>
          <p:nvPr/>
        </p:nvPicPr>
        <p:blipFill>
          <a:blip r:embed="rId3"/>
          <a:srcRect l="6667" r="41333" b="42105"/>
          <a:stretch>
            <a:fillRect/>
          </a:stretch>
        </p:blipFill>
        <p:spPr>
          <a:xfrm>
            <a:off x="0" y="-1"/>
            <a:ext cx="6096000" cy="3438769"/>
          </a:xfrm>
          <a:prstGeom prst="rect">
            <a:avLst/>
          </a:prstGeom>
        </p:spPr>
      </p:pic>
      <p:sp>
        <p:nvSpPr>
          <p:cNvPr id="15" name="TextBox 14"/>
          <p:cNvSpPr txBox="1"/>
          <p:nvPr/>
        </p:nvSpPr>
        <p:spPr>
          <a:xfrm>
            <a:off x="6096000" y="457200"/>
            <a:ext cx="3048000" cy="2308324"/>
          </a:xfrm>
          <a:prstGeom prst="rect">
            <a:avLst/>
          </a:prstGeom>
          <a:noFill/>
        </p:spPr>
        <p:txBody>
          <a:bodyPr wrap="square" rtlCol="0">
            <a:spAutoFit/>
          </a:bodyPr>
          <a:lstStyle/>
          <a:p>
            <a:pPr algn="ctr"/>
            <a:r>
              <a:rPr lang="en-US" sz="4800" b="1" dirty="0" smtClean="0">
                <a:solidFill>
                  <a:schemeClr val="bg1"/>
                </a:solidFill>
              </a:rPr>
              <a:t>“I AM - </a:t>
            </a:r>
          </a:p>
          <a:p>
            <a:pPr algn="ctr"/>
            <a:r>
              <a:rPr lang="en-US" sz="4800" b="1" dirty="0" smtClean="0">
                <a:solidFill>
                  <a:schemeClr val="bg1"/>
                </a:solidFill>
              </a:rPr>
              <a:t>the Good Shepherd”</a:t>
            </a:r>
            <a:endParaRPr lang="en-US" sz="4800" b="1" dirty="0">
              <a:solidFill>
                <a:schemeClr val="bg1"/>
              </a:solidFill>
            </a:endParaRPr>
          </a:p>
        </p:txBody>
      </p:sp>
      <p:sp>
        <p:nvSpPr>
          <p:cNvPr id="16" name="TextBox 15"/>
          <p:cNvSpPr txBox="1"/>
          <p:nvPr/>
        </p:nvSpPr>
        <p:spPr>
          <a:xfrm>
            <a:off x="0" y="3886200"/>
            <a:ext cx="3048000" cy="2308324"/>
          </a:xfrm>
          <a:prstGeom prst="rect">
            <a:avLst/>
          </a:prstGeom>
          <a:noFill/>
        </p:spPr>
        <p:txBody>
          <a:bodyPr wrap="square" rtlCol="0">
            <a:spAutoFit/>
          </a:bodyPr>
          <a:lstStyle/>
          <a:p>
            <a:pPr algn="ctr"/>
            <a:r>
              <a:rPr lang="en-US" sz="4800" b="1" dirty="0" smtClean="0">
                <a:solidFill>
                  <a:schemeClr val="bg1"/>
                </a:solidFill>
              </a:rPr>
              <a:t>“WOE – to the IDOL shepherd”</a:t>
            </a:r>
            <a:endParaRPr lang="en-US" sz="4800" b="1" dirty="0">
              <a:solidFill>
                <a:schemeClr val="bg1"/>
              </a:solidFil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057400"/>
            <a:ext cx="4495800" cy="2062103"/>
          </a:xfrm>
          <a:prstGeom prst="rect">
            <a:avLst/>
          </a:prstGeom>
          <a:noFill/>
        </p:spPr>
        <p:txBody>
          <a:bodyPr wrap="square" rtlCol="0">
            <a:spAutoFit/>
          </a:bodyPr>
          <a:lstStyle/>
          <a:p>
            <a:pPr algn="ctr"/>
            <a:r>
              <a:rPr lang="en-US" sz="3200" b="1" dirty="0" smtClean="0">
                <a:solidFill>
                  <a:srgbClr val="00B0F0"/>
                </a:solidFill>
              </a:rPr>
              <a:t>Job 9:8; Psa. 29:3; Matt. 14:25-33; Mark 6:48-51; John 6:19-21 </a:t>
            </a:r>
            <a:r>
              <a:rPr lang="en-US" sz="3200" b="1" dirty="0" smtClean="0">
                <a:solidFill>
                  <a:srgbClr val="00B050"/>
                </a:solidFill>
              </a:rPr>
              <a:t>[see also </a:t>
            </a:r>
            <a:r>
              <a:rPr lang="en-US" sz="3200" b="1" dirty="0" smtClean="0">
                <a:solidFill>
                  <a:srgbClr val="00B0F0"/>
                </a:solidFill>
              </a:rPr>
              <a:t>Gen. 1:2</a:t>
            </a:r>
            <a:r>
              <a:rPr lang="en-US" sz="3200" b="1" dirty="0" smtClean="0">
                <a:solidFill>
                  <a:srgbClr val="00B050"/>
                </a:solidFill>
              </a:rPr>
              <a:t>]</a:t>
            </a:r>
            <a:endParaRPr lang="en-US" sz="3200" b="1" dirty="0">
              <a:solidFill>
                <a:srgbClr val="00B050"/>
              </a:solidFill>
            </a:endParaRPr>
          </a:p>
        </p:txBody>
      </p:sp>
      <p:sp>
        <p:nvSpPr>
          <p:cNvPr id="5" name="TextBox 4"/>
          <p:cNvSpPr txBox="1"/>
          <p:nvPr/>
        </p:nvSpPr>
        <p:spPr>
          <a:xfrm>
            <a:off x="4648200" y="2057400"/>
            <a:ext cx="4495800" cy="1077218"/>
          </a:xfrm>
          <a:prstGeom prst="rect">
            <a:avLst/>
          </a:prstGeom>
          <a:noFill/>
        </p:spPr>
        <p:txBody>
          <a:bodyPr wrap="square" rtlCol="0">
            <a:spAutoFit/>
          </a:bodyPr>
          <a:lstStyle/>
          <a:p>
            <a:pPr algn="ctr"/>
            <a:r>
              <a:rPr lang="en-US" sz="3200" b="1" dirty="0" smtClean="0">
                <a:solidFill>
                  <a:schemeClr val="accent2">
                    <a:lumMod val="40000"/>
                    <a:lumOff val="60000"/>
                  </a:schemeClr>
                </a:solidFill>
              </a:rPr>
              <a:t>Rev. 17:1,15; Isa. 14:14-15; Jer. 51:13</a:t>
            </a:r>
            <a:endParaRPr lang="en-US" sz="32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648200"/>
            <a:ext cx="4724400" cy="1754326"/>
          </a:xfrm>
          <a:prstGeom prst="rect">
            <a:avLst/>
          </a:prstGeom>
          <a:noFill/>
        </p:spPr>
        <p:txBody>
          <a:bodyPr wrap="square" rtlCol="0">
            <a:spAutoFit/>
          </a:bodyPr>
          <a:lstStyle/>
          <a:p>
            <a:pPr algn="ctr"/>
            <a:r>
              <a:rPr lang="en-US" sz="3600" b="1" dirty="0" smtClean="0">
                <a:solidFill>
                  <a:schemeClr val="bg1"/>
                </a:solidFill>
              </a:rPr>
              <a:t>“… they </a:t>
            </a:r>
            <a:r>
              <a:rPr lang="en-US" sz="3600" b="1" dirty="0">
                <a:solidFill>
                  <a:schemeClr val="bg1"/>
                </a:solidFill>
              </a:rPr>
              <a:t>see </a:t>
            </a:r>
            <a:r>
              <a:rPr lang="en-US" sz="3600" b="1" u="sng" dirty="0">
                <a:solidFill>
                  <a:srgbClr val="FFFF00"/>
                </a:solidFill>
              </a:rPr>
              <a:t>Jesus walking on the </a:t>
            </a:r>
            <a:r>
              <a:rPr lang="en-US" sz="3600" b="1" u="sng" dirty="0" smtClean="0">
                <a:solidFill>
                  <a:srgbClr val="FFFF00"/>
                </a:solidFill>
              </a:rPr>
              <a:t>sea</a:t>
            </a:r>
            <a:r>
              <a:rPr lang="en-US" sz="3600" b="1" dirty="0" smtClean="0">
                <a:solidFill>
                  <a:schemeClr val="bg1"/>
                </a:solidFill>
              </a:rPr>
              <a:t> …”</a:t>
            </a:r>
          </a:p>
          <a:p>
            <a:pPr algn="ctr"/>
            <a:r>
              <a:rPr lang="en-US" sz="3600" b="1" dirty="0" smtClean="0">
                <a:solidFill>
                  <a:srgbClr val="00B0F0"/>
                </a:solidFill>
              </a:rPr>
              <a:t>– John 6:19 KJB</a:t>
            </a:r>
            <a:endParaRPr lang="en-US" sz="3600" b="1" dirty="0">
              <a:solidFill>
                <a:srgbClr val="00B0F0"/>
              </a:solidFill>
            </a:endParaRPr>
          </a:p>
        </p:txBody>
      </p:sp>
      <p:sp>
        <p:nvSpPr>
          <p:cNvPr id="12" name="TextBox 11"/>
          <p:cNvSpPr txBox="1"/>
          <p:nvPr/>
        </p:nvSpPr>
        <p:spPr>
          <a:xfrm>
            <a:off x="4572000" y="4114800"/>
            <a:ext cx="4572000" cy="2308324"/>
          </a:xfrm>
          <a:prstGeom prst="rect">
            <a:avLst/>
          </a:prstGeom>
          <a:noFill/>
        </p:spPr>
        <p:txBody>
          <a:bodyPr wrap="square" rtlCol="0">
            <a:spAutoFit/>
          </a:bodyPr>
          <a:lstStyle/>
          <a:p>
            <a:pPr algn="ctr"/>
            <a:r>
              <a:rPr lang="en-US" sz="3600" b="1" dirty="0" smtClean="0">
                <a:solidFill>
                  <a:schemeClr val="bg1"/>
                </a:solidFill>
              </a:rPr>
              <a:t>“… the </a:t>
            </a:r>
            <a:r>
              <a:rPr lang="en-US" sz="3600" b="1" dirty="0">
                <a:solidFill>
                  <a:schemeClr val="bg1"/>
                </a:solidFill>
              </a:rPr>
              <a:t>great whore that </a:t>
            </a:r>
            <a:r>
              <a:rPr lang="en-US" sz="3600" b="1" u="sng" dirty="0" err="1">
                <a:solidFill>
                  <a:srgbClr val="FFFF00"/>
                </a:solidFill>
              </a:rPr>
              <a:t>sitteth</a:t>
            </a:r>
            <a:r>
              <a:rPr lang="en-US" sz="3600" b="1" u="sng" dirty="0">
                <a:solidFill>
                  <a:srgbClr val="FFFF00"/>
                </a:solidFill>
              </a:rPr>
              <a:t> upon many waters</a:t>
            </a:r>
            <a:r>
              <a:rPr lang="en-US" sz="3600" b="1" dirty="0" smtClean="0">
                <a:solidFill>
                  <a:schemeClr val="bg1"/>
                </a:solidFill>
              </a:rPr>
              <a:t>:”</a:t>
            </a:r>
          </a:p>
          <a:p>
            <a:pPr algn="ctr"/>
            <a:r>
              <a:rPr lang="en-US" sz="3600" b="1" dirty="0" smtClean="0">
                <a:solidFill>
                  <a:schemeClr val="accent2">
                    <a:lumMod val="40000"/>
                    <a:lumOff val="60000"/>
                  </a:schemeClr>
                </a:solidFill>
              </a:rPr>
              <a:t>– Revelation 17:1 KJB</a:t>
            </a:r>
            <a:endParaRPr lang="en-US" sz="32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would be seen above the “waters”</a:t>
            </a:r>
            <a:endParaRPr lang="en-US" sz="3600" b="1" dirty="0">
              <a:solidFill>
                <a:srgbClr val="FFFF00"/>
              </a:solidFil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5" name="Picture 14" descr="Bible - Jesus - Walking On The Water Shining Jesus.jpg"/>
          <p:cNvPicPr>
            <a:picLocks noChangeAspect="1"/>
          </p:cNvPicPr>
          <p:nvPr/>
        </p:nvPicPr>
        <p:blipFill>
          <a:blip r:embed="rId2"/>
          <a:stretch>
            <a:fillRect/>
          </a:stretch>
        </p:blipFill>
        <p:spPr>
          <a:xfrm>
            <a:off x="0" y="0"/>
            <a:ext cx="9144000" cy="6858000"/>
          </a:xfrm>
          <a:prstGeom prst="rect">
            <a:avLst/>
          </a:prstGeom>
        </p:spPr>
      </p:pic>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descr="Roman Catholicism - Counterfeit Sanctuary - Counterfeit Christ, Pope Walks Upon The Peoples, Waters.jpg"/>
          <p:cNvPicPr>
            <a:picLocks noChangeAspect="1"/>
          </p:cNvPicPr>
          <p:nvPr/>
        </p:nvPicPr>
        <p:blipFill>
          <a:blip r:embed="rId2"/>
          <a:stretch>
            <a:fillRect/>
          </a:stretch>
        </p:blipFill>
        <p:spPr>
          <a:xfrm>
            <a:off x="0" y="0"/>
            <a:ext cx="9144000" cy="5562600"/>
          </a:xfrm>
          <a:prstGeom prst="rect">
            <a:avLst/>
          </a:prstGeom>
        </p:spPr>
      </p:pic>
      <p:sp>
        <p:nvSpPr>
          <p:cNvPr id="3" name="TextBox 2"/>
          <p:cNvSpPr txBox="1"/>
          <p:nvPr/>
        </p:nvSpPr>
        <p:spPr>
          <a:xfrm>
            <a:off x="0" y="5473005"/>
            <a:ext cx="9144000" cy="1384995"/>
          </a:xfrm>
          <a:prstGeom prst="rect">
            <a:avLst/>
          </a:prstGeom>
          <a:noFill/>
        </p:spPr>
        <p:txBody>
          <a:bodyPr wrap="square" rtlCol="0">
            <a:spAutoFit/>
          </a:bodyPr>
          <a:lstStyle/>
          <a:p>
            <a:pPr algn="ctr"/>
            <a:r>
              <a:rPr lang="en-US" sz="2800" b="1" dirty="0" smtClean="0">
                <a:solidFill>
                  <a:schemeClr val="bg1"/>
                </a:solidFill>
              </a:rPr>
              <a:t>“And </a:t>
            </a:r>
            <a:r>
              <a:rPr lang="en-US" sz="2800" b="1" dirty="0">
                <a:solidFill>
                  <a:schemeClr val="bg1"/>
                </a:solidFill>
              </a:rPr>
              <a:t>he </a:t>
            </a:r>
            <a:r>
              <a:rPr lang="en-US" sz="2800" b="1" dirty="0" err="1">
                <a:solidFill>
                  <a:schemeClr val="bg1"/>
                </a:solidFill>
              </a:rPr>
              <a:t>saith</a:t>
            </a:r>
            <a:r>
              <a:rPr lang="en-US" sz="2800" b="1" dirty="0">
                <a:solidFill>
                  <a:schemeClr val="bg1"/>
                </a:solidFill>
              </a:rPr>
              <a:t> unto me, </a:t>
            </a:r>
            <a:r>
              <a:rPr lang="en-US" sz="2800" b="1" u="sng" dirty="0">
                <a:solidFill>
                  <a:srgbClr val="FFFF00"/>
                </a:solidFill>
              </a:rPr>
              <a:t>The waters</a:t>
            </a:r>
            <a:r>
              <a:rPr lang="en-US" sz="2800" b="1" dirty="0">
                <a:solidFill>
                  <a:schemeClr val="bg1"/>
                </a:solidFill>
              </a:rPr>
              <a:t> which thou </a:t>
            </a:r>
            <a:r>
              <a:rPr lang="en-US" sz="2800" b="1" dirty="0" err="1">
                <a:solidFill>
                  <a:schemeClr val="bg1"/>
                </a:solidFill>
              </a:rPr>
              <a:t>sawest</a:t>
            </a:r>
            <a:r>
              <a:rPr lang="en-US" sz="2800" b="1" dirty="0">
                <a:solidFill>
                  <a:schemeClr val="bg1"/>
                </a:solidFill>
              </a:rPr>
              <a:t>, where the whore </a:t>
            </a:r>
            <a:r>
              <a:rPr lang="en-US" sz="2800" b="1" dirty="0" err="1">
                <a:solidFill>
                  <a:schemeClr val="bg1"/>
                </a:solidFill>
              </a:rPr>
              <a:t>sitteth</a:t>
            </a:r>
            <a:r>
              <a:rPr lang="en-US" sz="2800" b="1" dirty="0">
                <a:solidFill>
                  <a:schemeClr val="bg1"/>
                </a:solidFill>
              </a:rPr>
              <a:t>, </a:t>
            </a:r>
            <a:r>
              <a:rPr lang="en-US" sz="2800" b="1" u="sng" dirty="0">
                <a:solidFill>
                  <a:srgbClr val="FFFF00"/>
                </a:solidFill>
              </a:rPr>
              <a:t>are peoples, and multitudes, and nations, and tongues</a:t>
            </a:r>
            <a:r>
              <a:rPr lang="en-US" sz="2800" b="1" dirty="0" smtClean="0">
                <a:solidFill>
                  <a:schemeClr val="bg1"/>
                </a:solidFill>
              </a:rPr>
              <a:t>.” </a:t>
            </a:r>
            <a:r>
              <a:rPr lang="en-US" sz="2800" b="1" dirty="0" smtClean="0">
                <a:solidFill>
                  <a:schemeClr val="accent2">
                    <a:lumMod val="40000"/>
                    <a:lumOff val="60000"/>
                  </a:schemeClr>
                </a:solidFill>
              </a:rPr>
              <a:t>– Revelation 17:5 KJB</a:t>
            </a:r>
            <a:endParaRPr lang="en-US" sz="2800" b="1" dirty="0">
              <a:solidFill>
                <a:schemeClr val="accent2">
                  <a:lumMod val="40000"/>
                  <a:lumOff val="60000"/>
                </a:schemeClr>
              </a:solidFil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473005"/>
            <a:ext cx="9144000" cy="1384995"/>
          </a:xfrm>
          <a:prstGeom prst="rect">
            <a:avLst/>
          </a:prstGeom>
          <a:noFill/>
        </p:spPr>
        <p:txBody>
          <a:bodyPr wrap="square" rtlCol="0">
            <a:spAutoFit/>
          </a:bodyPr>
          <a:lstStyle/>
          <a:p>
            <a:pPr algn="ctr"/>
            <a:r>
              <a:rPr lang="en-US" sz="2800" b="1" dirty="0" smtClean="0">
                <a:solidFill>
                  <a:schemeClr val="bg1"/>
                </a:solidFill>
              </a:rPr>
              <a:t>“And </a:t>
            </a:r>
            <a:r>
              <a:rPr lang="en-US" sz="2800" b="1" dirty="0">
                <a:solidFill>
                  <a:schemeClr val="bg1"/>
                </a:solidFill>
              </a:rPr>
              <a:t>he </a:t>
            </a:r>
            <a:r>
              <a:rPr lang="en-US" sz="2800" b="1" dirty="0" err="1">
                <a:solidFill>
                  <a:schemeClr val="bg1"/>
                </a:solidFill>
              </a:rPr>
              <a:t>saith</a:t>
            </a:r>
            <a:r>
              <a:rPr lang="en-US" sz="2800" b="1" dirty="0">
                <a:solidFill>
                  <a:schemeClr val="bg1"/>
                </a:solidFill>
              </a:rPr>
              <a:t> unto me, </a:t>
            </a:r>
            <a:r>
              <a:rPr lang="en-US" sz="2800" b="1" u="sng" dirty="0">
                <a:solidFill>
                  <a:srgbClr val="FFFF00"/>
                </a:solidFill>
              </a:rPr>
              <a:t>The waters</a:t>
            </a:r>
            <a:r>
              <a:rPr lang="en-US" sz="2800" b="1" dirty="0">
                <a:solidFill>
                  <a:schemeClr val="bg1"/>
                </a:solidFill>
              </a:rPr>
              <a:t> which thou </a:t>
            </a:r>
            <a:r>
              <a:rPr lang="en-US" sz="2800" b="1" dirty="0" err="1">
                <a:solidFill>
                  <a:schemeClr val="bg1"/>
                </a:solidFill>
              </a:rPr>
              <a:t>sawest</a:t>
            </a:r>
            <a:r>
              <a:rPr lang="en-US" sz="2800" b="1" dirty="0">
                <a:solidFill>
                  <a:schemeClr val="bg1"/>
                </a:solidFill>
              </a:rPr>
              <a:t>, where the whore </a:t>
            </a:r>
            <a:r>
              <a:rPr lang="en-US" sz="2800" b="1" dirty="0" err="1">
                <a:solidFill>
                  <a:schemeClr val="bg1"/>
                </a:solidFill>
              </a:rPr>
              <a:t>sitteth</a:t>
            </a:r>
            <a:r>
              <a:rPr lang="en-US" sz="2800" b="1" dirty="0">
                <a:solidFill>
                  <a:schemeClr val="bg1"/>
                </a:solidFill>
              </a:rPr>
              <a:t>, </a:t>
            </a:r>
            <a:r>
              <a:rPr lang="en-US" sz="2800" b="1" u="sng" dirty="0">
                <a:solidFill>
                  <a:srgbClr val="FFFF00"/>
                </a:solidFill>
              </a:rPr>
              <a:t>are peoples, and multitudes, and nations, and tongues</a:t>
            </a:r>
            <a:r>
              <a:rPr lang="en-US" sz="2800" b="1" dirty="0" smtClean="0">
                <a:solidFill>
                  <a:schemeClr val="bg1"/>
                </a:solidFill>
              </a:rPr>
              <a:t>.” </a:t>
            </a:r>
            <a:r>
              <a:rPr lang="en-US" sz="2800" b="1" dirty="0" smtClean="0">
                <a:solidFill>
                  <a:schemeClr val="accent2">
                    <a:lumMod val="40000"/>
                    <a:lumOff val="60000"/>
                  </a:schemeClr>
                </a:solidFill>
              </a:rPr>
              <a:t>– Revelation 17:5 KJB</a:t>
            </a:r>
            <a:endParaRPr lang="en-US" sz="2800" b="1" dirty="0">
              <a:solidFill>
                <a:schemeClr val="accent2">
                  <a:lumMod val="40000"/>
                  <a:lumOff val="60000"/>
                </a:schemeClr>
              </a:solidFill>
            </a:endParaRPr>
          </a:p>
        </p:txBody>
      </p:sp>
      <p:pic>
        <p:nvPicPr>
          <p:cNvPr id="4" name="Picture 3" descr="Roman Catholicism - Church &amp; State - Benedict Before UN.jpg"/>
          <p:cNvPicPr>
            <a:picLocks noChangeAspect="1"/>
          </p:cNvPicPr>
          <p:nvPr/>
        </p:nvPicPr>
        <p:blipFill>
          <a:blip r:embed="rId2"/>
          <a:stretch>
            <a:fillRect/>
          </a:stretch>
        </p:blipFill>
        <p:spPr>
          <a:xfrm>
            <a:off x="0" y="609600"/>
            <a:ext cx="9144000" cy="4898114"/>
          </a:xfrm>
          <a:prstGeom prst="rect">
            <a:avLst/>
          </a:prstGeom>
        </p:spPr>
      </p:pic>
      <p:sp>
        <p:nvSpPr>
          <p:cNvPr id="5" name="TextBox 4"/>
          <p:cNvSpPr txBox="1"/>
          <p:nvPr/>
        </p:nvSpPr>
        <p:spPr>
          <a:xfrm>
            <a:off x="0" y="0"/>
            <a:ext cx="9144000" cy="584775"/>
          </a:xfrm>
          <a:prstGeom prst="rect">
            <a:avLst/>
          </a:prstGeom>
          <a:noFill/>
        </p:spPr>
        <p:txBody>
          <a:bodyPr wrap="square" rtlCol="0">
            <a:spAutoFit/>
          </a:bodyPr>
          <a:lstStyle/>
          <a:p>
            <a:pPr algn="ctr"/>
            <a:r>
              <a:rPr lang="en-US" sz="3200" b="1" dirty="0" smtClean="0">
                <a:solidFill>
                  <a:schemeClr val="bg1"/>
                </a:solidFill>
              </a:rPr>
              <a:t>‘Benedict XVI’ addressing the U.N. (United Nations)</a:t>
            </a:r>
            <a:endParaRPr lang="en-US" sz="3200" b="1" dirty="0">
              <a:solidFill>
                <a:schemeClr val="bg1"/>
              </a:solidFil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41242"/>
            <a:ext cx="4724400" cy="5016758"/>
          </a:xfrm>
          <a:prstGeom prst="rect">
            <a:avLst/>
          </a:prstGeom>
          <a:noFill/>
        </p:spPr>
        <p:txBody>
          <a:bodyPr wrap="square" rtlCol="0">
            <a:spAutoFit/>
          </a:bodyPr>
          <a:lstStyle/>
          <a:p>
            <a:pPr algn="ctr"/>
            <a:r>
              <a:rPr lang="en-US" sz="2000" b="1" dirty="0" smtClean="0">
                <a:solidFill>
                  <a:schemeClr val="bg1"/>
                </a:solidFill>
              </a:rPr>
              <a:t>Psa. 49:4, 78:2; Pro. 1:6; </a:t>
            </a:r>
            <a:r>
              <a:rPr lang="en-US" sz="2000" b="1" dirty="0" err="1" smtClean="0">
                <a:solidFill>
                  <a:schemeClr val="bg1"/>
                </a:solidFill>
              </a:rPr>
              <a:t>Eze</a:t>
            </a:r>
            <a:r>
              <a:rPr lang="en-US" sz="2000" b="1" dirty="0" smtClean="0">
                <a:solidFill>
                  <a:schemeClr val="bg1"/>
                </a:solidFill>
              </a:rPr>
              <a:t>. 17:2; Matt. 13:34; Mark 4:13,34, </a:t>
            </a:r>
            <a:r>
              <a:rPr lang="en-US" sz="2000" b="1" dirty="0" smtClean="0">
                <a:solidFill>
                  <a:srgbClr val="FFFF00"/>
                </a:solidFill>
              </a:rPr>
              <a:t>“mystery[</a:t>
            </a:r>
            <a:r>
              <a:rPr lang="en-US" sz="2000" b="1" dirty="0" err="1" smtClean="0">
                <a:solidFill>
                  <a:srgbClr val="FFFF00"/>
                </a:solidFill>
              </a:rPr>
              <a:t>ies</a:t>
            </a:r>
            <a:r>
              <a:rPr lang="en-US" sz="2000" b="1" dirty="0" smtClean="0">
                <a:solidFill>
                  <a:srgbClr val="FFFF00"/>
                </a:solidFill>
              </a:rPr>
              <a:t>]”</a:t>
            </a:r>
            <a:r>
              <a:rPr lang="en-US" sz="2000" b="1" dirty="0" smtClean="0">
                <a:solidFill>
                  <a:schemeClr val="bg1"/>
                </a:solidFill>
              </a:rPr>
              <a:t> Matt. 13:11; Mark 4:11; Luke 8:10; Rom. 11:25, 16:25; 1 Cor. 2:7, 4:1, 13:2, 14:2, 15:51; Eph. 1:9, 3:3,4,9, 5:32, 6:19; Col. 1:26,27, 2:2, 4:3; 2 Thess. 2:7; 1 Tim. 3:9,16; Rev. 1:20, 10:7, 17:5,7. </a:t>
            </a:r>
            <a:r>
              <a:rPr lang="en-US" sz="2000" b="1" dirty="0" smtClean="0">
                <a:solidFill>
                  <a:srgbClr val="FFFF00"/>
                </a:solidFill>
              </a:rPr>
              <a:t>“riddle”</a:t>
            </a:r>
            <a:r>
              <a:rPr lang="en-US" sz="2000" b="1" dirty="0" smtClean="0">
                <a:solidFill>
                  <a:schemeClr val="bg1"/>
                </a:solidFill>
              </a:rPr>
              <a:t> in Num. 12:8; Jdg. 14:12-19.   </a:t>
            </a:r>
            <a:r>
              <a:rPr lang="en-US" sz="2000" b="1" dirty="0" smtClean="0">
                <a:solidFill>
                  <a:srgbClr val="FFFF00"/>
                </a:solidFill>
              </a:rPr>
              <a:t>“hard questions”</a:t>
            </a:r>
            <a:r>
              <a:rPr lang="en-US" sz="2000" b="1" dirty="0" smtClean="0">
                <a:solidFill>
                  <a:schemeClr val="bg1"/>
                </a:solidFill>
              </a:rPr>
              <a:t> in 1 Kin. 10:1; 2 Chr. 9:1.  </a:t>
            </a:r>
            <a:r>
              <a:rPr lang="en-US" sz="2000" b="1" dirty="0" smtClean="0">
                <a:solidFill>
                  <a:srgbClr val="FFFF00"/>
                </a:solidFill>
              </a:rPr>
              <a:t>“...take up a parable … a taunting proverb...”</a:t>
            </a:r>
            <a:r>
              <a:rPr lang="en-US" sz="2000" b="1" dirty="0" smtClean="0">
                <a:solidFill>
                  <a:schemeClr val="bg1"/>
                </a:solidFill>
              </a:rPr>
              <a:t> Hab. 2:6;p. </a:t>
            </a:r>
            <a:r>
              <a:rPr lang="en-US" sz="2000" b="1" dirty="0" smtClean="0">
                <a:solidFill>
                  <a:srgbClr val="00B050"/>
                </a:solidFill>
              </a:rPr>
              <a:t>To speak proverbs is to speak symbols</a:t>
            </a:r>
            <a:r>
              <a:rPr lang="en-US" sz="2000" b="1" dirty="0" smtClean="0">
                <a:solidFill>
                  <a:schemeClr val="bg1"/>
                </a:solidFill>
              </a:rPr>
              <a:t>, John 16:29 “His disciples said unto him, Lo, now </a:t>
            </a:r>
            <a:r>
              <a:rPr lang="en-US" sz="2000" b="1" u="sng" dirty="0" err="1" smtClean="0">
                <a:solidFill>
                  <a:srgbClr val="FFFF00"/>
                </a:solidFill>
              </a:rPr>
              <a:t>speakest</a:t>
            </a:r>
            <a:r>
              <a:rPr lang="en-US" sz="2000" b="1" u="sng" dirty="0" smtClean="0">
                <a:solidFill>
                  <a:srgbClr val="FFFF00"/>
                </a:solidFill>
              </a:rPr>
              <a:t> thou plainly, and </a:t>
            </a:r>
            <a:r>
              <a:rPr lang="en-US" sz="2000" b="1" u="sng" dirty="0" err="1" smtClean="0">
                <a:solidFill>
                  <a:srgbClr val="FFFF00"/>
                </a:solidFill>
              </a:rPr>
              <a:t>speakest</a:t>
            </a:r>
            <a:r>
              <a:rPr lang="en-US" sz="2000" b="1" u="sng" dirty="0" smtClean="0">
                <a:solidFill>
                  <a:srgbClr val="FFFF00"/>
                </a:solidFill>
              </a:rPr>
              <a:t> no proverb</a:t>
            </a:r>
            <a:r>
              <a:rPr lang="en-US" sz="2000" b="1" dirty="0" smtClean="0">
                <a:solidFill>
                  <a:schemeClr val="bg1"/>
                </a:solidFill>
              </a:rPr>
              <a:t>.”, thus, Prov. 25:2 “[It is] </a:t>
            </a:r>
            <a:r>
              <a:rPr lang="en-US" sz="2000" b="1" u="sng" dirty="0" smtClean="0">
                <a:solidFill>
                  <a:srgbClr val="FFFF00"/>
                </a:solidFill>
              </a:rPr>
              <a:t>the glory of God to conceal a thing</a:t>
            </a:r>
            <a:r>
              <a:rPr lang="en-US" sz="2000" b="1" dirty="0" smtClean="0">
                <a:solidFill>
                  <a:schemeClr val="bg1"/>
                </a:solidFill>
              </a:rPr>
              <a:t>: but the </a:t>
            </a:r>
            <a:r>
              <a:rPr lang="en-US" sz="2000" b="1" dirty="0" err="1" smtClean="0">
                <a:solidFill>
                  <a:schemeClr val="bg1"/>
                </a:solidFill>
              </a:rPr>
              <a:t>honour</a:t>
            </a:r>
            <a:r>
              <a:rPr lang="en-US" sz="2000" b="1" dirty="0" smtClean="0">
                <a:solidFill>
                  <a:schemeClr val="bg1"/>
                </a:solidFill>
              </a:rPr>
              <a:t> of kings [is] to search out a matter.”</a:t>
            </a:r>
            <a:endParaRPr lang="en-US" sz="2000" b="1" dirty="0">
              <a:solidFill>
                <a:schemeClr val="bg1"/>
              </a:solidFill>
            </a:endParaRPr>
          </a:p>
        </p:txBody>
      </p:sp>
      <p:sp>
        <p:nvSpPr>
          <p:cNvPr id="5" name="TextBox 4"/>
          <p:cNvSpPr txBox="1"/>
          <p:nvPr/>
        </p:nvSpPr>
        <p:spPr>
          <a:xfrm>
            <a:off x="4648200" y="1828800"/>
            <a:ext cx="4495800" cy="584775"/>
          </a:xfrm>
          <a:prstGeom prst="rect">
            <a:avLst/>
          </a:prstGeom>
          <a:noFill/>
        </p:spPr>
        <p:txBody>
          <a:bodyPr wrap="square" rtlCol="0">
            <a:spAutoFit/>
          </a:bodyPr>
          <a:lstStyle/>
          <a:p>
            <a:pPr algn="ctr"/>
            <a:r>
              <a:rPr lang="en-US" sz="3200" b="1" dirty="0" smtClean="0">
                <a:solidFill>
                  <a:schemeClr val="accent2">
                    <a:lumMod val="40000"/>
                    <a:lumOff val="60000"/>
                  </a:schemeClr>
                </a:solidFill>
              </a:rPr>
              <a:t>Dan. 8:23; Rom. 16:18</a:t>
            </a:r>
            <a:endParaRPr lang="en-US" sz="32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2" name="TextBox 11"/>
          <p:cNvSpPr txBox="1"/>
          <p:nvPr/>
        </p:nvSpPr>
        <p:spPr>
          <a:xfrm>
            <a:off x="4572000" y="2826127"/>
            <a:ext cx="4572000" cy="4031873"/>
          </a:xfrm>
          <a:prstGeom prst="rect">
            <a:avLst/>
          </a:prstGeom>
          <a:noFill/>
        </p:spPr>
        <p:txBody>
          <a:bodyPr wrap="square" rtlCol="0">
            <a:spAutoFit/>
          </a:bodyPr>
          <a:lstStyle/>
          <a:p>
            <a:pPr algn="ctr"/>
            <a:r>
              <a:rPr lang="en-US" sz="3200" b="1" dirty="0" smtClean="0">
                <a:solidFill>
                  <a:schemeClr val="bg1"/>
                </a:solidFill>
              </a:rPr>
              <a:t>“And </a:t>
            </a:r>
            <a:r>
              <a:rPr lang="en-US" sz="3200" b="1" dirty="0">
                <a:solidFill>
                  <a:schemeClr val="bg1"/>
                </a:solidFill>
              </a:rPr>
              <a:t>in the latter time of their kingdom, when the transgressors are come to the full, </a:t>
            </a:r>
            <a:r>
              <a:rPr lang="en-US" sz="3200" b="1" u="sng" dirty="0">
                <a:solidFill>
                  <a:srgbClr val="FFFF00"/>
                </a:solidFill>
              </a:rPr>
              <a:t>a king</a:t>
            </a:r>
            <a:r>
              <a:rPr lang="en-US" sz="3200" b="1" dirty="0">
                <a:solidFill>
                  <a:schemeClr val="bg1"/>
                </a:solidFill>
              </a:rPr>
              <a:t> of fierce countenance, and </a:t>
            </a:r>
            <a:r>
              <a:rPr lang="en-US" sz="3200" b="1" u="sng" dirty="0">
                <a:solidFill>
                  <a:srgbClr val="FFFF00"/>
                </a:solidFill>
              </a:rPr>
              <a:t>understanding dark sentences</a:t>
            </a:r>
            <a:r>
              <a:rPr lang="en-US" sz="3200" b="1" dirty="0">
                <a:solidFill>
                  <a:schemeClr val="bg1"/>
                </a:solidFill>
              </a:rPr>
              <a:t>, shall stand up</a:t>
            </a:r>
            <a:r>
              <a:rPr lang="en-US" sz="3200" b="1" dirty="0" smtClean="0">
                <a:solidFill>
                  <a:schemeClr val="bg1"/>
                </a:solidFill>
              </a:rPr>
              <a:t>.” </a:t>
            </a:r>
            <a:r>
              <a:rPr lang="en-US" sz="3200" b="1" dirty="0" smtClean="0">
                <a:solidFill>
                  <a:schemeClr val="accent2">
                    <a:lumMod val="40000"/>
                    <a:lumOff val="60000"/>
                  </a:schemeClr>
                </a:solidFill>
              </a:rPr>
              <a:t>– Daniel 8:23 KJB</a:t>
            </a:r>
            <a:endParaRPr lang="en-US" sz="2800" b="1" dirty="0">
              <a:solidFill>
                <a:schemeClr val="accent2">
                  <a:lumMod val="40000"/>
                  <a:lumOff val="60000"/>
                </a:schemeClr>
              </a:solidFill>
            </a:endParaRPr>
          </a:p>
        </p:txBody>
      </p:sp>
      <p:sp>
        <p:nvSpPr>
          <p:cNvPr id="13" name="TextBox 12"/>
          <p:cNvSpPr txBox="1"/>
          <p:nvPr/>
        </p:nvSpPr>
        <p:spPr>
          <a:xfrm>
            <a:off x="0" y="762000"/>
            <a:ext cx="9144000" cy="646331"/>
          </a:xfrm>
          <a:prstGeom prst="rect">
            <a:avLst/>
          </a:prstGeom>
          <a:noFill/>
        </p:spPr>
        <p:txBody>
          <a:bodyPr wrap="square" rtlCol="0">
            <a:spAutoFit/>
          </a:bodyPr>
          <a:lstStyle/>
          <a:p>
            <a:pPr algn="ctr"/>
            <a:r>
              <a:rPr lang="en-US" sz="3600" b="1" dirty="0" smtClean="0">
                <a:solidFill>
                  <a:srgbClr val="FFFF00"/>
                </a:solidFill>
              </a:rPr>
              <a:t>would speak “dark sayings”</a:t>
            </a:r>
            <a:endParaRPr lang="en-US" sz="3600" b="1" dirty="0">
              <a:solidFill>
                <a:srgbClr val="FFFF00"/>
              </a:solidFill>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81200"/>
            <a:ext cx="4495800" cy="584775"/>
          </a:xfrm>
          <a:prstGeom prst="rect">
            <a:avLst/>
          </a:prstGeom>
          <a:noFill/>
        </p:spPr>
        <p:txBody>
          <a:bodyPr wrap="square" rtlCol="0">
            <a:spAutoFit/>
          </a:bodyPr>
          <a:lstStyle/>
          <a:p>
            <a:pPr algn="ctr"/>
            <a:r>
              <a:rPr lang="en-US" sz="3200" b="1" dirty="0" smtClean="0">
                <a:solidFill>
                  <a:srgbClr val="00B0F0"/>
                </a:solidFill>
              </a:rPr>
              <a:t>John 7:31, etc</a:t>
            </a:r>
            <a:endParaRPr lang="en-US" sz="3200" b="1" dirty="0">
              <a:solidFill>
                <a:srgbClr val="00B0F0"/>
              </a:solidFill>
            </a:endParaRPr>
          </a:p>
        </p:txBody>
      </p:sp>
      <p:sp>
        <p:nvSpPr>
          <p:cNvPr id="5" name="TextBox 4"/>
          <p:cNvSpPr txBox="1"/>
          <p:nvPr/>
        </p:nvSpPr>
        <p:spPr>
          <a:xfrm>
            <a:off x="4648200" y="1828800"/>
            <a:ext cx="4495800" cy="1200329"/>
          </a:xfrm>
          <a:prstGeom prst="rect">
            <a:avLst/>
          </a:prstGeom>
          <a:noFill/>
        </p:spPr>
        <p:txBody>
          <a:bodyPr wrap="square" rtlCol="0">
            <a:spAutoFit/>
          </a:bodyPr>
          <a:lstStyle/>
          <a:p>
            <a:pPr algn="ctr"/>
            <a:r>
              <a:rPr lang="en-US" sz="2400" b="1" dirty="0" smtClean="0">
                <a:solidFill>
                  <a:schemeClr val="accent2">
                    <a:lumMod val="40000"/>
                    <a:lumOff val="60000"/>
                  </a:schemeClr>
                </a:solidFill>
              </a:rPr>
              <a:t>Acts 8:10,11; Revelation 13:14, 16:14, 19:20; see also 2 Timothy 3:8, see also Job, etc</a:t>
            </a:r>
            <a:endParaRPr lang="en-US" sz="24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318570"/>
            <a:ext cx="4724400" cy="3046988"/>
          </a:xfrm>
          <a:prstGeom prst="rect">
            <a:avLst/>
          </a:prstGeom>
          <a:noFill/>
        </p:spPr>
        <p:txBody>
          <a:bodyPr wrap="square" rtlCol="0">
            <a:spAutoFit/>
          </a:bodyPr>
          <a:lstStyle/>
          <a:p>
            <a:pPr algn="ctr"/>
            <a:r>
              <a:rPr lang="en-US" sz="3200" b="1" dirty="0" smtClean="0">
                <a:solidFill>
                  <a:schemeClr val="bg1"/>
                </a:solidFill>
              </a:rPr>
              <a:t>“And </a:t>
            </a:r>
            <a:r>
              <a:rPr lang="en-US" sz="3200" b="1" dirty="0">
                <a:solidFill>
                  <a:schemeClr val="bg1"/>
                </a:solidFill>
              </a:rPr>
              <a:t>many of the people believed on him, and said, When </a:t>
            </a:r>
            <a:r>
              <a:rPr lang="en-US" sz="3200" b="1" u="sng" dirty="0">
                <a:solidFill>
                  <a:srgbClr val="FFFF00"/>
                </a:solidFill>
              </a:rPr>
              <a:t>Christ</a:t>
            </a:r>
            <a:r>
              <a:rPr lang="en-US" sz="3200" b="1" dirty="0">
                <a:solidFill>
                  <a:schemeClr val="bg1"/>
                </a:solidFill>
              </a:rPr>
              <a:t> cometh, will he do more </a:t>
            </a:r>
            <a:r>
              <a:rPr lang="en-US" sz="3200" b="1" u="sng" dirty="0">
                <a:solidFill>
                  <a:srgbClr val="FFFF00"/>
                </a:solidFill>
              </a:rPr>
              <a:t>miracles than these which this man hath done</a:t>
            </a:r>
            <a:r>
              <a:rPr lang="en-US" sz="3200" b="1" dirty="0" smtClean="0">
                <a:solidFill>
                  <a:schemeClr val="bg1"/>
                </a:solidFill>
              </a:rPr>
              <a:t>?” </a:t>
            </a:r>
            <a:r>
              <a:rPr lang="en-US" sz="3200" b="1" dirty="0" smtClean="0">
                <a:solidFill>
                  <a:srgbClr val="00B0F0"/>
                </a:solidFill>
              </a:rPr>
              <a:t>– John 7:31 KJB</a:t>
            </a:r>
            <a:endParaRPr lang="en-US" sz="3200" b="1" dirty="0">
              <a:solidFill>
                <a:srgbClr val="00B0F0"/>
              </a:solidFill>
            </a:endParaRPr>
          </a:p>
        </p:txBody>
      </p:sp>
      <p:sp>
        <p:nvSpPr>
          <p:cNvPr id="12" name="TextBox 11"/>
          <p:cNvSpPr txBox="1"/>
          <p:nvPr/>
        </p:nvSpPr>
        <p:spPr>
          <a:xfrm>
            <a:off x="4572000" y="3124200"/>
            <a:ext cx="4572000" cy="2246769"/>
          </a:xfrm>
          <a:prstGeom prst="rect">
            <a:avLst/>
          </a:prstGeom>
          <a:noFill/>
        </p:spPr>
        <p:txBody>
          <a:bodyPr wrap="square" rtlCol="0">
            <a:spAutoFit/>
          </a:bodyPr>
          <a:lstStyle/>
          <a:p>
            <a:pPr algn="ctr"/>
            <a:r>
              <a:rPr lang="en-US" sz="2800" b="1" dirty="0" smtClean="0">
                <a:solidFill>
                  <a:schemeClr val="bg1"/>
                </a:solidFill>
              </a:rPr>
              <a:t>“To </a:t>
            </a:r>
            <a:r>
              <a:rPr lang="en-US" sz="2800" b="1" dirty="0">
                <a:solidFill>
                  <a:schemeClr val="bg1"/>
                </a:solidFill>
              </a:rPr>
              <a:t>whom they all gave heed, from the least to the greatest, saying, </a:t>
            </a:r>
            <a:r>
              <a:rPr lang="en-US" sz="2800" b="1" u="sng" dirty="0">
                <a:solidFill>
                  <a:srgbClr val="FFFF00"/>
                </a:solidFill>
              </a:rPr>
              <a:t>This man is the great power of God</a:t>
            </a:r>
            <a:r>
              <a:rPr lang="en-US" sz="2800" b="1" u="sng" dirty="0" smtClean="0">
                <a:solidFill>
                  <a:srgbClr val="FFFF00"/>
                </a:solidFill>
              </a:rPr>
              <a:t>.</a:t>
            </a:r>
            <a:r>
              <a:rPr lang="en-US" sz="2800" b="1" dirty="0" smtClean="0">
                <a:solidFill>
                  <a:schemeClr val="bg1"/>
                </a:solidFill>
              </a:rPr>
              <a:t>”</a:t>
            </a:r>
          </a:p>
          <a:p>
            <a:pPr algn="ctr"/>
            <a:r>
              <a:rPr lang="en-US" sz="2800" b="1" dirty="0" smtClean="0">
                <a:solidFill>
                  <a:schemeClr val="accent2">
                    <a:lumMod val="40000"/>
                    <a:lumOff val="60000"/>
                  </a:schemeClr>
                </a:solidFill>
              </a:rPr>
              <a:t>– Acts 8:10 KJB</a:t>
            </a:r>
            <a:endParaRPr lang="en-US" sz="24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would do many “miracles”</a:t>
            </a:r>
            <a:endParaRPr lang="en-US" sz="3600" b="1" dirty="0">
              <a:solidFill>
                <a:srgbClr val="FFFF00"/>
              </a:solidFill>
            </a:endParaRPr>
          </a:p>
        </p:txBody>
      </p:sp>
      <p:sp>
        <p:nvSpPr>
          <p:cNvPr id="10" name="TextBox 9"/>
          <p:cNvSpPr txBox="1"/>
          <p:nvPr/>
        </p:nvSpPr>
        <p:spPr>
          <a:xfrm>
            <a:off x="4572000" y="5473005"/>
            <a:ext cx="4572000" cy="1384995"/>
          </a:xfrm>
          <a:prstGeom prst="rect">
            <a:avLst/>
          </a:prstGeom>
          <a:noFill/>
        </p:spPr>
        <p:txBody>
          <a:bodyPr wrap="square" rtlCol="0">
            <a:spAutoFit/>
          </a:bodyPr>
          <a:lstStyle/>
          <a:p>
            <a:pPr algn="ctr"/>
            <a:r>
              <a:rPr lang="en-US" sz="2800" b="1" dirty="0" smtClean="0">
                <a:solidFill>
                  <a:schemeClr val="bg1"/>
                </a:solidFill>
              </a:rPr>
              <a:t>“… of </a:t>
            </a:r>
            <a:r>
              <a:rPr lang="en-US" sz="2800" b="1" u="sng" dirty="0">
                <a:solidFill>
                  <a:srgbClr val="FFFF00"/>
                </a:solidFill>
              </a:rPr>
              <a:t>long time he had bewitched them with </a:t>
            </a:r>
            <a:r>
              <a:rPr lang="en-US" sz="2800" b="1" u="sng" dirty="0" smtClean="0">
                <a:solidFill>
                  <a:srgbClr val="FFFF00"/>
                </a:solidFill>
              </a:rPr>
              <a:t>sorceries</a:t>
            </a:r>
            <a:r>
              <a:rPr lang="en-US" sz="2800" b="1" dirty="0" smtClean="0">
                <a:solidFill>
                  <a:schemeClr val="bg1"/>
                </a:solidFill>
              </a:rPr>
              <a:t>.” </a:t>
            </a:r>
            <a:r>
              <a:rPr lang="en-US" sz="2800" b="1" dirty="0" smtClean="0">
                <a:solidFill>
                  <a:schemeClr val="accent2">
                    <a:lumMod val="40000"/>
                    <a:lumOff val="60000"/>
                  </a:schemeClr>
                </a:solidFill>
              </a:rPr>
              <a:t>– Acts 8:11 KJB</a:t>
            </a:r>
            <a:endParaRPr lang="en-US" sz="2800" b="1" dirty="0">
              <a:solidFill>
                <a:schemeClr val="accent2">
                  <a:lumMod val="40000"/>
                  <a:lumOff val="60000"/>
                </a:schemeClr>
              </a:solidFill>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4495800" cy="1477328"/>
          </a:xfrm>
          <a:prstGeom prst="rect">
            <a:avLst/>
          </a:prstGeom>
          <a:noFill/>
        </p:spPr>
        <p:txBody>
          <a:bodyPr wrap="square" rtlCol="0">
            <a:spAutoFit/>
          </a:bodyPr>
          <a:lstStyle/>
          <a:p>
            <a:pPr algn="ctr"/>
            <a:r>
              <a:rPr lang="en-US" sz="3000" b="1" dirty="0" err="1" smtClean="0">
                <a:solidFill>
                  <a:srgbClr val="00B0F0"/>
                </a:solidFill>
              </a:rPr>
              <a:t>Exo</a:t>
            </a:r>
            <a:r>
              <a:rPr lang="en-US" sz="3000" b="1" dirty="0" smtClean="0">
                <a:solidFill>
                  <a:srgbClr val="00B0F0"/>
                </a:solidFill>
              </a:rPr>
              <a:t>. 15:3; Isa. 42:13; Jer. 25:31; Hos. 4:1, 12:2; Mic. 6:2; Luke 14:32; Rev. 17:14</a:t>
            </a:r>
            <a:endParaRPr lang="en-US" sz="3000" b="1" dirty="0">
              <a:solidFill>
                <a:srgbClr val="00B0F0"/>
              </a:solidFill>
            </a:endParaRPr>
          </a:p>
        </p:txBody>
      </p:sp>
      <p:sp>
        <p:nvSpPr>
          <p:cNvPr id="5" name="TextBox 4"/>
          <p:cNvSpPr txBox="1"/>
          <p:nvPr/>
        </p:nvSpPr>
        <p:spPr>
          <a:xfrm>
            <a:off x="4648200" y="1828800"/>
            <a:ext cx="4495800" cy="954107"/>
          </a:xfrm>
          <a:prstGeom prst="rect">
            <a:avLst/>
          </a:prstGeom>
          <a:noFill/>
        </p:spPr>
        <p:txBody>
          <a:bodyPr wrap="square" rtlCol="0">
            <a:spAutoFit/>
          </a:bodyPr>
          <a:lstStyle/>
          <a:p>
            <a:pPr algn="ctr"/>
            <a:r>
              <a:rPr lang="en-US" sz="2800" b="1" dirty="0" smtClean="0">
                <a:solidFill>
                  <a:schemeClr val="accent2">
                    <a:lumMod val="40000"/>
                    <a:lumOff val="60000"/>
                  </a:schemeClr>
                </a:solidFill>
              </a:rPr>
              <a:t>Dan. 7:21,24,25, 8:10,11, 9:26; Rev. 13:4, 17:14, 19:19</a:t>
            </a:r>
            <a:endParaRPr lang="en-US" sz="28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505200"/>
            <a:ext cx="4724400" cy="1246495"/>
          </a:xfrm>
          <a:prstGeom prst="rect">
            <a:avLst/>
          </a:prstGeom>
          <a:noFill/>
        </p:spPr>
        <p:txBody>
          <a:bodyPr wrap="square" rtlCol="0">
            <a:spAutoFit/>
          </a:bodyPr>
          <a:lstStyle/>
          <a:p>
            <a:pPr algn="ctr"/>
            <a:r>
              <a:rPr lang="en-US" sz="2500" b="1" dirty="0" smtClean="0">
                <a:solidFill>
                  <a:schemeClr val="bg1"/>
                </a:solidFill>
              </a:rPr>
              <a:t>“The LORD </a:t>
            </a:r>
            <a:r>
              <a:rPr lang="en-US" sz="2500" b="1" dirty="0" smtClean="0">
                <a:solidFill>
                  <a:srgbClr val="00B050"/>
                </a:solidFill>
              </a:rPr>
              <a:t>[JEHOVAH]</a:t>
            </a:r>
            <a:r>
              <a:rPr lang="en-US" sz="2500" b="1" dirty="0" smtClean="0">
                <a:solidFill>
                  <a:schemeClr val="bg1"/>
                </a:solidFill>
              </a:rPr>
              <a:t> </a:t>
            </a:r>
            <a:r>
              <a:rPr lang="en-US" sz="2500" b="1" u="sng" dirty="0">
                <a:solidFill>
                  <a:srgbClr val="FFFF00"/>
                </a:solidFill>
              </a:rPr>
              <a:t>is a man of war</a:t>
            </a:r>
            <a:r>
              <a:rPr lang="en-US" sz="2500" b="1" dirty="0">
                <a:solidFill>
                  <a:schemeClr val="bg1"/>
                </a:solidFill>
              </a:rPr>
              <a:t>: the </a:t>
            </a:r>
            <a:r>
              <a:rPr lang="en-US" sz="2500" b="1" dirty="0" smtClean="0">
                <a:solidFill>
                  <a:schemeClr val="bg1"/>
                </a:solidFill>
              </a:rPr>
              <a:t>LORD </a:t>
            </a:r>
            <a:r>
              <a:rPr lang="en-US" sz="2500" b="1" dirty="0" smtClean="0">
                <a:solidFill>
                  <a:srgbClr val="00B050"/>
                </a:solidFill>
              </a:rPr>
              <a:t>[JEHOVAH]</a:t>
            </a:r>
            <a:r>
              <a:rPr lang="en-US" sz="2500" b="1" dirty="0" smtClean="0">
                <a:solidFill>
                  <a:schemeClr val="bg1"/>
                </a:solidFill>
              </a:rPr>
              <a:t> </a:t>
            </a:r>
            <a:r>
              <a:rPr lang="en-US" sz="2500" b="1" dirty="0">
                <a:solidFill>
                  <a:schemeClr val="bg1"/>
                </a:solidFill>
              </a:rPr>
              <a:t>is his name</a:t>
            </a:r>
            <a:r>
              <a:rPr lang="en-US" sz="2500" b="1" dirty="0" smtClean="0">
                <a:solidFill>
                  <a:schemeClr val="bg1"/>
                </a:solidFill>
              </a:rPr>
              <a:t>.” </a:t>
            </a:r>
            <a:r>
              <a:rPr lang="en-US" sz="2500" b="1" dirty="0" smtClean="0">
                <a:solidFill>
                  <a:srgbClr val="00B0F0"/>
                </a:solidFill>
              </a:rPr>
              <a:t>– Exodus 15:3 KJB</a:t>
            </a:r>
            <a:endParaRPr lang="en-US" sz="2500" b="1" dirty="0">
              <a:solidFill>
                <a:srgbClr val="00B0F0"/>
              </a:solidFill>
            </a:endParaRPr>
          </a:p>
        </p:txBody>
      </p:sp>
      <p:sp>
        <p:nvSpPr>
          <p:cNvPr id="12" name="TextBox 11"/>
          <p:cNvSpPr txBox="1"/>
          <p:nvPr/>
        </p:nvSpPr>
        <p:spPr>
          <a:xfrm>
            <a:off x="4572000" y="2819400"/>
            <a:ext cx="4572000" cy="1815882"/>
          </a:xfrm>
          <a:prstGeom prst="rect">
            <a:avLst/>
          </a:prstGeom>
          <a:noFill/>
        </p:spPr>
        <p:txBody>
          <a:bodyPr wrap="square" rtlCol="0">
            <a:spAutoFit/>
          </a:bodyPr>
          <a:lstStyle/>
          <a:p>
            <a:pPr algn="ctr"/>
            <a:r>
              <a:rPr lang="en-US" sz="2800" b="1" dirty="0" smtClean="0">
                <a:solidFill>
                  <a:schemeClr val="bg1"/>
                </a:solidFill>
              </a:rPr>
              <a:t>“I </a:t>
            </a:r>
            <a:r>
              <a:rPr lang="en-US" sz="2800" b="1" dirty="0">
                <a:solidFill>
                  <a:schemeClr val="bg1"/>
                </a:solidFill>
              </a:rPr>
              <a:t>beheld, and </a:t>
            </a:r>
            <a:r>
              <a:rPr lang="en-US" sz="2800" b="1" u="sng" dirty="0">
                <a:solidFill>
                  <a:srgbClr val="FFFF00"/>
                </a:solidFill>
              </a:rPr>
              <a:t>the same horn made war with the saints</a:t>
            </a:r>
            <a:r>
              <a:rPr lang="en-US" sz="2800" b="1" dirty="0">
                <a:solidFill>
                  <a:schemeClr val="bg1"/>
                </a:solidFill>
              </a:rPr>
              <a:t>, and prevailed against them; </a:t>
            </a:r>
            <a:r>
              <a:rPr lang="en-US" sz="2800" b="1" dirty="0" smtClean="0">
                <a:solidFill>
                  <a:schemeClr val="bg1"/>
                </a:solidFill>
              </a:rPr>
              <a:t>” </a:t>
            </a:r>
            <a:r>
              <a:rPr lang="en-US" sz="2800" b="1" dirty="0" smtClean="0">
                <a:solidFill>
                  <a:schemeClr val="accent2">
                    <a:lumMod val="40000"/>
                    <a:lumOff val="60000"/>
                  </a:schemeClr>
                </a:solidFill>
              </a:rPr>
              <a:t>– Daniel 7:21 KJB</a:t>
            </a:r>
            <a:endParaRPr lang="en-US" sz="24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take up a War, or a Great Controversy</a:t>
            </a:r>
            <a:endParaRPr lang="en-US" sz="3600" b="1" dirty="0">
              <a:solidFill>
                <a:srgbClr val="FFFF00"/>
              </a:solidFill>
            </a:endParaRPr>
          </a:p>
        </p:txBody>
      </p:sp>
      <p:sp>
        <p:nvSpPr>
          <p:cNvPr id="14" name="TextBox 13"/>
          <p:cNvSpPr txBox="1"/>
          <p:nvPr/>
        </p:nvSpPr>
        <p:spPr>
          <a:xfrm>
            <a:off x="0" y="5029200"/>
            <a:ext cx="4724400" cy="1631216"/>
          </a:xfrm>
          <a:prstGeom prst="rect">
            <a:avLst/>
          </a:prstGeom>
          <a:noFill/>
        </p:spPr>
        <p:txBody>
          <a:bodyPr wrap="square" rtlCol="0">
            <a:spAutoFit/>
          </a:bodyPr>
          <a:lstStyle/>
          <a:p>
            <a:pPr algn="ctr"/>
            <a:r>
              <a:rPr lang="en-US" sz="2500" b="1" dirty="0" smtClean="0">
                <a:solidFill>
                  <a:schemeClr val="bg1"/>
                </a:solidFill>
              </a:rPr>
              <a:t>“… for </a:t>
            </a:r>
            <a:r>
              <a:rPr lang="en-US" sz="2500" b="1" u="sng" dirty="0">
                <a:solidFill>
                  <a:srgbClr val="FFFF00"/>
                </a:solidFill>
              </a:rPr>
              <a:t>the LORD hath a controversy</a:t>
            </a:r>
            <a:r>
              <a:rPr lang="en-US" sz="2500" b="1" dirty="0">
                <a:solidFill>
                  <a:schemeClr val="bg1"/>
                </a:solidFill>
              </a:rPr>
              <a:t> with the nations, he will plead with all </a:t>
            </a:r>
            <a:r>
              <a:rPr lang="en-US" sz="2500" b="1" dirty="0" smtClean="0">
                <a:solidFill>
                  <a:schemeClr val="bg1"/>
                </a:solidFill>
              </a:rPr>
              <a:t>flesh …” </a:t>
            </a:r>
            <a:r>
              <a:rPr lang="en-US" sz="2500" b="1" dirty="0" smtClean="0">
                <a:solidFill>
                  <a:srgbClr val="00B0F0"/>
                </a:solidFill>
              </a:rPr>
              <a:t>– Jeremiah 25:31 KJB</a:t>
            </a:r>
            <a:endParaRPr lang="en-US" sz="2500" b="1" dirty="0">
              <a:solidFill>
                <a:srgbClr val="00B0F0"/>
              </a:solidFill>
            </a:endParaRPr>
          </a:p>
        </p:txBody>
      </p:sp>
      <p:sp>
        <p:nvSpPr>
          <p:cNvPr id="15" name="TextBox 14"/>
          <p:cNvSpPr txBox="1"/>
          <p:nvPr/>
        </p:nvSpPr>
        <p:spPr>
          <a:xfrm>
            <a:off x="4572000" y="4549676"/>
            <a:ext cx="4572000" cy="2308324"/>
          </a:xfrm>
          <a:prstGeom prst="rect">
            <a:avLst/>
          </a:prstGeom>
          <a:noFill/>
        </p:spPr>
        <p:txBody>
          <a:bodyPr wrap="square" rtlCol="0">
            <a:spAutoFit/>
          </a:bodyPr>
          <a:lstStyle/>
          <a:p>
            <a:pPr algn="ctr"/>
            <a:r>
              <a:rPr lang="en-US" sz="2400" b="1" dirty="0">
                <a:solidFill>
                  <a:schemeClr val="bg1"/>
                </a:solidFill>
              </a:rPr>
              <a:t>And I saw the beast, and the kings of the earth, and their armies, </a:t>
            </a:r>
            <a:r>
              <a:rPr lang="en-US" sz="2400" b="1" u="sng" dirty="0">
                <a:solidFill>
                  <a:srgbClr val="FFFF00"/>
                </a:solidFill>
              </a:rPr>
              <a:t>gathered together to make war</a:t>
            </a:r>
            <a:r>
              <a:rPr lang="en-US" sz="2400" b="1" dirty="0">
                <a:solidFill>
                  <a:schemeClr val="bg1"/>
                </a:solidFill>
              </a:rPr>
              <a:t> against him that sat on the horse, and against his army. </a:t>
            </a:r>
            <a:r>
              <a:rPr lang="en-US" sz="2400" b="1" dirty="0" smtClean="0">
                <a:solidFill>
                  <a:schemeClr val="bg1"/>
                </a:solidFill>
              </a:rPr>
              <a:t>”</a:t>
            </a:r>
          </a:p>
          <a:p>
            <a:pPr algn="ctr"/>
            <a:r>
              <a:rPr lang="en-US" sz="2400" b="1" dirty="0" smtClean="0">
                <a:solidFill>
                  <a:schemeClr val="accent2">
                    <a:lumMod val="40000"/>
                    <a:lumOff val="60000"/>
                  </a:schemeClr>
                </a:solidFill>
              </a:rPr>
              <a:t>– Revelation 19:19 KJB</a:t>
            </a:r>
            <a:endParaRPr lang="en-US" sz="2000" b="1" dirty="0">
              <a:solidFill>
                <a:schemeClr val="accent2">
                  <a:lumMod val="40000"/>
                  <a:lumOff val="60000"/>
                </a:schemeClr>
              </a:solidFill>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4495800" cy="1077218"/>
          </a:xfrm>
          <a:prstGeom prst="rect">
            <a:avLst/>
          </a:prstGeom>
          <a:noFill/>
        </p:spPr>
        <p:txBody>
          <a:bodyPr wrap="square" rtlCol="0">
            <a:spAutoFit/>
          </a:bodyPr>
          <a:lstStyle/>
          <a:p>
            <a:pPr algn="ctr"/>
            <a:r>
              <a:rPr lang="en-US" sz="3200" b="1" dirty="0" smtClean="0">
                <a:solidFill>
                  <a:schemeClr val="bg1"/>
                </a:solidFill>
              </a:rPr>
              <a:t>“spirit of Christ”</a:t>
            </a:r>
          </a:p>
          <a:p>
            <a:pPr algn="ctr"/>
            <a:r>
              <a:rPr lang="en-US" sz="3200" b="1" dirty="0" smtClean="0">
                <a:solidFill>
                  <a:srgbClr val="00B0F0"/>
                </a:solidFill>
              </a:rPr>
              <a:t>Rom. 8:9; 1 Pet. 1:11, etc</a:t>
            </a:r>
            <a:endParaRPr lang="en-US" sz="3200" b="1" dirty="0">
              <a:solidFill>
                <a:srgbClr val="00B0F0"/>
              </a:solidFill>
            </a:endParaRPr>
          </a:p>
        </p:txBody>
      </p:sp>
      <p:sp>
        <p:nvSpPr>
          <p:cNvPr id="5" name="TextBox 4"/>
          <p:cNvSpPr txBox="1"/>
          <p:nvPr/>
        </p:nvSpPr>
        <p:spPr>
          <a:xfrm>
            <a:off x="4648200" y="1676400"/>
            <a:ext cx="4495800" cy="1077218"/>
          </a:xfrm>
          <a:prstGeom prst="rect">
            <a:avLst/>
          </a:prstGeom>
          <a:noFill/>
        </p:spPr>
        <p:txBody>
          <a:bodyPr wrap="square" rtlCol="0">
            <a:spAutoFit/>
          </a:bodyPr>
          <a:lstStyle/>
          <a:p>
            <a:pPr algn="ctr"/>
            <a:r>
              <a:rPr lang="en-US" sz="3200" dirty="0" smtClean="0">
                <a:solidFill>
                  <a:schemeClr val="bg1"/>
                </a:solidFill>
              </a:rPr>
              <a:t>“</a:t>
            </a:r>
            <a:r>
              <a:rPr lang="en-US" sz="3200" b="1" dirty="0" smtClean="0">
                <a:solidFill>
                  <a:schemeClr val="bg1"/>
                </a:solidFill>
              </a:rPr>
              <a:t>spirit of antichrist”</a:t>
            </a:r>
          </a:p>
          <a:p>
            <a:pPr algn="ctr"/>
            <a:r>
              <a:rPr lang="en-US" sz="3200" b="1" dirty="0" smtClean="0">
                <a:solidFill>
                  <a:schemeClr val="accent2">
                    <a:lumMod val="40000"/>
                    <a:lumOff val="60000"/>
                  </a:schemeClr>
                </a:solidFill>
              </a:rPr>
              <a:t>1 John 4:3</a:t>
            </a:r>
            <a:endParaRPr lang="en-US" sz="32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2826127"/>
            <a:ext cx="4724400" cy="4031873"/>
          </a:xfrm>
          <a:prstGeom prst="rect">
            <a:avLst/>
          </a:prstGeom>
          <a:noFill/>
        </p:spPr>
        <p:txBody>
          <a:bodyPr wrap="square" rtlCol="0">
            <a:spAutoFit/>
          </a:bodyPr>
          <a:lstStyle/>
          <a:p>
            <a:pPr algn="ctr"/>
            <a:r>
              <a:rPr lang="en-US" sz="3200" b="1" dirty="0" smtClean="0">
                <a:solidFill>
                  <a:schemeClr val="bg1"/>
                </a:solidFill>
              </a:rPr>
              <a:t>“Searching </a:t>
            </a:r>
            <a:r>
              <a:rPr lang="en-US" sz="3200" b="1" dirty="0">
                <a:solidFill>
                  <a:schemeClr val="bg1"/>
                </a:solidFill>
              </a:rPr>
              <a:t>what, or what manner of time </a:t>
            </a:r>
            <a:r>
              <a:rPr lang="en-US" sz="3200" b="1" u="sng" dirty="0">
                <a:solidFill>
                  <a:srgbClr val="FFFF00"/>
                </a:solidFill>
              </a:rPr>
              <a:t>the Spirit of Christ</a:t>
            </a:r>
            <a:r>
              <a:rPr lang="en-US" sz="3200" b="1" dirty="0">
                <a:solidFill>
                  <a:schemeClr val="bg1"/>
                </a:solidFill>
              </a:rPr>
              <a:t> which was in them did signify, when </a:t>
            </a:r>
            <a:r>
              <a:rPr lang="en-US" sz="3200" b="1" u="sng" dirty="0">
                <a:solidFill>
                  <a:srgbClr val="FFFF00"/>
                </a:solidFill>
              </a:rPr>
              <a:t>it testified beforehand the sufferings of Christ, and the glory that should follow</a:t>
            </a:r>
            <a:r>
              <a:rPr lang="en-US" sz="3200" b="1" dirty="0" smtClean="0">
                <a:solidFill>
                  <a:schemeClr val="bg1"/>
                </a:solidFill>
              </a:rPr>
              <a:t>.” </a:t>
            </a:r>
            <a:r>
              <a:rPr lang="en-US" sz="3200" b="1" dirty="0" smtClean="0">
                <a:solidFill>
                  <a:srgbClr val="00B0F0"/>
                </a:solidFill>
              </a:rPr>
              <a:t>– 1 Peter 1:11 KJB</a:t>
            </a:r>
            <a:endParaRPr lang="en-US" sz="3200" b="1" dirty="0">
              <a:solidFill>
                <a:srgbClr val="00B0F0"/>
              </a:solidFill>
            </a:endParaRPr>
          </a:p>
        </p:txBody>
      </p:sp>
      <p:sp>
        <p:nvSpPr>
          <p:cNvPr id="12" name="TextBox 11"/>
          <p:cNvSpPr txBox="1"/>
          <p:nvPr/>
        </p:nvSpPr>
        <p:spPr>
          <a:xfrm>
            <a:off x="4572000" y="2667000"/>
            <a:ext cx="4572000" cy="4108817"/>
          </a:xfrm>
          <a:prstGeom prst="rect">
            <a:avLst/>
          </a:prstGeom>
          <a:noFill/>
        </p:spPr>
        <p:txBody>
          <a:bodyPr wrap="square" rtlCol="0">
            <a:spAutoFit/>
          </a:bodyPr>
          <a:lstStyle/>
          <a:p>
            <a:pPr algn="ctr"/>
            <a:r>
              <a:rPr lang="en-US" sz="2900" b="1" dirty="0" smtClean="0">
                <a:solidFill>
                  <a:schemeClr val="bg1"/>
                </a:solidFill>
              </a:rPr>
              <a:t>“And </a:t>
            </a:r>
            <a:r>
              <a:rPr lang="en-US" sz="2900" b="1" u="sng" dirty="0">
                <a:solidFill>
                  <a:srgbClr val="FFFF00"/>
                </a:solidFill>
              </a:rPr>
              <a:t>every spirit that </a:t>
            </a:r>
            <a:r>
              <a:rPr lang="en-US" sz="2900" b="1" u="sng" dirty="0" err="1">
                <a:solidFill>
                  <a:srgbClr val="FFFF00"/>
                </a:solidFill>
              </a:rPr>
              <a:t>confesseth</a:t>
            </a:r>
            <a:r>
              <a:rPr lang="en-US" sz="2900" b="1" u="sng" dirty="0">
                <a:solidFill>
                  <a:srgbClr val="FFFF00"/>
                </a:solidFill>
              </a:rPr>
              <a:t> not that Jesus Christ is come in the flesh is not of God: and this is that spirit of antichrist</a:t>
            </a:r>
            <a:r>
              <a:rPr lang="en-US" sz="2900" b="1" dirty="0">
                <a:solidFill>
                  <a:schemeClr val="bg1"/>
                </a:solidFill>
              </a:rPr>
              <a:t>, whereof ye have heard that it should come; and even now already is it in the world</a:t>
            </a:r>
            <a:r>
              <a:rPr lang="en-US" sz="2900" b="1" dirty="0" smtClean="0">
                <a:solidFill>
                  <a:schemeClr val="bg1"/>
                </a:solidFill>
              </a:rPr>
              <a:t>.”</a:t>
            </a:r>
          </a:p>
          <a:p>
            <a:pPr algn="ctr"/>
            <a:r>
              <a:rPr lang="en-US" sz="2900" b="1" dirty="0" smtClean="0">
                <a:solidFill>
                  <a:schemeClr val="accent2">
                    <a:lumMod val="40000"/>
                    <a:lumOff val="60000"/>
                  </a:schemeClr>
                </a:solidFill>
              </a:rPr>
              <a:t>– 1 John 4:3 KJB</a:t>
            </a:r>
            <a:endParaRPr lang="en-US" sz="2900" b="1" dirty="0">
              <a:solidFill>
                <a:schemeClr val="accent2">
                  <a:lumMod val="40000"/>
                  <a:lumOff val="60000"/>
                </a:schemeClr>
              </a:solidFill>
            </a:endParaRPr>
          </a:p>
        </p:txBody>
      </p:sp>
      <p:sp>
        <p:nvSpPr>
          <p:cNvPr id="13" name="TextBox 12"/>
          <p:cNvSpPr txBox="1"/>
          <p:nvPr/>
        </p:nvSpPr>
        <p:spPr>
          <a:xfrm>
            <a:off x="0" y="838200"/>
            <a:ext cx="9144000" cy="646331"/>
          </a:xfrm>
          <a:prstGeom prst="rect">
            <a:avLst/>
          </a:prstGeom>
          <a:noFill/>
        </p:spPr>
        <p:txBody>
          <a:bodyPr wrap="square" rtlCol="0">
            <a:spAutoFit/>
          </a:bodyPr>
          <a:lstStyle/>
          <a:p>
            <a:pPr algn="ctr"/>
            <a:r>
              <a:rPr lang="en-US" sz="3600" b="1" dirty="0" smtClean="0">
                <a:solidFill>
                  <a:srgbClr val="FFFF00"/>
                </a:solidFill>
              </a:rPr>
              <a:t>would come with the “spirit”</a:t>
            </a:r>
            <a:endParaRPr lang="en-US" sz="3600" b="1" dirty="0">
              <a:solidFill>
                <a:srgbClr val="FFFF00"/>
              </a:solidFill>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676400"/>
            <a:ext cx="4495800" cy="1384995"/>
          </a:xfrm>
          <a:prstGeom prst="rect">
            <a:avLst/>
          </a:prstGeom>
          <a:noFill/>
        </p:spPr>
        <p:txBody>
          <a:bodyPr wrap="square" rtlCol="0">
            <a:spAutoFit/>
          </a:bodyPr>
          <a:lstStyle/>
          <a:p>
            <a:pPr algn="ctr"/>
            <a:r>
              <a:rPr lang="en-US" sz="2800" b="1" dirty="0" smtClean="0">
                <a:solidFill>
                  <a:srgbClr val="00B0F0"/>
                </a:solidFill>
              </a:rPr>
              <a:t>Matt. 4:1-11, 26:39,42; Luke 4:1-13, 22:42; </a:t>
            </a:r>
            <a:r>
              <a:rPr lang="en-US" sz="2800" b="1" dirty="0" err="1" smtClean="0">
                <a:solidFill>
                  <a:srgbClr val="00B0F0"/>
                </a:solidFill>
              </a:rPr>
              <a:t>Php</a:t>
            </a:r>
            <a:r>
              <a:rPr lang="en-US" sz="2800" b="1" dirty="0" smtClean="0">
                <a:solidFill>
                  <a:srgbClr val="00B0F0"/>
                </a:solidFill>
              </a:rPr>
              <a:t>. 2:8; Rev. 12:11</a:t>
            </a:r>
            <a:endParaRPr lang="en-US" sz="2800" b="1" dirty="0">
              <a:solidFill>
                <a:srgbClr val="00B0F0"/>
              </a:solidFill>
            </a:endParaRPr>
          </a:p>
        </p:txBody>
      </p:sp>
      <p:sp>
        <p:nvSpPr>
          <p:cNvPr id="5" name="TextBox 4"/>
          <p:cNvSpPr txBox="1"/>
          <p:nvPr/>
        </p:nvSpPr>
        <p:spPr>
          <a:xfrm>
            <a:off x="4648200" y="1676400"/>
            <a:ext cx="4495800" cy="1292662"/>
          </a:xfrm>
          <a:prstGeom prst="rect">
            <a:avLst/>
          </a:prstGeom>
          <a:noFill/>
        </p:spPr>
        <p:txBody>
          <a:bodyPr wrap="square" rtlCol="0">
            <a:spAutoFit/>
          </a:bodyPr>
          <a:lstStyle/>
          <a:p>
            <a:pPr algn="ctr"/>
            <a:r>
              <a:rPr lang="en-US" sz="2600" b="1" dirty="0" smtClean="0">
                <a:solidFill>
                  <a:schemeClr val="accent2">
                    <a:lumMod val="40000"/>
                    <a:lumOff val="60000"/>
                  </a:schemeClr>
                </a:solidFill>
              </a:rPr>
              <a:t>Matt. 1:1-23; </a:t>
            </a:r>
            <a:r>
              <a:rPr lang="en-US" sz="2600" b="1" dirty="0" err="1" smtClean="0">
                <a:solidFill>
                  <a:schemeClr val="accent2">
                    <a:lumMod val="40000"/>
                    <a:lumOff val="60000"/>
                  </a:schemeClr>
                </a:solidFill>
              </a:rPr>
              <a:t>Luk</a:t>
            </a:r>
            <a:r>
              <a:rPr lang="en-US" sz="2600" b="1" dirty="0" smtClean="0">
                <a:solidFill>
                  <a:schemeClr val="accent2">
                    <a:lumMod val="40000"/>
                    <a:lumOff val="60000"/>
                  </a:schemeClr>
                </a:solidFill>
              </a:rPr>
              <a:t>. 3:23-38; Rom. 1:3, 8:3; Heb. 2:16-18; 1 John 4:2,3; 2 John 1:7</a:t>
            </a:r>
            <a:endParaRPr lang="en-US" sz="26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048000"/>
            <a:ext cx="4724400" cy="3539430"/>
          </a:xfrm>
          <a:prstGeom prst="rect">
            <a:avLst/>
          </a:prstGeom>
          <a:noFill/>
        </p:spPr>
        <p:txBody>
          <a:bodyPr wrap="square" rtlCol="0">
            <a:spAutoFit/>
          </a:bodyPr>
          <a:lstStyle/>
          <a:p>
            <a:pPr algn="ctr"/>
            <a:r>
              <a:rPr lang="en-US" sz="3200" b="1" dirty="0" smtClean="0">
                <a:solidFill>
                  <a:schemeClr val="bg1"/>
                </a:solidFill>
              </a:rPr>
              <a:t>“But </a:t>
            </a:r>
            <a:r>
              <a:rPr lang="en-US" sz="3200" b="1" dirty="0">
                <a:solidFill>
                  <a:schemeClr val="bg1"/>
                </a:solidFill>
              </a:rPr>
              <a:t>he answered and said, It is written, </a:t>
            </a:r>
            <a:r>
              <a:rPr lang="en-US" sz="3200" b="1" u="sng" dirty="0">
                <a:solidFill>
                  <a:srgbClr val="FFFF00"/>
                </a:solidFill>
              </a:rPr>
              <a:t>Man shall not live by bread alone, but by every word that </a:t>
            </a:r>
            <a:r>
              <a:rPr lang="en-US" sz="3200" b="1" u="sng" dirty="0" err="1">
                <a:solidFill>
                  <a:srgbClr val="FFFF00"/>
                </a:solidFill>
              </a:rPr>
              <a:t>proceedeth</a:t>
            </a:r>
            <a:r>
              <a:rPr lang="en-US" sz="3200" b="1" u="sng" dirty="0">
                <a:solidFill>
                  <a:srgbClr val="FFFF00"/>
                </a:solidFill>
              </a:rPr>
              <a:t> out of the mouth of God</a:t>
            </a:r>
            <a:r>
              <a:rPr lang="en-US" sz="3200" b="1" dirty="0" smtClean="0">
                <a:solidFill>
                  <a:schemeClr val="bg1"/>
                </a:solidFill>
              </a:rPr>
              <a:t>.”</a:t>
            </a:r>
          </a:p>
          <a:p>
            <a:pPr algn="ctr"/>
            <a:r>
              <a:rPr lang="en-US" sz="3200" b="1" dirty="0" smtClean="0">
                <a:solidFill>
                  <a:srgbClr val="00B0F0"/>
                </a:solidFill>
              </a:rPr>
              <a:t>– Matthew 4:4 KJB</a:t>
            </a:r>
            <a:endParaRPr lang="en-US" sz="3200" b="1" dirty="0">
              <a:solidFill>
                <a:srgbClr val="00B0F0"/>
              </a:solidFill>
            </a:endParaRPr>
          </a:p>
        </p:txBody>
      </p:sp>
      <p:sp>
        <p:nvSpPr>
          <p:cNvPr id="12" name="TextBox 11"/>
          <p:cNvSpPr txBox="1"/>
          <p:nvPr/>
        </p:nvSpPr>
        <p:spPr>
          <a:xfrm>
            <a:off x="4572000" y="3276600"/>
            <a:ext cx="4572000" cy="3293209"/>
          </a:xfrm>
          <a:prstGeom prst="rect">
            <a:avLst/>
          </a:prstGeom>
          <a:noFill/>
        </p:spPr>
        <p:txBody>
          <a:bodyPr wrap="square" rtlCol="0">
            <a:spAutoFit/>
          </a:bodyPr>
          <a:lstStyle/>
          <a:p>
            <a:pPr algn="ctr"/>
            <a:r>
              <a:rPr lang="en-US" sz="2600" b="1" dirty="0" smtClean="0">
                <a:solidFill>
                  <a:schemeClr val="bg1"/>
                </a:solidFill>
              </a:rPr>
              <a:t>“And </a:t>
            </a:r>
            <a:r>
              <a:rPr lang="en-US" sz="2600" b="1" u="sng" dirty="0">
                <a:solidFill>
                  <a:srgbClr val="FFFF00"/>
                </a:solidFill>
              </a:rPr>
              <a:t>every spirit that </a:t>
            </a:r>
            <a:r>
              <a:rPr lang="en-US" sz="2600" b="1" u="sng" dirty="0" err="1">
                <a:solidFill>
                  <a:srgbClr val="FFFF00"/>
                </a:solidFill>
              </a:rPr>
              <a:t>confesseth</a:t>
            </a:r>
            <a:r>
              <a:rPr lang="en-US" sz="2600" b="1" u="sng" dirty="0">
                <a:solidFill>
                  <a:srgbClr val="FFFF00"/>
                </a:solidFill>
              </a:rPr>
              <a:t> not that Jesus Christ is come in the flesh is not of God: and this is that spirit of antichrist</a:t>
            </a:r>
            <a:r>
              <a:rPr lang="en-US" sz="2600" b="1" dirty="0">
                <a:solidFill>
                  <a:schemeClr val="bg1"/>
                </a:solidFill>
              </a:rPr>
              <a:t>, whereof ye have heard that it should come; and even now already is it in the world</a:t>
            </a:r>
            <a:r>
              <a:rPr lang="en-US" sz="2600" b="1" dirty="0" smtClean="0">
                <a:solidFill>
                  <a:schemeClr val="bg1"/>
                </a:solidFill>
              </a:rPr>
              <a:t>.” </a:t>
            </a:r>
            <a:r>
              <a:rPr lang="en-US" sz="2600" b="1" dirty="0" smtClean="0">
                <a:solidFill>
                  <a:schemeClr val="accent2">
                    <a:lumMod val="40000"/>
                    <a:lumOff val="60000"/>
                  </a:schemeClr>
                </a:solidFill>
              </a:rPr>
              <a:t>– 1 John 4:3 KJB</a:t>
            </a:r>
            <a:endParaRPr lang="en-US" sz="2600" b="1" dirty="0">
              <a:solidFill>
                <a:schemeClr val="accent2">
                  <a:lumMod val="40000"/>
                  <a:lumOff val="60000"/>
                </a:schemeClr>
              </a:solidFill>
            </a:endParaRPr>
          </a:p>
        </p:txBody>
      </p:sp>
      <p:sp>
        <p:nvSpPr>
          <p:cNvPr id="13" name="TextBox 12"/>
          <p:cNvSpPr txBox="1"/>
          <p:nvPr/>
        </p:nvSpPr>
        <p:spPr>
          <a:xfrm>
            <a:off x="0" y="838200"/>
            <a:ext cx="9144000" cy="646331"/>
          </a:xfrm>
          <a:prstGeom prst="rect">
            <a:avLst/>
          </a:prstGeom>
          <a:noFill/>
        </p:spPr>
        <p:txBody>
          <a:bodyPr wrap="square" rtlCol="0">
            <a:spAutoFit/>
          </a:bodyPr>
          <a:lstStyle/>
          <a:p>
            <a:pPr algn="ctr"/>
            <a:r>
              <a:rPr lang="en-US" sz="3600" b="1" dirty="0" smtClean="0">
                <a:solidFill>
                  <a:srgbClr val="FFFF00"/>
                </a:solidFill>
              </a:rPr>
              <a:t>would deny “the flesh”</a:t>
            </a:r>
            <a:endParaRPr lang="en-US" sz="3600" b="1" dirty="0">
              <a:solidFill>
                <a:srgbClr val="FFFF00"/>
              </a:solidFill>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308324"/>
          </a:xfrm>
          <a:prstGeom prst="rect">
            <a:avLst/>
          </a:prstGeom>
          <a:noFill/>
        </p:spPr>
        <p:txBody>
          <a:bodyPr wrap="square" rtlCol="0">
            <a:spAutoFit/>
          </a:bodyPr>
          <a:lstStyle/>
          <a:p>
            <a:pPr algn="ctr"/>
            <a:r>
              <a:rPr lang="en-US" sz="3600" b="1" dirty="0" smtClean="0">
                <a:solidFill>
                  <a:schemeClr val="bg1"/>
                </a:solidFill>
              </a:rPr>
              <a:t>Therefore, there is that which is called “light”, but in reality is actually “darkness” in disguise, malevolence behind a mask, “evil” in “long robes” of apparent righteousness.</a:t>
            </a:r>
            <a:endParaRPr lang="en-US" sz="3600" b="1" dirty="0">
              <a:solidFill>
                <a:srgbClr val="00B0F0"/>
              </a:solidFill>
            </a:endParaRPr>
          </a:p>
        </p:txBody>
      </p:sp>
      <p:pic>
        <p:nvPicPr>
          <p:cNvPr id="4" name="Picture 3" descr="Bible - Jesus - Pharisees Gather.png"/>
          <p:cNvPicPr>
            <a:picLocks noChangeAspect="1"/>
          </p:cNvPicPr>
          <p:nvPr/>
        </p:nvPicPr>
        <p:blipFill>
          <a:blip r:embed="rId2"/>
          <a:stretch>
            <a:fillRect/>
          </a:stretch>
        </p:blipFill>
        <p:spPr>
          <a:xfrm>
            <a:off x="0" y="2286000"/>
            <a:ext cx="9144000" cy="4572000"/>
          </a:xfrm>
          <a:prstGeom prst="rect">
            <a:avLst/>
          </a:prstGeom>
        </p:spPr>
      </p:pic>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595021"/>
            <a:ext cx="4724400" cy="5262979"/>
          </a:xfrm>
          <a:prstGeom prst="rect">
            <a:avLst/>
          </a:prstGeom>
          <a:noFill/>
        </p:spPr>
        <p:txBody>
          <a:bodyPr wrap="square" rtlCol="0">
            <a:spAutoFit/>
          </a:bodyPr>
          <a:lstStyle/>
          <a:p>
            <a:pPr algn="ctr"/>
            <a:r>
              <a:rPr lang="en-US" sz="2100" dirty="0" smtClean="0">
                <a:solidFill>
                  <a:srgbClr val="FFFF00"/>
                </a:solidFill>
              </a:rPr>
              <a:t>“</a:t>
            </a:r>
            <a:r>
              <a:rPr lang="en-US" sz="2100" b="1" dirty="0" smtClean="0">
                <a:solidFill>
                  <a:srgbClr val="FFFF00"/>
                </a:solidFill>
              </a:rPr>
              <a:t>to come and/or arrive” “</a:t>
            </a:r>
            <a:r>
              <a:rPr lang="en-US" sz="2100" b="1" dirty="0" err="1" smtClean="0">
                <a:solidFill>
                  <a:srgbClr val="FFFF00"/>
                </a:solidFill>
              </a:rPr>
              <a:t>erchomai</a:t>
            </a:r>
            <a:r>
              <a:rPr lang="en-US" sz="2100" b="1" dirty="0" smtClean="0">
                <a:solidFill>
                  <a:srgbClr val="FFFF00"/>
                </a:solidFill>
              </a:rPr>
              <a:t>” “</a:t>
            </a:r>
            <a:r>
              <a:rPr lang="el-GR" sz="2100" b="1" dirty="0" smtClean="0">
                <a:solidFill>
                  <a:srgbClr val="FFFF00"/>
                </a:solidFill>
              </a:rPr>
              <a:t>ἔρχομαι” </a:t>
            </a:r>
            <a:r>
              <a:rPr lang="en-US" sz="2100" b="1" dirty="0" smtClean="0">
                <a:solidFill>
                  <a:srgbClr val="00B0F0"/>
                </a:solidFill>
              </a:rPr>
              <a:t>Matt. 24:30, 26:64; John 14:3; 1 Cor. 11:26; Rev. 1:7</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to appear visibly” “</a:t>
            </a:r>
            <a:r>
              <a:rPr lang="en-US" sz="2100" b="1" dirty="0" err="1" smtClean="0">
                <a:solidFill>
                  <a:srgbClr val="FFFF00"/>
                </a:solidFill>
              </a:rPr>
              <a:t>optanomai</a:t>
            </a:r>
            <a:r>
              <a:rPr lang="en-US" sz="2100" b="1" dirty="0" smtClean="0">
                <a:solidFill>
                  <a:srgbClr val="FFFF00"/>
                </a:solidFill>
              </a:rPr>
              <a:t>” “</a:t>
            </a:r>
            <a:r>
              <a:rPr lang="el-GR" sz="2100" b="1" dirty="0" smtClean="0">
                <a:solidFill>
                  <a:srgbClr val="FFFF00"/>
                </a:solidFill>
              </a:rPr>
              <a:t>ὀπτάνομαι”</a:t>
            </a:r>
            <a:r>
              <a:rPr lang="el-GR" sz="2100" b="1" dirty="0" smtClean="0">
                <a:solidFill>
                  <a:schemeClr val="bg1"/>
                </a:solidFill>
              </a:rPr>
              <a:t> </a:t>
            </a:r>
            <a:r>
              <a:rPr lang="en-US" sz="2100" b="1" dirty="0" smtClean="0">
                <a:solidFill>
                  <a:srgbClr val="00B0F0"/>
                </a:solidFill>
              </a:rPr>
              <a:t>Heb. 9:28</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to return” “</a:t>
            </a:r>
            <a:r>
              <a:rPr lang="en-US" sz="2100" b="1" dirty="0" err="1" smtClean="0">
                <a:solidFill>
                  <a:srgbClr val="FFFF00"/>
                </a:solidFill>
              </a:rPr>
              <a:t>analyō</a:t>
            </a:r>
            <a:r>
              <a:rPr lang="en-US" sz="2100" b="1" dirty="0" smtClean="0">
                <a:solidFill>
                  <a:srgbClr val="FFFF00"/>
                </a:solidFill>
              </a:rPr>
              <a:t>” “</a:t>
            </a:r>
            <a:r>
              <a:rPr lang="el-GR" sz="2100" b="1" dirty="0" smtClean="0">
                <a:solidFill>
                  <a:srgbClr val="FFFF00"/>
                </a:solidFill>
              </a:rPr>
              <a:t>ἀναλύω”</a:t>
            </a:r>
            <a:endParaRPr lang="en-US" sz="2100" b="1" dirty="0" smtClean="0">
              <a:solidFill>
                <a:srgbClr val="FFFF00"/>
              </a:solidFill>
            </a:endParaRPr>
          </a:p>
          <a:p>
            <a:pPr algn="ctr"/>
            <a:r>
              <a:rPr lang="en-US" sz="2100" b="1" dirty="0" smtClean="0">
                <a:solidFill>
                  <a:srgbClr val="00B0F0"/>
                </a:solidFill>
              </a:rPr>
              <a:t>Luke 12:36</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to reveal” “</a:t>
            </a:r>
            <a:r>
              <a:rPr lang="en-US" sz="2100" b="1" dirty="0" err="1" smtClean="0">
                <a:solidFill>
                  <a:srgbClr val="FFFF00"/>
                </a:solidFill>
              </a:rPr>
              <a:t>apokalypsis</a:t>
            </a:r>
            <a:r>
              <a:rPr lang="en-US" sz="2100" b="1" dirty="0" smtClean="0">
                <a:solidFill>
                  <a:srgbClr val="FFFF00"/>
                </a:solidFill>
              </a:rPr>
              <a:t>” “</a:t>
            </a:r>
            <a:r>
              <a:rPr lang="el-GR" sz="2100" b="1" dirty="0" smtClean="0">
                <a:solidFill>
                  <a:srgbClr val="FFFF00"/>
                </a:solidFill>
              </a:rPr>
              <a:t>ἀποκάλυψις”</a:t>
            </a:r>
            <a:endParaRPr lang="en-US" sz="2100" b="1" dirty="0" smtClean="0">
              <a:solidFill>
                <a:srgbClr val="FFFF00"/>
              </a:solidFill>
            </a:endParaRPr>
          </a:p>
          <a:p>
            <a:pPr algn="ctr"/>
            <a:r>
              <a:rPr lang="el-GR" sz="2100" b="1" dirty="0" smtClean="0">
                <a:solidFill>
                  <a:schemeClr val="bg1"/>
                </a:solidFill>
              </a:rPr>
              <a:t> </a:t>
            </a:r>
            <a:r>
              <a:rPr lang="el-GR" sz="2100" b="1" dirty="0" smtClean="0">
                <a:solidFill>
                  <a:srgbClr val="00B0F0"/>
                </a:solidFill>
              </a:rPr>
              <a:t>2 </a:t>
            </a:r>
            <a:r>
              <a:rPr lang="en-US" sz="2100" b="1" dirty="0" smtClean="0">
                <a:solidFill>
                  <a:srgbClr val="00B0F0"/>
                </a:solidFill>
              </a:rPr>
              <a:t>Thess. 1:7; 1 Pet. 1:7; Luke 17:29-30</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to manifest” “</a:t>
            </a:r>
            <a:r>
              <a:rPr lang="en-US" sz="2100" b="1" dirty="0" err="1" smtClean="0">
                <a:solidFill>
                  <a:srgbClr val="FFFF00"/>
                </a:solidFill>
              </a:rPr>
              <a:t>epiphaneia</a:t>
            </a:r>
            <a:r>
              <a:rPr lang="en-US" sz="2100" b="1" dirty="0" smtClean="0">
                <a:solidFill>
                  <a:srgbClr val="FFFF00"/>
                </a:solidFill>
              </a:rPr>
              <a:t>” “</a:t>
            </a:r>
            <a:r>
              <a:rPr lang="el-GR" sz="2100" b="1" dirty="0" smtClean="0">
                <a:solidFill>
                  <a:srgbClr val="FFFF00"/>
                </a:solidFill>
              </a:rPr>
              <a:t>ἐπιφάνεια”</a:t>
            </a:r>
            <a:endParaRPr lang="en-US" sz="2100" b="1" dirty="0" smtClean="0">
              <a:solidFill>
                <a:srgbClr val="FFFF00"/>
              </a:solidFill>
            </a:endParaRPr>
          </a:p>
          <a:p>
            <a:pPr algn="ctr"/>
            <a:r>
              <a:rPr lang="el-GR" sz="2100" b="1" dirty="0" smtClean="0">
                <a:solidFill>
                  <a:srgbClr val="00B0F0"/>
                </a:solidFill>
              </a:rPr>
              <a:t>1 </a:t>
            </a:r>
            <a:r>
              <a:rPr lang="en-US" sz="2100" b="1" dirty="0" smtClean="0">
                <a:solidFill>
                  <a:srgbClr val="00B0F0"/>
                </a:solidFill>
              </a:rPr>
              <a:t>Tim. 6:14; 2 Tim. 4:8; Tit. 2:13</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make manifest” “</a:t>
            </a:r>
            <a:r>
              <a:rPr lang="en-US" sz="2100" b="1" dirty="0" err="1" smtClean="0">
                <a:solidFill>
                  <a:srgbClr val="FFFF00"/>
                </a:solidFill>
              </a:rPr>
              <a:t>phaneroō</a:t>
            </a:r>
            <a:r>
              <a:rPr lang="en-US" sz="2100" b="1" dirty="0" smtClean="0">
                <a:solidFill>
                  <a:srgbClr val="FFFF00"/>
                </a:solidFill>
              </a:rPr>
              <a:t>” “</a:t>
            </a:r>
            <a:r>
              <a:rPr lang="el-GR" sz="2100" b="1" dirty="0" smtClean="0">
                <a:solidFill>
                  <a:srgbClr val="FFFF00"/>
                </a:solidFill>
              </a:rPr>
              <a:t>φανερόω”</a:t>
            </a:r>
            <a:r>
              <a:rPr lang="el-GR" sz="2100" b="1" dirty="0" smtClean="0">
                <a:solidFill>
                  <a:schemeClr val="bg1"/>
                </a:solidFill>
              </a:rPr>
              <a:t> </a:t>
            </a:r>
            <a:r>
              <a:rPr lang="el-GR" sz="2100" b="1" dirty="0" smtClean="0">
                <a:solidFill>
                  <a:srgbClr val="00B0F0"/>
                </a:solidFill>
              </a:rPr>
              <a:t>1 </a:t>
            </a:r>
            <a:r>
              <a:rPr lang="en-US" sz="2100" b="1" dirty="0" smtClean="0">
                <a:solidFill>
                  <a:srgbClr val="00B0F0"/>
                </a:solidFill>
              </a:rPr>
              <a:t>Pet. 5:4</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come” “</a:t>
            </a:r>
            <a:r>
              <a:rPr lang="en-US" sz="2100" b="1" dirty="0" err="1" smtClean="0">
                <a:solidFill>
                  <a:srgbClr val="FFFF00"/>
                </a:solidFill>
              </a:rPr>
              <a:t>hēkō</a:t>
            </a:r>
            <a:r>
              <a:rPr lang="en-US" sz="2100" b="1" dirty="0" smtClean="0">
                <a:solidFill>
                  <a:srgbClr val="FFFF00"/>
                </a:solidFill>
              </a:rPr>
              <a:t>” “</a:t>
            </a:r>
            <a:r>
              <a:rPr lang="el-GR" sz="2100" b="1" dirty="0" smtClean="0">
                <a:solidFill>
                  <a:srgbClr val="FFFF00"/>
                </a:solidFill>
              </a:rPr>
              <a:t>ἥκω”</a:t>
            </a:r>
            <a:r>
              <a:rPr lang="el-GR" sz="2100" b="1" dirty="0" smtClean="0">
                <a:solidFill>
                  <a:schemeClr val="bg1"/>
                </a:solidFill>
              </a:rPr>
              <a:t> </a:t>
            </a:r>
            <a:r>
              <a:rPr lang="en-US" sz="2100" b="1" dirty="0" smtClean="0">
                <a:solidFill>
                  <a:srgbClr val="00B0F0"/>
                </a:solidFill>
              </a:rPr>
              <a:t>Rev. 2:25</a:t>
            </a:r>
            <a:r>
              <a:rPr lang="en-US" sz="2100" b="1" dirty="0" smtClean="0">
                <a:solidFill>
                  <a:schemeClr val="bg1"/>
                </a:solidFill>
              </a:rPr>
              <a:t>,</a:t>
            </a:r>
            <a:r>
              <a:rPr lang="en-US" sz="2100" dirty="0" smtClean="0">
                <a:solidFill>
                  <a:schemeClr val="bg1"/>
                </a:solidFill>
              </a:rPr>
              <a:t> </a:t>
            </a:r>
            <a:br>
              <a:rPr lang="en-US" sz="2100" dirty="0" smtClean="0">
                <a:solidFill>
                  <a:schemeClr val="bg1"/>
                </a:solidFill>
              </a:rPr>
            </a:br>
            <a:r>
              <a:rPr lang="en-US" sz="2100" dirty="0" smtClean="0">
                <a:solidFill>
                  <a:srgbClr val="FFFF00"/>
                </a:solidFill>
              </a:rPr>
              <a:t>“</a:t>
            </a:r>
            <a:r>
              <a:rPr lang="en-US" sz="2100" b="1" dirty="0" smtClean="0">
                <a:solidFill>
                  <a:srgbClr val="FFFF00"/>
                </a:solidFill>
              </a:rPr>
              <a:t>to return” “</a:t>
            </a:r>
            <a:r>
              <a:rPr lang="en-US" sz="2100" b="1" dirty="0" err="1" smtClean="0">
                <a:solidFill>
                  <a:srgbClr val="FFFF00"/>
                </a:solidFill>
              </a:rPr>
              <a:t>hypostrephō</a:t>
            </a:r>
            <a:r>
              <a:rPr lang="en-US" sz="2100" b="1" dirty="0" smtClean="0">
                <a:solidFill>
                  <a:srgbClr val="FFFF00"/>
                </a:solidFill>
              </a:rPr>
              <a:t>” “</a:t>
            </a:r>
            <a:r>
              <a:rPr lang="el-GR" sz="2100" b="1" dirty="0" smtClean="0">
                <a:solidFill>
                  <a:srgbClr val="FFFF00"/>
                </a:solidFill>
              </a:rPr>
              <a:t>ὑποστρέφω”</a:t>
            </a:r>
            <a:r>
              <a:rPr lang="el-GR" sz="2100" b="1" dirty="0" smtClean="0">
                <a:solidFill>
                  <a:schemeClr val="bg1"/>
                </a:solidFill>
              </a:rPr>
              <a:t> </a:t>
            </a:r>
            <a:r>
              <a:rPr lang="en-US" sz="2100" b="1" dirty="0" smtClean="0">
                <a:solidFill>
                  <a:srgbClr val="00B0F0"/>
                </a:solidFill>
              </a:rPr>
              <a:t>Luke 19:12</a:t>
            </a:r>
            <a:r>
              <a:rPr lang="en-US" sz="2100" dirty="0" smtClean="0">
                <a:solidFill>
                  <a:schemeClr val="bg1"/>
                </a:solidFill>
              </a:rPr>
              <a:t>. </a:t>
            </a:r>
            <a:endParaRPr lang="en-US" sz="2100" b="1" dirty="0">
              <a:solidFill>
                <a:schemeClr val="bg1"/>
              </a:solidFill>
            </a:endParaRPr>
          </a:p>
        </p:txBody>
      </p:sp>
      <p:sp>
        <p:nvSpPr>
          <p:cNvPr id="5" name="TextBox 4"/>
          <p:cNvSpPr txBox="1"/>
          <p:nvPr/>
        </p:nvSpPr>
        <p:spPr>
          <a:xfrm>
            <a:off x="4648200" y="1752600"/>
            <a:ext cx="4495800" cy="523220"/>
          </a:xfrm>
          <a:prstGeom prst="rect">
            <a:avLst/>
          </a:prstGeom>
          <a:noFill/>
        </p:spPr>
        <p:txBody>
          <a:bodyPr wrap="square" rtlCol="0">
            <a:spAutoFit/>
          </a:bodyPr>
          <a:lstStyle/>
          <a:p>
            <a:pPr algn="ctr"/>
            <a:r>
              <a:rPr lang="en-US" sz="2800" dirty="0" smtClean="0">
                <a:solidFill>
                  <a:schemeClr val="bg1"/>
                </a:solidFill>
              </a:rPr>
              <a:t>“</a:t>
            </a:r>
            <a:r>
              <a:rPr lang="en-US" sz="2800" b="1" dirty="0" smtClean="0">
                <a:solidFill>
                  <a:schemeClr val="bg1"/>
                </a:solidFill>
              </a:rPr>
              <a:t>revealed” </a:t>
            </a:r>
            <a:r>
              <a:rPr lang="en-US" sz="2800" b="1" dirty="0" smtClean="0">
                <a:solidFill>
                  <a:schemeClr val="accent2">
                    <a:lumMod val="40000"/>
                    <a:lumOff val="60000"/>
                  </a:schemeClr>
                </a:solidFill>
              </a:rPr>
              <a:t>2 Thess. 2:3,6,8</a:t>
            </a:r>
            <a:endParaRPr lang="en-US" sz="26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2" name="TextBox 11"/>
          <p:cNvSpPr txBox="1"/>
          <p:nvPr/>
        </p:nvSpPr>
        <p:spPr>
          <a:xfrm>
            <a:off x="4724400" y="2895600"/>
            <a:ext cx="4419600" cy="3539430"/>
          </a:xfrm>
          <a:prstGeom prst="rect">
            <a:avLst/>
          </a:prstGeom>
          <a:noFill/>
        </p:spPr>
        <p:txBody>
          <a:bodyPr wrap="square" rtlCol="0">
            <a:spAutoFit/>
          </a:bodyPr>
          <a:lstStyle/>
          <a:p>
            <a:pPr algn="ctr"/>
            <a:r>
              <a:rPr lang="en-US" sz="2800" b="1" dirty="0" smtClean="0">
                <a:solidFill>
                  <a:schemeClr val="bg1"/>
                </a:solidFill>
              </a:rPr>
              <a:t>“Let </a:t>
            </a:r>
            <a:r>
              <a:rPr lang="en-US" sz="2800" b="1" dirty="0">
                <a:solidFill>
                  <a:schemeClr val="bg1"/>
                </a:solidFill>
              </a:rPr>
              <a:t>no man deceive you by any means: for </a:t>
            </a:r>
            <a:r>
              <a:rPr lang="en-US" sz="2800" b="1" u="sng" dirty="0">
                <a:solidFill>
                  <a:srgbClr val="FFFF00"/>
                </a:solidFill>
              </a:rPr>
              <a:t>that day</a:t>
            </a:r>
            <a:r>
              <a:rPr lang="en-US" sz="2800" b="1" dirty="0">
                <a:solidFill>
                  <a:schemeClr val="bg1"/>
                </a:solidFill>
              </a:rPr>
              <a:t> shall not come, except there come a falling away first, and </a:t>
            </a:r>
            <a:r>
              <a:rPr lang="en-US" sz="2800" b="1" u="sng" dirty="0">
                <a:solidFill>
                  <a:srgbClr val="FFFF00"/>
                </a:solidFill>
              </a:rPr>
              <a:t>that man of sin be revealed</a:t>
            </a:r>
            <a:r>
              <a:rPr lang="en-US" sz="2800" b="1" dirty="0">
                <a:solidFill>
                  <a:schemeClr val="bg1"/>
                </a:solidFill>
              </a:rPr>
              <a:t>, the son of perdition</a:t>
            </a:r>
            <a:r>
              <a:rPr lang="en-US" sz="2800" b="1" dirty="0" smtClean="0">
                <a:solidFill>
                  <a:schemeClr val="bg1"/>
                </a:solidFill>
              </a:rPr>
              <a:t>;”</a:t>
            </a:r>
          </a:p>
          <a:p>
            <a:pPr algn="ctr"/>
            <a:r>
              <a:rPr lang="en-US" sz="2800" b="1" dirty="0" smtClean="0">
                <a:solidFill>
                  <a:schemeClr val="accent2">
                    <a:lumMod val="40000"/>
                    <a:lumOff val="60000"/>
                  </a:schemeClr>
                </a:solidFill>
              </a:rPr>
              <a:t>– 2 Thessalonians 2:3 KJB</a:t>
            </a:r>
            <a:endParaRPr lang="en-US" sz="2600" b="1" dirty="0">
              <a:solidFill>
                <a:schemeClr val="accent2">
                  <a:lumMod val="40000"/>
                  <a:lumOff val="60000"/>
                </a:schemeClr>
              </a:solidFill>
            </a:endParaRPr>
          </a:p>
        </p:txBody>
      </p:sp>
      <p:sp>
        <p:nvSpPr>
          <p:cNvPr id="13" name="TextBox 12"/>
          <p:cNvSpPr txBox="1"/>
          <p:nvPr/>
        </p:nvSpPr>
        <p:spPr>
          <a:xfrm>
            <a:off x="0" y="838200"/>
            <a:ext cx="9144000" cy="584775"/>
          </a:xfrm>
          <a:prstGeom prst="rect">
            <a:avLst/>
          </a:prstGeom>
          <a:noFill/>
        </p:spPr>
        <p:txBody>
          <a:bodyPr wrap="square" rtlCol="0">
            <a:spAutoFit/>
          </a:bodyPr>
          <a:lstStyle/>
          <a:p>
            <a:pPr algn="ctr"/>
            <a:r>
              <a:rPr lang="en-US" sz="3200" b="1" dirty="0" smtClean="0">
                <a:solidFill>
                  <a:srgbClr val="FFFF00"/>
                </a:solidFill>
              </a:rPr>
              <a:t>a day would come when he would be “revealed”</a:t>
            </a:r>
            <a:endParaRPr lang="en-US" sz="3200" b="1" dirty="0">
              <a:solidFill>
                <a:srgbClr val="FFFF00"/>
              </a:solidFill>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81200"/>
            <a:ext cx="4495800" cy="2246769"/>
          </a:xfrm>
          <a:prstGeom prst="rect">
            <a:avLst/>
          </a:prstGeom>
          <a:noFill/>
        </p:spPr>
        <p:txBody>
          <a:bodyPr wrap="square" rtlCol="0">
            <a:spAutoFit/>
          </a:bodyPr>
          <a:lstStyle/>
          <a:p>
            <a:pPr algn="ctr"/>
            <a:r>
              <a:rPr lang="en-US" sz="2800" b="1" dirty="0" smtClean="0">
                <a:solidFill>
                  <a:srgbClr val="00B0F0"/>
                </a:solidFill>
              </a:rPr>
              <a:t>Dan. 12:1; </a:t>
            </a:r>
            <a:r>
              <a:rPr lang="en-US" sz="2800" b="1" dirty="0" err="1" smtClean="0">
                <a:solidFill>
                  <a:srgbClr val="00B0F0"/>
                </a:solidFill>
              </a:rPr>
              <a:t>Exo</a:t>
            </a:r>
            <a:r>
              <a:rPr lang="en-US" sz="2800" b="1" dirty="0" smtClean="0">
                <a:solidFill>
                  <a:srgbClr val="00B0F0"/>
                </a:solidFill>
              </a:rPr>
              <a:t>. 15:11; 1 </a:t>
            </a:r>
            <a:r>
              <a:rPr lang="en-US" sz="2800" b="1" dirty="0" err="1" smtClean="0">
                <a:solidFill>
                  <a:srgbClr val="00B0F0"/>
                </a:solidFill>
              </a:rPr>
              <a:t>Ki</a:t>
            </a:r>
            <a:r>
              <a:rPr lang="en-US" sz="2800" b="1" dirty="0" smtClean="0">
                <a:solidFill>
                  <a:srgbClr val="00B0F0"/>
                </a:solidFill>
              </a:rPr>
              <a:t>. 8:23; Psa. 71:19; see also Deut. 33:26; 2 Chr. 6:14; Job 36:22; Psa. 35:10, 86:8, 89:8, 113:5; Jer. 10:6-7; Mic. 7:18</a:t>
            </a:r>
            <a:endParaRPr lang="en-US" sz="2800" b="1" dirty="0">
              <a:solidFill>
                <a:srgbClr val="00B0F0"/>
              </a:solidFill>
            </a:endParaRPr>
          </a:p>
        </p:txBody>
      </p:sp>
      <p:sp>
        <p:nvSpPr>
          <p:cNvPr id="5" name="TextBox 4"/>
          <p:cNvSpPr txBox="1"/>
          <p:nvPr/>
        </p:nvSpPr>
        <p:spPr>
          <a:xfrm>
            <a:off x="4648200" y="1981200"/>
            <a:ext cx="4495800" cy="523220"/>
          </a:xfrm>
          <a:prstGeom prst="rect">
            <a:avLst/>
          </a:prstGeom>
          <a:noFill/>
        </p:spPr>
        <p:txBody>
          <a:bodyPr wrap="square" rtlCol="0">
            <a:spAutoFit/>
          </a:bodyPr>
          <a:lstStyle/>
          <a:p>
            <a:pPr algn="ctr"/>
            <a:r>
              <a:rPr lang="en-US" sz="2800" b="1" dirty="0" smtClean="0">
                <a:solidFill>
                  <a:schemeClr val="accent2">
                    <a:lumMod val="40000"/>
                    <a:lumOff val="60000"/>
                  </a:schemeClr>
                </a:solidFill>
              </a:rPr>
              <a:t>Rev. 13:4</a:t>
            </a:r>
            <a:endParaRPr lang="en-US" sz="26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472732"/>
            <a:ext cx="4724400" cy="2385268"/>
          </a:xfrm>
          <a:prstGeom prst="rect">
            <a:avLst/>
          </a:prstGeom>
          <a:noFill/>
        </p:spPr>
        <p:txBody>
          <a:bodyPr wrap="square" rtlCol="0">
            <a:spAutoFit/>
          </a:bodyPr>
          <a:lstStyle/>
          <a:p>
            <a:pPr algn="ctr"/>
            <a:r>
              <a:rPr lang="en-US" sz="2800" b="1" dirty="0" smtClean="0">
                <a:solidFill>
                  <a:srgbClr val="FFFF00"/>
                </a:solidFill>
              </a:rPr>
              <a:t>MICHAEL</a:t>
            </a:r>
            <a:r>
              <a:rPr lang="en-US" sz="2800" b="1" dirty="0" smtClean="0">
                <a:solidFill>
                  <a:schemeClr val="bg1"/>
                </a:solidFill>
              </a:rPr>
              <a:t> </a:t>
            </a:r>
            <a:r>
              <a:rPr lang="en-US" sz="2800" b="1" dirty="0" smtClean="0">
                <a:solidFill>
                  <a:srgbClr val="00B050"/>
                </a:solidFill>
              </a:rPr>
              <a:t>(Who is like unto God?)</a:t>
            </a:r>
          </a:p>
          <a:p>
            <a:pPr algn="ctr"/>
            <a:endParaRPr lang="en-US" sz="900" b="1" dirty="0">
              <a:solidFill>
                <a:schemeClr val="bg1"/>
              </a:solidFill>
            </a:endParaRPr>
          </a:p>
          <a:p>
            <a:pPr algn="ctr"/>
            <a:r>
              <a:rPr lang="en-US" sz="2800" b="1" dirty="0" smtClean="0">
                <a:solidFill>
                  <a:schemeClr val="bg1"/>
                </a:solidFill>
              </a:rPr>
              <a:t>“</a:t>
            </a:r>
            <a:r>
              <a:rPr lang="en-US" sz="2800" b="1" u="sng" dirty="0" smtClean="0">
                <a:solidFill>
                  <a:srgbClr val="FFFF00"/>
                </a:solidFill>
              </a:rPr>
              <a:t>Who </a:t>
            </a:r>
            <a:r>
              <a:rPr lang="en-US" sz="2800" b="1" u="sng" dirty="0">
                <a:solidFill>
                  <a:srgbClr val="FFFF00"/>
                </a:solidFill>
              </a:rPr>
              <a:t>is like unto the LORD our God</a:t>
            </a:r>
            <a:r>
              <a:rPr lang="en-US" sz="2800" b="1" dirty="0">
                <a:solidFill>
                  <a:schemeClr val="bg1"/>
                </a:solidFill>
              </a:rPr>
              <a:t>, who </a:t>
            </a:r>
            <a:r>
              <a:rPr lang="en-US" sz="2800" b="1" dirty="0" err="1">
                <a:solidFill>
                  <a:schemeClr val="bg1"/>
                </a:solidFill>
              </a:rPr>
              <a:t>dwelleth</a:t>
            </a:r>
            <a:r>
              <a:rPr lang="en-US" sz="2800" b="1" dirty="0">
                <a:solidFill>
                  <a:schemeClr val="bg1"/>
                </a:solidFill>
              </a:rPr>
              <a:t> on high</a:t>
            </a:r>
            <a:r>
              <a:rPr lang="en-US" sz="2800" b="1" dirty="0" smtClean="0">
                <a:solidFill>
                  <a:schemeClr val="bg1"/>
                </a:solidFill>
              </a:rPr>
              <a:t>,” </a:t>
            </a:r>
            <a:r>
              <a:rPr lang="en-US" sz="2800" b="1" dirty="0" smtClean="0">
                <a:solidFill>
                  <a:srgbClr val="00B0F0"/>
                </a:solidFill>
              </a:rPr>
              <a:t>– Psalms 113:5 KJB</a:t>
            </a:r>
            <a:endParaRPr lang="en-US" sz="2800" b="1" dirty="0">
              <a:solidFill>
                <a:srgbClr val="00B0F0"/>
              </a:solidFill>
            </a:endParaRPr>
          </a:p>
        </p:txBody>
      </p:sp>
      <p:sp>
        <p:nvSpPr>
          <p:cNvPr id="12" name="TextBox 11"/>
          <p:cNvSpPr txBox="1"/>
          <p:nvPr/>
        </p:nvSpPr>
        <p:spPr>
          <a:xfrm>
            <a:off x="4572000" y="3276600"/>
            <a:ext cx="4572000" cy="3539430"/>
          </a:xfrm>
          <a:prstGeom prst="rect">
            <a:avLst/>
          </a:prstGeom>
          <a:noFill/>
        </p:spPr>
        <p:txBody>
          <a:bodyPr wrap="square" rtlCol="0">
            <a:spAutoFit/>
          </a:bodyPr>
          <a:lstStyle/>
          <a:p>
            <a:pPr algn="ctr"/>
            <a:r>
              <a:rPr lang="en-US" sz="2800" b="1" dirty="0" smtClean="0">
                <a:solidFill>
                  <a:schemeClr val="bg1"/>
                </a:solidFill>
              </a:rPr>
              <a:t>“And </a:t>
            </a:r>
            <a:r>
              <a:rPr lang="en-US" sz="2800" b="1" dirty="0">
                <a:solidFill>
                  <a:schemeClr val="bg1"/>
                </a:solidFill>
              </a:rPr>
              <a:t>they worshipped the dragon which gave power unto the beast: and they worshipped the beast, saying, </a:t>
            </a:r>
            <a:r>
              <a:rPr lang="en-US" sz="2800" b="1" u="sng" dirty="0">
                <a:solidFill>
                  <a:srgbClr val="FFFF00"/>
                </a:solidFill>
              </a:rPr>
              <a:t>Who is like unto the beast</a:t>
            </a:r>
            <a:r>
              <a:rPr lang="en-US" sz="2800" b="1" dirty="0">
                <a:solidFill>
                  <a:schemeClr val="bg1"/>
                </a:solidFill>
              </a:rPr>
              <a:t>? who is able to make war with him</a:t>
            </a:r>
            <a:r>
              <a:rPr lang="en-US" sz="2800" b="1" dirty="0" smtClean="0">
                <a:solidFill>
                  <a:schemeClr val="bg1"/>
                </a:solidFill>
              </a:rPr>
              <a:t>?”</a:t>
            </a:r>
          </a:p>
          <a:p>
            <a:pPr algn="ctr"/>
            <a:r>
              <a:rPr lang="en-US" sz="2800" b="1" dirty="0" smtClean="0">
                <a:solidFill>
                  <a:schemeClr val="accent2">
                    <a:lumMod val="40000"/>
                    <a:lumOff val="60000"/>
                  </a:schemeClr>
                </a:solidFill>
              </a:rPr>
              <a:t>– Revelation 13:4 KJB</a:t>
            </a:r>
            <a:endParaRPr lang="en-US" sz="2600" b="1" dirty="0">
              <a:solidFill>
                <a:schemeClr val="accent2">
                  <a:lumMod val="40000"/>
                  <a:lumOff val="60000"/>
                </a:schemeClr>
              </a:solidFill>
            </a:endParaRPr>
          </a:p>
        </p:txBody>
      </p:sp>
      <p:sp>
        <p:nvSpPr>
          <p:cNvPr id="13" name="TextBox 12"/>
          <p:cNvSpPr txBox="1"/>
          <p:nvPr/>
        </p:nvSpPr>
        <p:spPr>
          <a:xfrm>
            <a:off x="0" y="990600"/>
            <a:ext cx="9144000" cy="553998"/>
          </a:xfrm>
          <a:prstGeom prst="rect">
            <a:avLst/>
          </a:prstGeom>
          <a:noFill/>
        </p:spPr>
        <p:txBody>
          <a:bodyPr wrap="square" rtlCol="0">
            <a:spAutoFit/>
          </a:bodyPr>
          <a:lstStyle/>
          <a:p>
            <a:pPr algn="ctr"/>
            <a:r>
              <a:rPr lang="en-US" sz="3000" b="1" dirty="0" smtClean="0">
                <a:solidFill>
                  <a:srgbClr val="FFFF00"/>
                </a:solidFill>
              </a:rPr>
              <a:t>A question surrounds him, “Who is like unto...” him?</a:t>
            </a:r>
            <a:endParaRPr lang="en-US" sz="3000" b="1" dirty="0">
              <a:solidFill>
                <a:srgbClr val="FFFF00"/>
              </a:solidFill>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1323439"/>
          </a:xfrm>
          <a:prstGeom prst="rect">
            <a:avLst/>
          </a:prstGeom>
          <a:noFill/>
        </p:spPr>
        <p:txBody>
          <a:bodyPr wrap="square" rtlCol="0">
            <a:spAutoFit/>
          </a:bodyPr>
          <a:lstStyle/>
          <a:p>
            <a:pPr algn="ctr"/>
            <a:r>
              <a:rPr lang="en-US" sz="4000" b="1" dirty="0" smtClean="0">
                <a:solidFill>
                  <a:schemeClr val="bg1"/>
                </a:solidFill>
              </a:rPr>
              <a:t>God has warned us of the enemy, and what the enemy would do.</a:t>
            </a:r>
            <a:endParaRPr lang="en-US" sz="4000" b="1" dirty="0">
              <a:solidFill>
                <a:schemeClr val="bg1"/>
              </a:solidFill>
            </a:endParaRPr>
          </a:p>
        </p:txBody>
      </p:sp>
      <p:pic>
        <p:nvPicPr>
          <p:cNvPr id="4" name="Picture 3" descr="Roman Catholicism - Wolves In Sheeps Clothing 01 - Rome The Capitoline Wolf.jpg"/>
          <p:cNvPicPr>
            <a:picLocks noChangeAspect="1"/>
          </p:cNvPicPr>
          <p:nvPr/>
        </p:nvPicPr>
        <p:blipFill>
          <a:blip r:embed="rId2"/>
          <a:stretch>
            <a:fillRect/>
          </a:stretch>
        </p:blipFill>
        <p:spPr>
          <a:xfrm>
            <a:off x="0" y="1981200"/>
            <a:ext cx="4160520" cy="3429000"/>
          </a:xfrm>
          <a:prstGeom prst="rect">
            <a:avLst/>
          </a:prstGeom>
        </p:spPr>
      </p:pic>
      <p:pic>
        <p:nvPicPr>
          <p:cNvPr id="5" name="Picture 4" descr="Roman Catholicism - Wolves In Sheeps Clothing 02.png"/>
          <p:cNvPicPr>
            <a:picLocks noChangeAspect="1"/>
          </p:cNvPicPr>
          <p:nvPr/>
        </p:nvPicPr>
        <p:blipFill>
          <a:blip r:embed="rId3"/>
          <a:stretch>
            <a:fillRect/>
          </a:stretch>
        </p:blipFill>
        <p:spPr>
          <a:xfrm>
            <a:off x="4101353" y="1981200"/>
            <a:ext cx="5042647" cy="3429000"/>
          </a:xfrm>
          <a:prstGeom prst="rect">
            <a:avLst/>
          </a:prstGeom>
        </p:spPr>
      </p:pic>
      <p:sp>
        <p:nvSpPr>
          <p:cNvPr id="6" name="TextBox 5"/>
          <p:cNvSpPr txBox="1"/>
          <p:nvPr/>
        </p:nvSpPr>
        <p:spPr>
          <a:xfrm>
            <a:off x="0" y="5715000"/>
            <a:ext cx="4343400" cy="523220"/>
          </a:xfrm>
          <a:prstGeom prst="rect">
            <a:avLst/>
          </a:prstGeom>
          <a:noFill/>
        </p:spPr>
        <p:txBody>
          <a:bodyPr wrap="square" rtlCol="0">
            <a:spAutoFit/>
          </a:bodyPr>
          <a:lstStyle/>
          <a:p>
            <a:pPr algn="ctr"/>
            <a:r>
              <a:rPr lang="en-US" sz="2800" b="1" dirty="0" smtClean="0">
                <a:solidFill>
                  <a:schemeClr val="bg1"/>
                </a:solidFill>
              </a:rPr>
              <a:t>Capitoline wolf of Rome</a:t>
            </a:r>
            <a:endParaRPr lang="en-US" sz="2800" b="1" dirty="0">
              <a:solidFill>
                <a:schemeClr val="bg1"/>
              </a:solidFill>
            </a:endParaRPr>
          </a:p>
        </p:txBody>
      </p:sp>
      <p:sp>
        <p:nvSpPr>
          <p:cNvPr id="7" name="TextBox 6"/>
          <p:cNvSpPr txBox="1"/>
          <p:nvPr/>
        </p:nvSpPr>
        <p:spPr>
          <a:xfrm>
            <a:off x="4572000" y="5473005"/>
            <a:ext cx="4572000" cy="1384995"/>
          </a:xfrm>
          <a:prstGeom prst="rect">
            <a:avLst/>
          </a:prstGeom>
          <a:noFill/>
        </p:spPr>
        <p:txBody>
          <a:bodyPr wrap="square" rtlCol="0">
            <a:spAutoFit/>
          </a:bodyPr>
          <a:lstStyle/>
          <a:p>
            <a:pPr algn="ctr"/>
            <a:r>
              <a:rPr lang="en-US" sz="2800" b="1" dirty="0" smtClean="0">
                <a:solidFill>
                  <a:schemeClr val="bg1"/>
                </a:solidFill>
              </a:rPr>
              <a:t>Sheep are Christians, and thus Rome + Christianity = Papacy or Catholicity</a:t>
            </a:r>
            <a:endParaRPr lang="en-US" sz="2800" b="1" dirty="0">
              <a:solidFill>
                <a:schemeClr val="bg1"/>
              </a:solidFill>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1524000"/>
            <a:ext cx="9144000" cy="4154984"/>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Take </a:t>
            </a:r>
            <a:r>
              <a:rPr lang="en-US" sz="4400" b="1" u="sng" dirty="0">
                <a:solidFill>
                  <a:srgbClr val="FFFF00"/>
                </a:solidFill>
              </a:rPr>
              <a:t>heed</a:t>
            </a:r>
            <a:r>
              <a:rPr lang="en-US" sz="4400" b="1" dirty="0">
                <a:solidFill>
                  <a:schemeClr val="bg1"/>
                </a:solidFill>
              </a:rPr>
              <a:t> therefore unto yourselves, and to </a:t>
            </a:r>
            <a:r>
              <a:rPr lang="en-US" sz="4400" b="1" u="sng" dirty="0">
                <a:solidFill>
                  <a:srgbClr val="FFFF00"/>
                </a:solidFill>
              </a:rPr>
              <a:t>all the flock</a:t>
            </a:r>
            <a:r>
              <a:rPr lang="en-US" sz="4400" b="1" dirty="0">
                <a:solidFill>
                  <a:schemeClr val="bg1"/>
                </a:solidFill>
              </a:rPr>
              <a:t>, </a:t>
            </a:r>
            <a:r>
              <a:rPr lang="en-US" sz="4400" b="1" u="sng" dirty="0">
                <a:solidFill>
                  <a:srgbClr val="FFFF00"/>
                </a:solidFill>
              </a:rPr>
              <a:t>over the which</a:t>
            </a:r>
            <a:r>
              <a:rPr lang="en-US" sz="4400" b="1" dirty="0">
                <a:solidFill>
                  <a:schemeClr val="bg1"/>
                </a:solidFill>
              </a:rPr>
              <a:t> the Holy Ghost hath made you </a:t>
            </a:r>
            <a:r>
              <a:rPr lang="en-US" sz="4400" b="1" u="sng" dirty="0">
                <a:solidFill>
                  <a:srgbClr val="FFFF00"/>
                </a:solidFill>
              </a:rPr>
              <a:t>overseers</a:t>
            </a:r>
            <a:r>
              <a:rPr lang="en-US" sz="4400" b="1" dirty="0">
                <a:solidFill>
                  <a:schemeClr val="bg1"/>
                </a:solidFill>
              </a:rPr>
              <a:t>, to feed the church of God, which he hath purchased with his own blood</a:t>
            </a:r>
            <a:r>
              <a:rPr lang="en-US" sz="4400" b="1" dirty="0" smtClean="0">
                <a:solidFill>
                  <a:schemeClr val="bg1"/>
                </a:solidFill>
              </a:rPr>
              <a:t>.”</a:t>
            </a:r>
          </a:p>
          <a:p>
            <a:pPr algn="ctr"/>
            <a:r>
              <a:rPr lang="en-US" sz="4400" b="1" dirty="0" smtClean="0">
                <a:solidFill>
                  <a:srgbClr val="00B0F0"/>
                </a:solidFill>
              </a:rPr>
              <a:t>– Acts 20:28 KJB</a:t>
            </a:r>
            <a:endParaRPr lang="en-US" sz="4400" b="1" dirty="0">
              <a:solidFill>
                <a:srgbClr val="00B0F0"/>
              </a:solidFill>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dirty="0">
                <a:solidFill>
                  <a:schemeClr val="bg1"/>
                </a:solidFill>
              </a:rPr>
              <a:t>I know this, that after my departing </a:t>
            </a:r>
            <a:r>
              <a:rPr lang="en-US" sz="4400" b="1" u="sng" dirty="0">
                <a:solidFill>
                  <a:srgbClr val="FFFF00"/>
                </a:solidFill>
              </a:rPr>
              <a:t>shall grievous wolves enter in among you</a:t>
            </a:r>
            <a:r>
              <a:rPr lang="en-US" sz="4400" b="1" dirty="0">
                <a:solidFill>
                  <a:schemeClr val="bg1"/>
                </a:solidFill>
              </a:rPr>
              <a:t>, not sparing the flock</a:t>
            </a:r>
            <a:r>
              <a:rPr lang="en-US" sz="4400" b="1" dirty="0" smtClean="0">
                <a:solidFill>
                  <a:schemeClr val="bg1"/>
                </a:solidFill>
              </a:rPr>
              <a:t>.”</a:t>
            </a:r>
          </a:p>
          <a:p>
            <a:pPr algn="ctr"/>
            <a:r>
              <a:rPr lang="en-US" sz="4400" b="1" dirty="0" smtClean="0">
                <a:solidFill>
                  <a:srgbClr val="00B0F0"/>
                </a:solidFill>
              </a:rPr>
              <a:t>– Acts 20:29 KJB</a:t>
            </a:r>
            <a:endParaRPr lang="en-US" sz="4400" b="1" dirty="0">
              <a:solidFill>
                <a:srgbClr val="00B0F0"/>
              </a:solidFill>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Also </a:t>
            </a:r>
            <a:r>
              <a:rPr lang="en-US" sz="4400" b="1" u="sng" dirty="0">
                <a:solidFill>
                  <a:srgbClr val="FFFF00"/>
                </a:solidFill>
              </a:rPr>
              <a:t>of your own selves shall men arise, speaking perverse things, to draw away disciples after </a:t>
            </a:r>
            <a:r>
              <a:rPr lang="en-US" sz="4400" b="1" u="sng" dirty="0" smtClean="0">
                <a:solidFill>
                  <a:srgbClr val="FFFF00"/>
                </a:solidFill>
              </a:rPr>
              <a:t>them</a:t>
            </a:r>
            <a:r>
              <a:rPr lang="en-US" sz="4400" b="1" dirty="0" smtClean="0">
                <a:solidFill>
                  <a:schemeClr val="bg1"/>
                </a:solidFill>
              </a:rPr>
              <a:t>.”</a:t>
            </a:r>
          </a:p>
          <a:p>
            <a:pPr algn="ctr"/>
            <a:r>
              <a:rPr lang="en-US" sz="4400" b="1" dirty="0" smtClean="0">
                <a:solidFill>
                  <a:srgbClr val="00B0F0"/>
                </a:solidFill>
              </a:rPr>
              <a:t>– Acts 20:30 KJB</a:t>
            </a:r>
            <a:endParaRPr lang="en-US" sz="4400" b="1" dirty="0">
              <a:solidFill>
                <a:srgbClr val="00B0F0"/>
              </a:solidFill>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2133600"/>
            <a:ext cx="9144000" cy="2308324"/>
          </a:xfrm>
          <a:prstGeom prst="rect">
            <a:avLst/>
          </a:prstGeom>
          <a:noFill/>
        </p:spPr>
        <p:txBody>
          <a:bodyPr wrap="square" rtlCol="0">
            <a:spAutoFit/>
          </a:bodyPr>
          <a:lstStyle/>
          <a:p>
            <a:pPr algn="ctr"/>
            <a:r>
              <a:rPr lang="en-US" sz="4800" b="1" dirty="0" smtClean="0">
                <a:solidFill>
                  <a:schemeClr val="bg1"/>
                </a:solidFill>
              </a:rPr>
              <a:t>“Thy </a:t>
            </a:r>
            <a:r>
              <a:rPr lang="en-US" sz="4800" b="1" dirty="0">
                <a:solidFill>
                  <a:schemeClr val="bg1"/>
                </a:solidFill>
              </a:rPr>
              <a:t>way, O God, </a:t>
            </a:r>
            <a:r>
              <a:rPr lang="en-US" sz="4800" b="1" i="1" dirty="0">
                <a:solidFill>
                  <a:schemeClr val="bg1"/>
                </a:solidFill>
              </a:rPr>
              <a:t>is</a:t>
            </a:r>
            <a:r>
              <a:rPr lang="en-US" sz="4800" b="1" dirty="0">
                <a:solidFill>
                  <a:schemeClr val="bg1"/>
                </a:solidFill>
              </a:rPr>
              <a:t> in the sanctuary: who </a:t>
            </a:r>
            <a:r>
              <a:rPr lang="en-US" sz="4800" b="1" i="1" dirty="0">
                <a:solidFill>
                  <a:schemeClr val="bg1"/>
                </a:solidFill>
              </a:rPr>
              <a:t>is so</a:t>
            </a:r>
            <a:r>
              <a:rPr lang="en-US" sz="4800" b="1" dirty="0">
                <a:solidFill>
                  <a:schemeClr val="bg1"/>
                </a:solidFill>
              </a:rPr>
              <a:t> great a God as </a:t>
            </a:r>
            <a:r>
              <a:rPr lang="en-US" sz="4800" b="1" i="1" dirty="0">
                <a:solidFill>
                  <a:schemeClr val="bg1"/>
                </a:solidFill>
              </a:rPr>
              <a:t>our</a:t>
            </a:r>
            <a:r>
              <a:rPr lang="en-US" sz="4800" b="1" dirty="0">
                <a:solidFill>
                  <a:schemeClr val="bg1"/>
                </a:solidFill>
              </a:rPr>
              <a:t> God</a:t>
            </a:r>
            <a:r>
              <a:rPr lang="en-US" sz="4800" b="1" dirty="0" smtClean="0">
                <a:solidFill>
                  <a:schemeClr val="bg1"/>
                </a:solidFill>
              </a:rPr>
              <a:t>?” </a:t>
            </a:r>
            <a:r>
              <a:rPr lang="en-US" sz="4800" b="1" dirty="0" smtClean="0">
                <a:solidFill>
                  <a:srgbClr val="00B0F0"/>
                </a:solidFill>
              </a:rPr>
              <a:t>– Psalms 77:13 KJB</a:t>
            </a:r>
            <a:endParaRPr lang="en-US" sz="4800" b="1" dirty="0">
              <a:solidFill>
                <a:srgbClr val="00B0F0"/>
              </a:solidFill>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‘holy father’ on </a:t>
            </a:r>
            <a:r>
              <a:rPr lang="en-US" sz="2800" b="1" u="sng" dirty="0" smtClean="0">
                <a:solidFill>
                  <a:srgbClr val="FFFF00"/>
                </a:solidFill>
              </a:rPr>
              <a:t>earth</a:t>
            </a:r>
            <a:r>
              <a:rPr lang="en-US" sz="2800" b="1" dirty="0" smtClean="0">
                <a:solidFill>
                  <a:schemeClr val="bg1"/>
                </a:solidFill>
              </a:rPr>
              <a:t> </a:t>
            </a:r>
            <a:r>
              <a:rPr lang="en-US" sz="2800" b="1" dirty="0" smtClean="0">
                <a:solidFill>
                  <a:schemeClr val="accent2">
                    <a:lumMod val="40000"/>
                    <a:lumOff val="60000"/>
                  </a:schemeClr>
                </a:solidFill>
              </a:rPr>
              <a:t>(Rev. 12:9; Matt. 23:9)</a:t>
            </a:r>
            <a:endParaRPr lang="en-US" sz="2800" b="1" dirty="0">
              <a:solidFill>
                <a:schemeClr val="bg1"/>
              </a:solidFill>
            </a:endParaRPr>
          </a:p>
        </p:txBody>
      </p:sp>
      <p:pic>
        <p:nvPicPr>
          <p:cNvPr id="6" name="Picture 5" descr="Roman Catholicism - Pope - Kissing His Ring.jpg"/>
          <p:cNvPicPr>
            <a:picLocks noChangeAspect="1"/>
          </p:cNvPicPr>
          <p:nvPr/>
        </p:nvPicPr>
        <p:blipFill>
          <a:blip r:embed="rId2"/>
          <a:stretch>
            <a:fillRect/>
          </a:stretch>
        </p:blipFill>
        <p:spPr>
          <a:xfrm>
            <a:off x="0" y="533401"/>
            <a:ext cx="9144000" cy="6297636"/>
          </a:xfrm>
          <a:prstGeom prst="rect">
            <a:avLst/>
          </a:prstGeom>
        </p:spPr>
      </p:pic>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707886"/>
          </a:xfrm>
          <a:prstGeom prst="rect">
            <a:avLst/>
          </a:prstGeom>
          <a:noFill/>
        </p:spPr>
        <p:txBody>
          <a:bodyPr wrap="square" rtlCol="0">
            <a:spAutoFit/>
          </a:bodyPr>
          <a:lstStyle/>
          <a:p>
            <a:pPr algn="ctr"/>
            <a:r>
              <a:rPr lang="en-US" sz="4000" b="1" dirty="0" smtClean="0">
                <a:solidFill>
                  <a:schemeClr val="bg1"/>
                </a:solidFill>
              </a:rPr>
              <a:t>A ‘continual sacrifice’ on </a:t>
            </a:r>
            <a:r>
              <a:rPr lang="en-US" sz="4000" b="1" u="sng" dirty="0" smtClean="0">
                <a:solidFill>
                  <a:srgbClr val="FFFF00"/>
                </a:solidFill>
              </a:rPr>
              <a:t>earth</a:t>
            </a:r>
            <a:r>
              <a:rPr lang="en-US" sz="4000" b="1" dirty="0" smtClean="0">
                <a:solidFill>
                  <a:schemeClr val="bg1"/>
                </a:solidFill>
              </a:rPr>
              <a:t> </a:t>
            </a:r>
            <a:r>
              <a:rPr lang="en-US" sz="4000" b="1" dirty="0" smtClean="0">
                <a:solidFill>
                  <a:schemeClr val="accent2">
                    <a:lumMod val="40000"/>
                    <a:lumOff val="60000"/>
                  </a:schemeClr>
                </a:solidFill>
              </a:rPr>
              <a:t>(Rev. 12:9)</a:t>
            </a:r>
            <a:endParaRPr lang="en-US" sz="4000" b="1" dirty="0">
              <a:solidFill>
                <a:schemeClr val="bg1"/>
              </a:solidFill>
            </a:endParaRPr>
          </a:p>
        </p:txBody>
      </p:sp>
      <p:pic>
        <p:nvPicPr>
          <p:cNvPr id="5" name="Picture 4" descr="Roman Catholicism - Counterfeit Sanctuary - The Full Blown Blasphemy Of The Mass.jpg"/>
          <p:cNvPicPr>
            <a:picLocks noChangeAspect="1"/>
          </p:cNvPicPr>
          <p:nvPr/>
        </p:nvPicPr>
        <p:blipFill>
          <a:blip r:embed="rId2"/>
          <a:stretch>
            <a:fillRect/>
          </a:stretch>
        </p:blipFill>
        <p:spPr>
          <a:xfrm>
            <a:off x="2057400" y="762000"/>
            <a:ext cx="5013158" cy="6096000"/>
          </a:xfrm>
          <a:prstGeom prst="rect">
            <a:avLst/>
          </a:prstGeom>
        </p:spPr>
      </p:pic>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707886"/>
          </a:xfrm>
          <a:prstGeom prst="rect">
            <a:avLst/>
          </a:prstGeom>
          <a:noFill/>
        </p:spPr>
        <p:txBody>
          <a:bodyPr wrap="square" rtlCol="0">
            <a:spAutoFit/>
          </a:bodyPr>
          <a:lstStyle/>
          <a:p>
            <a:pPr algn="ctr"/>
            <a:r>
              <a:rPr lang="en-US" sz="4000" b="1" dirty="0" smtClean="0">
                <a:solidFill>
                  <a:schemeClr val="bg1"/>
                </a:solidFill>
              </a:rPr>
              <a:t>A Laver on </a:t>
            </a:r>
            <a:r>
              <a:rPr lang="en-US" sz="4000" b="1" u="sng" dirty="0" smtClean="0">
                <a:solidFill>
                  <a:srgbClr val="FFFF00"/>
                </a:solidFill>
              </a:rPr>
              <a:t>earth</a:t>
            </a:r>
            <a:r>
              <a:rPr lang="en-US" sz="4000" b="1" dirty="0" smtClean="0">
                <a:solidFill>
                  <a:schemeClr val="bg1"/>
                </a:solidFill>
              </a:rPr>
              <a:t> </a:t>
            </a:r>
            <a:r>
              <a:rPr lang="en-US" sz="4000" b="1" dirty="0" smtClean="0">
                <a:solidFill>
                  <a:schemeClr val="accent2">
                    <a:lumMod val="40000"/>
                    <a:lumOff val="60000"/>
                  </a:schemeClr>
                </a:solidFill>
              </a:rPr>
              <a:t>(Rev. 12:9)</a:t>
            </a:r>
            <a:r>
              <a:rPr lang="en-US" sz="4000" b="1" dirty="0" smtClean="0">
                <a:solidFill>
                  <a:schemeClr val="bg1"/>
                </a:solidFill>
              </a:rPr>
              <a:t> …</a:t>
            </a:r>
            <a:endParaRPr lang="en-US" sz="4000" b="1" dirty="0">
              <a:solidFill>
                <a:schemeClr val="bg1"/>
              </a:solidFill>
            </a:endParaRPr>
          </a:p>
        </p:txBody>
      </p:sp>
      <p:pic>
        <p:nvPicPr>
          <p:cNvPr id="5" name="Picture 4" descr="Roman Catholicism - Counterfeit Sanctuary - Laver 01.jpg"/>
          <p:cNvPicPr>
            <a:picLocks noChangeAspect="1"/>
          </p:cNvPicPr>
          <p:nvPr/>
        </p:nvPicPr>
        <p:blipFill>
          <a:blip r:embed="rId2"/>
          <a:stretch>
            <a:fillRect/>
          </a:stretch>
        </p:blipFill>
        <p:spPr>
          <a:xfrm>
            <a:off x="0" y="762000"/>
            <a:ext cx="9144000" cy="6089904"/>
          </a:xfrm>
          <a:prstGeom prst="rect">
            <a:avLst/>
          </a:prstGeom>
        </p:spPr>
      </p:pic>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chemeClr val="bg1"/>
                </a:solidFill>
              </a:rPr>
              <a:t>There are many fakes, many charlatans, many false prophets and false </a:t>
            </a:r>
            <a:r>
              <a:rPr lang="en-US" sz="3600" b="1" dirty="0" err="1" smtClean="0">
                <a:solidFill>
                  <a:schemeClr val="bg1"/>
                </a:solidFill>
              </a:rPr>
              <a:t>Christs</a:t>
            </a:r>
            <a:r>
              <a:rPr lang="en-US" sz="3600" b="1" dirty="0" smtClean="0">
                <a:solidFill>
                  <a:schemeClr val="bg1"/>
                </a:solidFill>
              </a:rPr>
              <a:t> that have gone out into the world.</a:t>
            </a:r>
            <a:endParaRPr lang="en-US" sz="3600" b="1" dirty="0">
              <a:solidFill>
                <a:srgbClr val="00B0F0"/>
              </a:solidFill>
            </a:endParaRPr>
          </a:p>
        </p:txBody>
      </p:sp>
      <p:sp>
        <p:nvSpPr>
          <p:cNvPr id="5" name="TextBox 4"/>
          <p:cNvSpPr txBox="1"/>
          <p:nvPr/>
        </p:nvSpPr>
        <p:spPr>
          <a:xfrm>
            <a:off x="0" y="2209800"/>
            <a:ext cx="9144000" cy="3477875"/>
          </a:xfrm>
          <a:prstGeom prst="rect">
            <a:avLst/>
          </a:prstGeom>
          <a:noFill/>
        </p:spPr>
        <p:txBody>
          <a:bodyPr wrap="square" rtlCol="0">
            <a:spAutoFit/>
          </a:bodyPr>
          <a:lstStyle/>
          <a:p>
            <a:pPr algn="ctr"/>
            <a:r>
              <a:rPr lang="en-US" sz="4400" b="1" dirty="0" smtClean="0">
                <a:solidFill>
                  <a:schemeClr val="bg1"/>
                </a:solidFill>
              </a:rPr>
              <a:t>“For </a:t>
            </a:r>
            <a:r>
              <a:rPr lang="en-US" sz="4400" b="1" dirty="0">
                <a:solidFill>
                  <a:schemeClr val="bg1"/>
                </a:solidFill>
              </a:rPr>
              <a:t>there shall arise </a:t>
            </a:r>
            <a:r>
              <a:rPr lang="en-US" sz="4400" b="1" u="sng" dirty="0">
                <a:solidFill>
                  <a:srgbClr val="FFFF00"/>
                </a:solidFill>
              </a:rPr>
              <a:t>false</a:t>
            </a:r>
            <a:r>
              <a:rPr lang="en-US" sz="4400" b="1" dirty="0">
                <a:solidFill>
                  <a:schemeClr val="bg1"/>
                </a:solidFill>
              </a:rPr>
              <a:t> </a:t>
            </a:r>
            <a:r>
              <a:rPr lang="en-US" sz="4400" b="1" dirty="0" err="1">
                <a:solidFill>
                  <a:schemeClr val="bg1"/>
                </a:solidFill>
              </a:rPr>
              <a:t>Christs</a:t>
            </a:r>
            <a:r>
              <a:rPr lang="en-US" sz="4400" b="1" dirty="0">
                <a:solidFill>
                  <a:schemeClr val="bg1"/>
                </a:solidFill>
              </a:rPr>
              <a:t>, and </a:t>
            </a:r>
            <a:r>
              <a:rPr lang="en-US" sz="4400" b="1" u="sng" dirty="0">
                <a:solidFill>
                  <a:srgbClr val="FFFF00"/>
                </a:solidFill>
              </a:rPr>
              <a:t>false</a:t>
            </a:r>
            <a:r>
              <a:rPr lang="en-US" sz="4400" b="1" dirty="0">
                <a:solidFill>
                  <a:schemeClr val="bg1"/>
                </a:solidFill>
              </a:rPr>
              <a:t> prophets, and shall </a:t>
            </a:r>
            <a:r>
              <a:rPr lang="en-US" sz="4400" b="1" u="sng" dirty="0" err="1">
                <a:solidFill>
                  <a:srgbClr val="FFFF00"/>
                </a:solidFill>
              </a:rPr>
              <a:t>shew</a:t>
            </a:r>
            <a:r>
              <a:rPr lang="en-US" sz="4400" b="1" u="sng" dirty="0">
                <a:solidFill>
                  <a:srgbClr val="FFFF00"/>
                </a:solidFill>
              </a:rPr>
              <a:t> great signs and wonders</a:t>
            </a:r>
            <a:r>
              <a:rPr lang="en-US" sz="4400" b="1" dirty="0">
                <a:solidFill>
                  <a:schemeClr val="bg1"/>
                </a:solidFill>
              </a:rPr>
              <a:t>; insomuch that, if </a:t>
            </a:r>
            <a:r>
              <a:rPr lang="en-US" sz="4400" b="1" i="1" dirty="0">
                <a:solidFill>
                  <a:schemeClr val="bg1"/>
                </a:solidFill>
              </a:rPr>
              <a:t>it were</a:t>
            </a:r>
            <a:r>
              <a:rPr lang="en-US" sz="4400" b="1" dirty="0">
                <a:solidFill>
                  <a:schemeClr val="bg1"/>
                </a:solidFill>
              </a:rPr>
              <a:t> possible, they shall </a:t>
            </a:r>
            <a:r>
              <a:rPr lang="en-US" sz="4400" b="1" u="sng" dirty="0">
                <a:solidFill>
                  <a:srgbClr val="FFFF00"/>
                </a:solidFill>
              </a:rPr>
              <a:t>deceive</a:t>
            </a:r>
            <a:r>
              <a:rPr lang="en-US" sz="4400" b="1" dirty="0">
                <a:solidFill>
                  <a:schemeClr val="bg1"/>
                </a:solidFill>
              </a:rPr>
              <a:t> the very </a:t>
            </a:r>
            <a:r>
              <a:rPr lang="en-US" sz="4400" b="1" dirty="0" smtClean="0">
                <a:solidFill>
                  <a:schemeClr val="bg1"/>
                </a:solidFill>
              </a:rPr>
              <a:t>elect.” </a:t>
            </a:r>
            <a:r>
              <a:rPr lang="en-US" sz="4400" b="1" dirty="0" smtClean="0">
                <a:solidFill>
                  <a:srgbClr val="00B0F0"/>
                </a:solidFill>
              </a:rPr>
              <a:t>– Matthew 24:24 KJB</a:t>
            </a:r>
            <a:endParaRPr lang="en-US" sz="4400" b="1" dirty="0">
              <a:solidFill>
                <a:srgbClr val="00B0F0"/>
              </a:solidFill>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707886"/>
          </a:xfrm>
          <a:prstGeom prst="rect">
            <a:avLst/>
          </a:prstGeom>
          <a:noFill/>
        </p:spPr>
        <p:txBody>
          <a:bodyPr wrap="square" rtlCol="0">
            <a:spAutoFit/>
          </a:bodyPr>
          <a:lstStyle/>
          <a:p>
            <a:pPr algn="ctr"/>
            <a:r>
              <a:rPr lang="en-US" sz="4000" b="1" dirty="0" smtClean="0">
                <a:solidFill>
                  <a:schemeClr val="bg1"/>
                </a:solidFill>
              </a:rPr>
              <a:t>Bread on </a:t>
            </a:r>
            <a:r>
              <a:rPr lang="en-US" sz="4000" b="1" u="sng" dirty="0" smtClean="0">
                <a:solidFill>
                  <a:srgbClr val="FFFF00"/>
                </a:solidFill>
              </a:rPr>
              <a:t>earth</a:t>
            </a:r>
            <a:r>
              <a:rPr lang="en-US" sz="4000" b="1" dirty="0" smtClean="0">
                <a:solidFill>
                  <a:schemeClr val="bg1"/>
                </a:solidFill>
              </a:rPr>
              <a:t> </a:t>
            </a:r>
            <a:r>
              <a:rPr lang="en-US" sz="4000" b="1" dirty="0" smtClean="0">
                <a:solidFill>
                  <a:schemeClr val="accent2">
                    <a:lumMod val="40000"/>
                    <a:lumOff val="60000"/>
                  </a:schemeClr>
                </a:solidFill>
              </a:rPr>
              <a:t>(Rev. 12:9)</a:t>
            </a:r>
            <a:r>
              <a:rPr lang="en-US" sz="4000" b="1" dirty="0" smtClean="0">
                <a:solidFill>
                  <a:schemeClr val="bg1"/>
                </a:solidFill>
              </a:rPr>
              <a:t> …</a:t>
            </a:r>
            <a:endParaRPr lang="en-US" sz="4000" b="1" dirty="0">
              <a:solidFill>
                <a:schemeClr val="bg1"/>
              </a:solidFill>
            </a:endParaRPr>
          </a:p>
        </p:txBody>
      </p:sp>
      <p:pic>
        <p:nvPicPr>
          <p:cNvPr id="6" name="Picture 5" descr="Roman Catholicism - Counterfeit Sanctuary - False &amp; Dead Bread.jpg"/>
          <p:cNvPicPr>
            <a:picLocks noChangeAspect="1"/>
          </p:cNvPicPr>
          <p:nvPr/>
        </p:nvPicPr>
        <p:blipFill>
          <a:blip r:embed="rId2"/>
          <a:stretch>
            <a:fillRect/>
          </a:stretch>
        </p:blipFill>
        <p:spPr>
          <a:xfrm>
            <a:off x="0" y="761999"/>
            <a:ext cx="9144000" cy="6086007"/>
          </a:xfrm>
          <a:prstGeom prst="rect">
            <a:avLst/>
          </a:prstGeom>
        </p:spPr>
      </p:pic>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707886"/>
          </a:xfrm>
          <a:prstGeom prst="rect">
            <a:avLst/>
          </a:prstGeom>
          <a:noFill/>
        </p:spPr>
        <p:txBody>
          <a:bodyPr wrap="square" rtlCol="0">
            <a:spAutoFit/>
          </a:bodyPr>
          <a:lstStyle/>
          <a:p>
            <a:pPr algn="ctr"/>
            <a:r>
              <a:rPr lang="en-US" sz="4000" b="1" dirty="0" smtClean="0">
                <a:solidFill>
                  <a:schemeClr val="bg1"/>
                </a:solidFill>
              </a:rPr>
              <a:t>An Altar on </a:t>
            </a:r>
            <a:r>
              <a:rPr lang="en-US" sz="4000" b="1" u="sng" dirty="0" smtClean="0">
                <a:solidFill>
                  <a:srgbClr val="FFFF00"/>
                </a:solidFill>
              </a:rPr>
              <a:t>earth</a:t>
            </a:r>
            <a:r>
              <a:rPr lang="en-US" sz="4000" b="1" dirty="0" smtClean="0">
                <a:solidFill>
                  <a:schemeClr val="bg1"/>
                </a:solidFill>
              </a:rPr>
              <a:t> </a:t>
            </a:r>
            <a:r>
              <a:rPr lang="en-US" sz="4000" b="1" dirty="0" smtClean="0">
                <a:solidFill>
                  <a:schemeClr val="accent2">
                    <a:lumMod val="40000"/>
                    <a:lumOff val="60000"/>
                  </a:schemeClr>
                </a:solidFill>
              </a:rPr>
              <a:t>(Rev. 12:9)</a:t>
            </a:r>
            <a:r>
              <a:rPr lang="en-US" sz="4000" b="1" dirty="0" smtClean="0">
                <a:solidFill>
                  <a:schemeClr val="bg1"/>
                </a:solidFill>
              </a:rPr>
              <a:t> …</a:t>
            </a:r>
            <a:endParaRPr lang="en-US" sz="4000" b="1" dirty="0">
              <a:solidFill>
                <a:schemeClr val="bg1"/>
              </a:solidFill>
            </a:endParaRPr>
          </a:p>
        </p:txBody>
      </p:sp>
      <p:pic>
        <p:nvPicPr>
          <p:cNvPr id="5" name="Picture 4" descr="Roman Catholicism - Counterfeit Sanctuary - Lesser Priests Minstering At The Altar.jpg"/>
          <p:cNvPicPr>
            <a:picLocks noChangeAspect="1"/>
          </p:cNvPicPr>
          <p:nvPr/>
        </p:nvPicPr>
        <p:blipFill>
          <a:blip r:embed="rId2"/>
          <a:stretch>
            <a:fillRect/>
          </a:stretch>
        </p:blipFill>
        <p:spPr>
          <a:xfrm>
            <a:off x="0" y="762000"/>
            <a:ext cx="9144000" cy="6066388"/>
          </a:xfrm>
          <a:prstGeom prst="rect">
            <a:avLst/>
          </a:prstGeom>
        </p:spPr>
      </p:pic>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84775"/>
          </a:xfrm>
          <a:prstGeom prst="rect">
            <a:avLst/>
          </a:prstGeom>
          <a:noFill/>
        </p:spPr>
        <p:txBody>
          <a:bodyPr wrap="square" rtlCol="0">
            <a:spAutoFit/>
          </a:bodyPr>
          <a:lstStyle/>
          <a:p>
            <a:pPr algn="ctr"/>
            <a:r>
              <a:rPr lang="en-US" sz="3200" b="1" dirty="0" smtClean="0">
                <a:solidFill>
                  <a:schemeClr val="bg1"/>
                </a:solidFill>
              </a:rPr>
              <a:t>A golden censor of Incense on </a:t>
            </a:r>
            <a:r>
              <a:rPr lang="en-US" sz="3200" b="1" u="sng" dirty="0" smtClean="0">
                <a:solidFill>
                  <a:srgbClr val="FFFF00"/>
                </a:solidFill>
              </a:rPr>
              <a:t>earth</a:t>
            </a:r>
            <a:r>
              <a:rPr lang="en-US" sz="3200" b="1" dirty="0" smtClean="0">
                <a:solidFill>
                  <a:schemeClr val="bg1"/>
                </a:solidFill>
              </a:rPr>
              <a:t> </a:t>
            </a:r>
            <a:r>
              <a:rPr lang="en-US" sz="3200" b="1" dirty="0" smtClean="0">
                <a:solidFill>
                  <a:schemeClr val="accent2">
                    <a:lumMod val="40000"/>
                    <a:lumOff val="60000"/>
                  </a:schemeClr>
                </a:solidFill>
              </a:rPr>
              <a:t>(Rev. 12:9)</a:t>
            </a:r>
            <a:r>
              <a:rPr lang="en-US" sz="3200" b="1" dirty="0" smtClean="0">
                <a:solidFill>
                  <a:schemeClr val="bg1"/>
                </a:solidFill>
              </a:rPr>
              <a:t> …</a:t>
            </a:r>
            <a:endParaRPr lang="en-US" sz="3200" b="1" dirty="0">
              <a:solidFill>
                <a:schemeClr val="bg1"/>
              </a:solidFill>
            </a:endParaRPr>
          </a:p>
        </p:txBody>
      </p:sp>
      <p:pic>
        <p:nvPicPr>
          <p:cNvPr id="7" name="Picture 6" descr="Roman Catholicism - Counterfeit Sanctuary - High Priest &amp; Incense 01.jpg"/>
          <p:cNvPicPr>
            <a:picLocks noChangeAspect="1"/>
          </p:cNvPicPr>
          <p:nvPr/>
        </p:nvPicPr>
        <p:blipFill>
          <a:blip r:embed="rId2"/>
          <a:stretch>
            <a:fillRect/>
          </a:stretch>
        </p:blipFill>
        <p:spPr>
          <a:xfrm>
            <a:off x="0" y="762000"/>
            <a:ext cx="9144000" cy="5638800"/>
          </a:xfrm>
          <a:prstGeom prst="rect">
            <a:avLst/>
          </a:prstGeom>
        </p:spPr>
      </p:pic>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707886"/>
          </a:xfrm>
          <a:prstGeom prst="rect">
            <a:avLst/>
          </a:prstGeom>
          <a:noFill/>
        </p:spPr>
        <p:txBody>
          <a:bodyPr wrap="square" rtlCol="0">
            <a:spAutoFit/>
          </a:bodyPr>
          <a:lstStyle/>
          <a:p>
            <a:pPr algn="ctr"/>
            <a:r>
              <a:rPr lang="en-US" sz="4000" b="1" dirty="0" smtClean="0">
                <a:solidFill>
                  <a:schemeClr val="bg1"/>
                </a:solidFill>
              </a:rPr>
              <a:t>7 golden Candles on </a:t>
            </a:r>
            <a:r>
              <a:rPr lang="en-US" sz="4000" b="1" u="sng" dirty="0" smtClean="0">
                <a:solidFill>
                  <a:srgbClr val="FFFF00"/>
                </a:solidFill>
              </a:rPr>
              <a:t>earth</a:t>
            </a:r>
            <a:r>
              <a:rPr lang="en-US" sz="4000" b="1" dirty="0" smtClean="0">
                <a:solidFill>
                  <a:schemeClr val="bg1"/>
                </a:solidFill>
              </a:rPr>
              <a:t> </a:t>
            </a:r>
            <a:r>
              <a:rPr lang="en-US" sz="4000" b="1" dirty="0" smtClean="0">
                <a:solidFill>
                  <a:schemeClr val="accent2">
                    <a:lumMod val="40000"/>
                    <a:lumOff val="60000"/>
                  </a:schemeClr>
                </a:solidFill>
              </a:rPr>
              <a:t>(Rev. 12:9)</a:t>
            </a:r>
            <a:r>
              <a:rPr lang="en-US" sz="4000" b="1" dirty="0" smtClean="0">
                <a:solidFill>
                  <a:schemeClr val="bg1"/>
                </a:solidFill>
              </a:rPr>
              <a:t> …</a:t>
            </a:r>
            <a:endParaRPr lang="en-US" sz="4000" b="1" dirty="0">
              <a:solidFill>
                <a:schemeClr val="bg1"/>
              </a:solidFill>
            </a:endParaRPr>
          </a:p>
        </p:txBody>
      </p:sp>
      <p:pic>
        <p:nvPicPr>
          <p:cNvPr id="6" name="Picture 5" descr="Roman Catholicism - Counterfeit Sanctuary - 7 Golden Candlestick 01.jpg"/>
          <p:cNvPicPr>
            <a:picLocks noChangeAspect="1"/>
          </p:cNvPicPr>
          <p:nvPr/>
        </p:nvPicPr>
        <p:blipFill>
          <a:blip r:embed="rId2"/>
          <a:stretch>
            <a:fillRect/>
          </a:stretch>
        </p:blipFill>
        <p:spPr>
          <a:xfrm>
            <a:off x="0" y="762000"/>
            <a:ext cx="9144000" cy="6096000"/>
          </a:xfrm>
          <a:prstGeom prst="rect">
            <a:avLst/>
          </a:prstGeom>
        </p:spPr>
      </p:pic>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continual ministering ‘priest’ on </a:t>
            </a:r>
            <a:r>
              <a:rPr lang="en-US" sz="2800" b="1" u="sng" dirty="0" smtClean="0">
                <a:solidFill>
                  <a:srgbClr val="FFFF00"/>
                </a:solidFill>
              </a:rPr>
              <a:t>earth</a:t>
            </a:r>
            <a:r>
              <a:rPr lang="en-US" sz="2800" b="1" dirty="0" smtClean="0">
                <a:solidFill>
                  <a:schemeClr val="bg1"/>
                </a:solidFill>
              </a:rPr>
              <a:t> </a:t>
            </a:r>
            <a:r>
              <a:rPr lang="en-US" sz="2800" b="1" dirty="0" smtClean="0">
                <a:solidFill>
                  <a:schemeClr val="accent2">
                    <a:lumMod val="40000"/>
                    <a:lumOff val="60000"/>
                  </a:schemeClr>
                </a:solidFill>
              </a:rPr>
              <a:t>(Rev. 12:9)</a:t>
            </a:r>
            <a:r>
              <a:rPr lang="en-US" sz="2800" b="1" dirty="0" smtClean="0">
                <a:solidFill>
                  <a:schemeClr val="bg1"/>
                </a:solidFill>
              </a:rPr>
              <a:t> …</a:t>
            </a:r>
            <a:endParaRPr lang="en-US" sz="2800" b="1" dirty="0">
              <a:solidFill>
                <a:schemeClr val="bg1"/>
              </a:solidFill>
            </a:endParaRPr>
          </a:p>
        </p:txBody>
      </p:sp>
      <p:pic>
        <p:nvPicPr>
          <p:cNvPr id="5" name="Picture 4" descr="Roman Catholicism - Counterfeit Sanctuary - Highpriest Ministering Before The Altar With Incense &amp; 7 Golden Candlesticks.jpg"/>
          <p:cNvPicPr>
            <a:picLocks noChangeAspect="1"/>
          </p:cNvPicPr>
          <p:nvPr/>
        </p:nvPicPr>
        <p:blipFill>
          <a:blip r:embed="rId2"/>
          <a:stretch>
            <a:fillRect/>
          </a:stretch>
        </p:blipFill>
        <p:spPr>
          <a:xfrm>
            <a:off x="0" y="609600"/>
            <a:ext cx="9144000" cy="6248400"/>
          </a:xfrm>
          <a:prstGeom prst="rect">
            <a:avLst/>
          </a:prstGeom>
        </p:spPr>
      </p:pic>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veil between two compartments on </a:t>
            </a:r>
            <a:r>
              <a:rPr lang="en-US" sz="2800" b="1" u="sng" dirty="0" smtClean="0">
                <a:solidFill>
                  <a:srgbClr val="FFFF00"/>
                </a:solidFill>
              </a:rPr>
              <a:t>earth</a:t>
            </a:r>
            <a:r>
              <a:rPr lang="en-US" sz="2800" b="1" dirty="0" smtClean="0">
                <a:solidFill>
                  <a:schemeClr val="bg1"/>
                </a:solidFill>
              </a:rPr>
              <a:t> </a:t>
            </a:r>
            <a:r>
              <a:rPr lang="en-US" sz="2800" b="1" dirty="0" smtClean="0">
                <a:solidFill>
                  <a:schemeClr val="accent2">
                    <a:lumMod val="40000"/>
                    <a:lumOff val="60000"/>
                  </a:schemeClr>
                </a:solidFill>
              </a:rPr>
              <a:t>(Rev. 12:9)</a:t>
            </a:r>
            <a:r>
              <a:rPr lang="en-US" sz="2800" b="1" dirty="0" smtClean="0">
                <a:solidFill>
                  <a:schemeClr val="bg1"/>
                </a:solidFill>
              </a:rPr>
              <a:t> …</a:t>
            </a:r>
            <a:endParaRPr lang="en-US" sz="2800" b="1" dirty="0">
              <a:solidFill>
                <a:schemeClr val="bg1"/>
              </a:solidFill>
            </a:endParaRPr>
          </a:p>
        </p:txBody>
      </p:sp>
      <p:pic>
        <p:nvPicPr>
          <p:cNvPr id="6" name="Picture 5" descr="Roman Catholicism - Counterfeit Sanctuary - Veils 01.jpg"/>
          <p:cNvPicPr>
            <a:picLocks noChangeAspect="1"/>
          </p:cNvPicPr>
          <p:nvPr/>
        </p:nvPicPr>
        <p:blipFill>
          <a:blip r:embed="rId2"/>
          <a:stretch>
            <a:fillRect/>
          </a:stretch>
        </p:blipFill>
        <p:spPr>
          <a:xfrm>
            <a:off x="0" y="685800"/>
            <a:ext cx="9144000" cy="6151443"/>
          </a:xfrm>
          <a:prstGeom prst="rect">
            <a:avLst/>
          </a:prstGeom>
        </p:spPr>
      </p:pic>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veil between two compartments on </a:t>
            </a:r>
            <a:r>
              <a:rPr lang="en-US" sz="2800" b="1" u="sng" dirty="0" smtClean="0">
                <a:solidFill>
                  <a:srgbClr val="FFFF00"/>
                </a:solidFill>
              </a:rPr>
              <a:t>earth</a:t>
            </a:r>
            <a:r>
              <a:rPr lang="en-US" sz="2800" b="1" dirty="0" smtClean="0">
                <a:solidFill>
                  <a:schemeClr val="bg1"/>
                </a:solidFill>
              </a:rPr>
              <a:t> </a:t>
            </a:r>
            <a:r>
              <a:rPr lang="en-US" sz="2800" b="1" dirty="0" smtClean="0">
                <a:solidFill>
                  <a:schemeClr val="accent2">
                    <a:lumMod val="40000"/>
                    <a:lumOff val="60000"/>
                  </a:schemeClr>
                </a:solidFill>
              </a:rPr>
              <a:t>(Rev. 12:9)</a:t>
            </a:r>
            <a:r>
              <a:rPr lang="en-US" sz="2800" b="1" dirty="0" smtClean="0">
                <a:solidFill>
                  <a:schemeClr val="bg1"/>
                </a:solidFill>
              </a:rPr>
              <a:t> …</a:t>
            </a:r>
            <a:endParaRPr lang="en-US" sz="2800" b="1" dirty="0">
              <a:solidFill>
                <a:schemeClr val="bg1"/>
              </a:solidFill>
            </a:endParaRPr>
          </a:p>
        </p:txBody>
      </p:sp>
      <p:pic>
        <p:nvPicPr>
          <p:cNvPr id="5" name="Picture 4" descr="Roman Catholicism - Counterfeit Sanctuary - Veils 02.jpg"/>
          <p:cNvPicPr>
            <a:picLocks noChangeAspect="1"/>
          </p:cNvPicPr>
          <p:nvPr/>
        </p:nvPicPr>
        <p:blipFill>
          <a:blip r:embed="rId2"/>
          <a:stretch>
            <a:fillRect/>
          </a:stretch>
        </p:blipFill>
        <p:spPr>
          <a:xfrm>
            <a:off x="0" y="762000"/>
            <a:ext cx="9144000" cy="5791200"/>
          </a:xfrm>
          <a:prstGeom prst="rect">
            <a:avLst/>
          </a:prstGeom>
        </p:spPr>
      </p:pic>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a:t>
            </a:r>
            <a:r>
              <a:rPr lang="en-US" sz="2800" b="1" u="sng" dirty="0" err="1" smtClean="0">
                <a:solidFill>
                  <a:schemeClr val="accent2">
                    <a:lumMod val="40000"/>
                    <a:lumOff val="60000"/>
                  </a:schemeClr>
                </a:solidFill>
              </a:rPr>
              <a:t>vicarius</a:t>
            </a:r>
            <a:r>
              <a:rPr lang="en-US" sz="2800" b="1" dirty="0" smtClean="0">
                <a:solidFill>
                  <a:schemeClr val="bg1"/>
                </a:solidFill>
              </a:rPr>
              <a:t> </a:t>
            </a:r>
            <a:r>
              <a:rPr lang="en-US" sz="2800" b="1" u="sng" dirty="0" smtClean="0">
                <a:solidFill>
                  <a:schemeClr val="accent4">
                    <a:lumMod val="40000"/>
                    <a:lumOff val="60000"/>
                  </a:schemeClr>
                </a:solidFill>
              </a:rPr>
              <a:t>Christi</a:t>
            </a:r>
            <a:r>
              <a:rPr lang="en-US" sz="2800" b="1" dirty="0" smtClean="0">
                <a:solidFill>
                  <a:schemeClr val="bg1"/>
                </a:solidFill>
              </a:rPr>
              <a:t> (</a:t>
            </a:r>
            <a:r>
              <a:rPr lang="en-US" sz="2800" b="1" u="sng" dirty="0" smtClean="0">
                <a:solidFill>
                  <a:schemeClr val="accent2">
                    <a:lumMod val="40000"/>
                    <a:lumOff val="60000"/>
                  </a:schemeClr>
                </a:solidFill>
              </a:rPr>
              <a:t>anti</a:t>
            </a:r>
            <a:r>
              <a:rPr lang="en-US" sz="2800" b="1" dirty="0" smtClean="0">
                <a:solidFill>
                  <a:schemeClr val="bg1"/>
                </a:solidFill>
              </a:rPr>
              <a:t> </a:t>
            </a:r>
            <a:r>
              <a:rPr lang="en-US" sz="2800" b="1" u="sng" dirty="0" err="1" smtClean="0">
                <a:solidFill>
                  <a:schemeClr val="accent4">
                    <a:lumMod val="40000"/>
                    <a:lumOff val="60000"/>
                  </a:schemeClr>
                </a:solidFill>
              </a:rPr>
              <a:t>Chrtistos</a:t>
            </a:r>
            <a:r>
              <a:rPr lang="en-US" sz="2800" b="1" dirty="0" smtClean="0">
                <a:solidFill>
                  <a:schemeClr val="bg1"/>
                </a:solidFill>
              </a:rPr>
              <a:t>) on </a:t>
            </a:r>
            <a:r>
              <a:rPr lang="en-US" sz="2800" b="1" u="sng" dirty="0" smtClean="0">
                <a:solidFill>
                  <a:srgbClr val="FFFF00"/>
                </a:solidFill>
              </a:rPr>
              <a:t>earth</a:t>
            </a:r>
            <a:r>
              <a:rPr lang="en-US" sz="2800" b="1" dirty="0" smtClean="0">
                <a:solidFill>
                  <a:schemeClr val="bg1"/>
                </a:solidFill>
              </a:rPr>
              <a:t> </a:t>
            </a:r>
            <a:r>
              <a:rPr lang="en-US" sz="2800" b="1" dirty="0" smtClean="0">
                <a:solidFill>
                  <a:schemeClr val="accent2">
                    <a:lumMod val="40000"/>
                    <a:lumOff val="60000"/>
                  </a:schemeClr>
                </a:solidFill>
              </a:rPr>
              <a:t>(Rev. 12:9)</a:t>
            </a:r>
            <a:r>
              <a:rPr lang="en-US" sz="2800" b="1" dirty="0" smtClean="0">
                <a:solidFill>
                  <a:schemeClr val="bg1"/>
                </a:solidFill>
              </a:rPr>
              <a:t> …</a:t>
            </a:r>
            <a:endParaRPr lang="en-US" sz="2800" b="1" dirty="0">
              <a:solidFill>
                <a:schemeClr val="bg1"/>
              </a:solidFill>
            </a:endParaRPr>
          </a:p>
        </p:txBody>
      </p:sp>
      <p:pic>
        <p:nvPicPr>
          <p:cNvPr id="6" name="Picture 5" descr="Roman Catholicism - Counterfeit Sanctuary - Veils 03.jpg"/>
          <p:cNvPicPr>
            <a:picLocks noChangeAspect="1"/>
          </p:cNvPicPr>
          <p:nvPr/>
        </p:nvPicPr>
        <p:blipFill>
          <a:blip r:embed="rId2"/>
          <a:stretch>
            <a:fillRect/>
          </a:stretch>
        </p:blipFill>
        <p:spPr>
          <a:xfrm>
            <a:off x="0" y="761999"/>
            <a:ext cx="9144000" cy="6126253"/>
          </a:xfrm>
          <a:prstGeom prst="rect">
            <a:avLst/>
          </a:prstGeom>
        </p:spPr>
      </p:pic>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a:t>
            </a:r>
            <a:r>
              <a:rPr lang="en-US" sz="2800" b="1" u="sng" dirty="0" err="1" smtClean="0">
                <a:solidFill>
                  <a:schemeClr val="accent2">
                    <a:lumMod val="40000"/>
                    <a:lumOff val="60000"/>
                  </a:schemeClr>
                </a:solidFill>
              </a:rPr>
              <a:t>vicarius</a:t>
            </a:r>
            <a:r>
              <a:rPr lang="en-US" sz="2800" b="1" dirty="0" smtClean="0">
                <a:solidFill>
                  <a:schemeClr val="bg1"/>
                </a:solidFill>
              </a:rPr>
              <a:t> </a:t>
            </a:r>
            <a:r>
              <a:rPr lang="en-US" sz="2800" b="1" u="sng" dirty="0" smtClean="0">
                <a:solidFill>
                  <a:schemeClr val="accent4">
                    <a:lumMod val="40000"/>
                    <a:lumOff val="60000"/>
                  </a:schemeClr>
                </a:solidFill>
              </a:rPr>
              <a:t>Christi</a:t>
            </a:r>
            <a:r>
              <a:rPr lang="en-US" sz="2800" b="1" dirty="0" smtClean="0">
                <a:solidFill>
                  <a:schemeClr val="bg1"/>
                </a:solidFill>
              </a:rPr>
              <a:t> (</a:t>
            </a:r>
            <a:r>
              <a:rPr lang="en-US" sz="2800" b="1" u="sng" dirty="0" smtClean="0">
                <a:solidFill>
                  <a:schemeClr val="accent2">
                    <a:lumMod val="40000"/>
                    <a:lumOff val="60000"/>
                  </a:schemeClr>
                </a:solidFill>
              </a:rPr>
              <a:t>anti</a:t>
            </a:r>
            <a:r>
              <a:rPr lang="en-US" sz="2800" b="1" dirty="0" smtClean="0">
                <a:solidFill>
                  <a:schemeClr val="bg1"/>
                </a:solidFill>
              </a:rPr>
              <a:t> </a:t>
            </a:r>
            <a:r>
              <a:rPr lang="en-US" sz="2800" b="1" u="sng" dirty="0" err="1" smtClean="0">
                <a:solidFill>
                  <a:schemeClr val="accent4">
                    <a:lumMod val="40000"/>
                    <a:lumOff val="60000"/>
                  </a:schemeClr>
                </a:solidFill>
              </a:rPr>
              <a:t>Chrtistos</a:t>
            </a:r>
            <a:r>
              <a:rPr lang="en-US" sz="2800" b="1" dirty="0" smtClean="0">
                <a:solidFill>
                  <a:schemeClr val="bg1"/>
                </a:solidFill>
              </a:rPr>
              <a:t>); another Mediator …</a:t>
            </a:r>
            <a:endParaRPr lang="en-US" sz="2800" b="1" dirty="0">
              <a:solidFill>
                <a:schemeClr val="bg1"/>
              </a:solidFill>
            </a:endParaRPr>
          </a:p>
        </p:txBody>
      </p:sp>
      <p:pic>
        <p:nvPicPr>
          <p:cNvPr id="5" name="Picture 4" descr="Roman Catholicism - Counterfeit Sanctuary - High Priest Mary - 12 Stone Breastplate Of Judgment.jpg"/>
          <p:cNvPicPr>
            <a:picLocks noChangeAspect="1"/>
          </p:cNvPicPr>
          <p:nvPr/>
        </p:nvPicPr>
        <p:blipFill>
          <a:blip r:embed="rId2"/>
          <a:stretch>
            <a:fillRect/>
          </a:stretch>
        </p:blipFill>
        <p:spPr>
          <a:xfrm>
            <a:off x="0" y="990600"/>
            <a:ext cx="9144000" cy="4983180"/>
          </a:xfrm>
          <a:prstGeom prst="rect">
            <a:avLst/>
          </a:prstGeom>
        </p:spPr>
      </p:pic>
      <p:sp>
        <p:nvSpPr>
          <p:cNvPr id="7" name="TextBox 6"/>
          <p:cNvSpPr txBox="1"/>
          <p:nvPr/>
        </p:nvSpPr>
        <p:spPr>
          <a:xfrm>
            <a:off x="0" y="6096000"/>
            <a:ext cx="9144000" cy="584775"/>
          </a:xfrm>
          <a:prstGeom prst="rect">
            <a:avLst/>
          </a:prstGeom>
          <a:noFill/>
        </p:spPr>
        <p:txBody>
          <a:bodyPr wrap="square" rtlCol="0">
            <a:spAutoFit/>
          </a:bodyPr>
          <a:lstStyle/>
          <a:p>
            <a:pPr algn="ctr"/>
            <a:r>
              <a:rPr lang="en-US" sz="3200" b="1" dirty="0" smtClean="0">
                <a:solidFill>
                  <a:schemeClr val="bg1"/>
                </a:solidFill>
              </a:rPr>
              <a:t>12 Gem Stone Breastplate </a:t>
            </a:r>
            <a:r>
              <a:rPr lang="en-US" sz="3200" b="1" dirty="0" smtClean="0">
                <a:solidFill>
                  <a:srgbClr val="00B050"/>
                </a:solidFill>
              </a:rPr>
              <a:t>(horns of the Dragon)</a:t>
            </a:r>
            <a:endParaRPr lang="en-US" sz="3200" b="1" dirty="0">
              <a:solidFill>
                <a:srgbClr val="00B050"/>
              </a:solidFill>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a:t>
            </a:r>
            <a:r>
              <a:rPr lang="en-US" sz="2800" b="1" u="sng" dirty="0" err="1" smtClean="0">
                <a:solidFill>
                  <a:schemeClr val="accent2">
                    <a:lumMod val="40000"/>
                    <a:lumOff val="60000"/>
                  </a:schemeClr>
                </a:solidFill>
              </a:rPr>
              <a:t>vicarius</a:t>
            </a:r>
            <a:r>
              <a:rPr lang="en-US" sz="2800" b="1" dirty="0" smtClean="0">
                <a:solidFill>
                  <a:schemeClr val="bg1"/>
                </a:solidFill>
              </a:rPr>
              <a:t> </a:t>
            </a:r>
            <a:r>
              <a:rPr lang="en-US" sz="2800" b="1" u="sng" dirty="0" smtClean="0">
                <a:solidFill>
                  <a:schemeClr val="accent4">
                    <a:lumMod val="40000"/>
                    <a:lumOff val="60000"/>
                  </a:schemeClr>
                </a:solidFill>
              </a:rPr>
              <a:t>Christi</a:t>
            </a:r>
            <a:r>
              <a:rPr lang="en-US" sz="2800" b="1" dirty="0" smtClean="0">
                <a:solidFill>
                  <a:schemeClr val="bg1"/>
                </a:solidFill>
              </a:rPr>
              <a:t> (</a:t>
            </a:r>
            <a:r>
              <a:rPr lang="en-US" sz="2800" b="1" u="sng" dirty="0" smtClean="0">
                <a:solidFill>
                  <a:schemeClr val="accent2">
                    <a:lumMod val="40000"/>
                    <a:lumOff val="60000"/>
                  </a:schemeClr>
                </a:solidFill>
              </a:rPr>
              <a:t>anti</a:t>
            </a:r>
            <a:r>
              <a:rPr lang="en-US" sz="2800" b="1" dirty="0" smtClean="0">
                <a:solidFill>
                  <a:schemeClr val="bg1"/>
                </a:solidFill>
              </a:rPr>
              <a:t> </a:t>
            </a:r>
            <a:r>
              <a:rPr lang="en-US" sz="2800" b="1" u="sng" dirty="0" err="1" smtClean="0">
                <a:solidFill>
                  <a:schemeClr val="accent4">
                    <a:lumMod val="40000"/>
                    <a:lumOff val="60000"/>
                  </a:schemeClr>
                </a:solidFill>
              </a:rPr>
              <a:t>Chrtistos</a:t>
            </a:r>
            <a:r>
              <a:rPr lang="en-US" sz="2800" b="1" dirty="0" smtClean="0">
                <a:solidFill>
                  <a:schemeClr val="bg1"/>
                </a:solidFill>
              </a:rPr>
              <a:t>); another Mediator …</a:t>
            </a:r>
            <a:endParaRPr lang="en-US" sz="2800" b="1" dirty="0">
              <a:solidFill>
                <a:schemeClr val="bg1"/>
              </a:solidFill>
            </a:endParaRPr>
          </a:p>
        </p:txBody>
      </p:sp>
      <p:pic>
        <p:nvPicPr>
          <p:cNvPr id="6" name="Picture 5" descr="Roman Catholicism - Mary - Mary Carrying Jesus On Cross.jpg"/>
          <p:cNvPicPr>
            <a:picLocks noChangeAspect="1"/>
          </p:cNvPicPr>
          <p:nvPr/>
        </p:nvPicPr>
        <p:blipFill>
          <a:blip r:embed="rId2"/>
          <a:stretch>
            <a:fillRect/>
          </a:stretch>
        </p:blipFill>
        <p:spPr>
          <a:xfrm>
            <a:off x="0" y="685800"/>
            <a:ext cx="4572000" cy="5482971"/>
          </a:xfrm>
          <a:prstGeom prst="rect">
            <a:avLst/>
          </a:prstGeom>
        </p:spPr>
      </p:pic>
      <p:pic>
        <p:nvPicPr>
          <p:cNvPr id="8" name="Picture 7" descr="Roman Catholicism - Mary - Mary On Cross.jpg"/>
          <p:cNvPicPr>
            <a:picLocks noChangeAspect="1"/>
          </p:cNvPicPr>
          <p:nvPr/>
        </p:nvPicPr>
        <p:blipFill>
          <a:blip r:embed="rId3"/>
          <a:stretch>
            <a:fillRect/>
          </a:stretch>
        </p:blipFill>
        <p:spPr>
          <a:xfrm>
            <a:off x="4572000" y="685800"/>
            <a:ext cx="4572000" cy="5486401"/>
          </a:xfrm>
          <a:prstGeom prst="rect">
            <a:avLst/>
          </a:prstGeom>
        </p:spPr>
      </p:pic>
      <p:sp>
        <p:nvSpPr>
          <p:cNvPr id="9" name="TextBox 8"/>
          <p:cNvSpPr txBox="1"/>
          <p:nvPr/>
        </p:nvSpPr>
        <p:spPr>
          <a:xfrm>
            <a:off x="0" y="6172200"/>
            <a:ext cx="9144000" cy="707886"/>
          </a:xfrm>
          <a:prstGeom prst="rect">
            <a:avLst/>
          </a:prstGeom>
          <a:noFill/>
        </p:spPr>
        <p:txBody>
          <a:bodyPr wrap="square" rtlCol="0">
            <a:spAutoFit/>
          </a:bodyPr>
          <a:lstStyle/>
          <a:p>
            <a:pPr algn="ctr"/>
            <a:r>
              <a:rPr lang="en-US" sz="4000" b="1" dirty="0" smtClean="0">
                <a:solidFill>
                  <a:schemeClr val="bg1"/>
                </a:solidFill>
              </a:rPr>
              <a:t>Who else is on the cross?</a:t>
            </a:r>
            <a:endParaRPr lang="en-US" sz="4000" b="1" dirty="0">
              <a:solidFill>
                <a:schemeClr val="bg1"/>
              </a:solidFill>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Therefore we are warned by God’s Holy Spirit:</a:t>
            </a:r>
            <a:endParaRPr lang="en-US" sz="3600" b="1" dirty="0">
              <a:solidFill>
                <a:srgbClr val="00B0F0"/>
              </a:solidFill>
            </a:endParaRPr>
          </a:p>
        </p:txBody>
      </p:sp>
      <p:sp>
        <p:nvSpPr>
          <p:cNvPr id="5" name="TextBox 4"/>
          <p:cNvSpPr txBox="1"/>
          <p:nvPr/>
        </p:nvSpPr>
        <p:spPr>
          <a:xfrm>
            <a:off x="0" y="1905000"/>
            <a:ext cx="9144000" cy="3477875"/>
          </a:xfrm>
          <a:prstGeom prst="rect">
            <a:avLst/>
          </a:prstGeom>
          <a:noFill/>
        </p:spPr>
        <p:txBody>
          <a:bodyPr wrap="square" rtlCol="0">
            <a:spAutoFit/>
          </a:bodyPr>
          <a:lstStyle/>
          <a:p>
            <a:pPr algn="ctr"/>
            <a:r>
              <a:rPr lang="en-US" sz="4400" b="1" dirty="0" smtClean="0">
                <a:solidFill>
                  <a:schemeClr val="bg1"/>
                </a:solidFill>
              </a:rPr>
              <a:t>“Beloved</a:t>
            </a:r>
            <a:r>
              <a:rPr lang="en-US" sz="4400" b="1" dirty="0">
                <a:solidFill>
                  <a:schemeClr val="bg1"/>
                </a:solidFill>
              </a:rPr>
              <a:t>, believe not every spirit, but try the spirits whether they are of God: because </a:t>
            </a:r>
            <a:r>
              <a:rPr lang="en-US" sz="4400" b="1" u="sng" dirty="0">
                <a:solidFill>
                  <a:srgbClr val="FFFF00"/>
                </a:solidFill>
              </a:rPr>
              <a:t>many</a:t>
            </a:r>
            <a:r>
              <a:rPr lang="en-US" sz="4400" b="1" dirty="0">
                <a:solidFill>
                  <a:schemeClr val="bg1"/>
                </a:solidFill>
              </a:rPr>
              <a:t> false prophets are gone out into the world</a:t>
            </a:r>
            <a:r>
              <a:rPr lang="en-US" sz="4400" b="1" dirty="0" smtClean="0">
                <a:solidFill>
                  <a:schemeClr val="bg1"/>
                </a:solidFill>
              </a:rPr>
              <a:t>.”</a:t>
            </a:r>
          </a:p>
          <a:p>
            <a:pPr algn="ctr"/>
            <a:r>
              <a:rPr lang="en-US" sz="4400" b="1" dirty="0" smtClean="0">
                <a:solidFill>
                  <a:srgbClr val="00B0F0"/>
                </a:solidFill>
              </a:rPr>
              <a:t>– 1 John 4:1 KJB</a:t>
            </a:r>
            <a:endParaRPr lang="en-US" sz="4400" b="1" dirty="0">
              <a:solidFill>
                <a:srgbClr val="00B0F0"/>
              </a:solidFill>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 </a:t>
            </a:r>
            <a:r>
              <a:rPr lang="en-US" sz="2800" b="1" u="sng" dirty="0" err="1" smtClean="0">
                <a:solidFill>
                  <a:schemeClr val="accent2">
                    <a:lumMod val="40000"/>
                    <a:lumOff val="60000"/>
                  </a:schemeClr>
                </a:solidFill>
              </a:rPr>
              <a:t>vicarius</a:t>
            </a:r>
            <a:r>
              <a:rPr lang="en-US" sz="2800" b="1" dirty="0" smtClean="0">
                <a:solidFill>
                  <a:schemeClr val="bg1"/>
                </a:solidFill>
              </a:rPr>
              <a:t> </a:t>
            </a:r>
            <a:r>
              <a:rPr lang="en-US" sz="2800" b="1" u="sng" dirty="0" smtClean="0">
                <a:solidFill>
                  <a:schemeClr val="accent4">
                    <a:lumMod val="40000"/>
                    <a:lumOff val="60000"/>
                  </a:schemeClr>
                </a:solidFill>
              </a:rPr>
              <a:t>Christi</a:t>
            </a:r>
            <a:r>
              <a:rPr lang="en-US" sz="2800" b="1" dirty="0" smtClean="0">
                <a:solidFill>
                  <a:schemeClr val="bg1"/>
                </a:solidFill>
              </a:rPr>
              <a:t> (</a:t>
            </a:r>
            <a:r>
              <a:rPr lang="en-US" sz="2800" b="1" u="sng" dirty="0" smtClean="0">
                <a:solidFill>
                  <a:schemeClr val="accent2">
                    <a:lumMod val="40000"/>
                    <a:lumOff val="60000"/>
                  </a:schemeClr>
                </a:solidFill>
              </a:rPr>
              <a:t>anti</a:t>
            </a:r>
            <a:r>
              <a:rPr lang="en-US" sz="2800" b="1" dirty="0" smtClean="0">
                <a:solidFill>
                  <a:schemeClr val="bg1"/>
                </a:solidFill>
              </a:rPr>
              <a:t> </a:t>
            </a:r>
            <a:r>
              <a:rPr lang="en-US" sz="2800" b="1" u="sng" dirty="0" err="1" smtClean="0">
                <a:solidFill>
                  <a:schemeClr val="accent4">
                    <a:lumMod val="40000"/>
                    <a:lumOff val="60000"/>
                  </a:schemeClr>
                </a:solidFill>
              </a:rPr>
              <a:t>Chrtistos</a:t>
            </a:r>
            <a:r>
              <a:rPr lang="en-US" sz="2800" b="1" dirty="0" smtClean="0">
                <a:solidFill>
                  <a:schemeClr val="bg1"/>
                </a:solidFill>
              </a:rPr>
              <a:t>); another Mediator …</a:t>
            </a:r>
            <a:endParaRPr lang="en-US" sz="2800" b="1" dirty="0">
              <a:solidFill>
                <a:schemeClr val="bg1"/>
              </a:solidFill>
            </a:endParaRPr>
          </a:p>
        </p:txBody>
      </p:sp>
      <p:sp>
        <p:nvSpPr>
          <p:cNvPr id="7" name="TextBox 6"/>
          <p:cNvSpPr txBox="1"/>
          <p:nvPr/>
        </p:nvSpPr>
        <p:spPr>
          <a:xfrm>
            <a:off x="0" y="6096000"/>
            <a:ext cx="9144000" cy="584775"/>
          </a:xfrm>
          <a:prstGeom prst="rect">
            <a:avLst/>
          </a:prstGeom>
          <a:noFill/>
        </p:spPr>
        <p:txBody>
          <a:bodyPr wrap="square" rtlCol="0">
            <a:spAutoFit/>
          </a:bodyPr>
          <a:lstStyle/>
          <a:p>
            <a:pPr algn="ctr"/>
            <a:r>
              <a:rPr lang="en-US" sz="3200" b="1" dirty="0" smtClean="0">
                <a:solidFill>
                  <a:schemeClr val="bg1"/>
                </a:solidFill>
              </a:rPr>
              <a:t>12 Gem Stone Breastplate</a:t>
            </a:r>
            <a:endParaRPr lang="en-US" sz="3200" b="1" dirty="0">
              <a:solidFill>
                <a:srgbClr val="00B050"/>
              </a:solidFill>
            </a:endParaRPr>
          </a:p>
        </p:txBody>
      </p:sp>
      <p:pic>
        <p:nvPicPr>
          <p:cNvPr id="6" name="Picture 5" descr="Roman Catholicism - Counterfeit Sanctuary - Breastplate Of Judgment 01.jpg"/>
          <p:cNvPicPr>
            <a:picLocks noChangeAspect="1"/>
          </p:cNvPicPr>
          <p:nvPr/>
        </p:nvPicPr>
        <p:blipFill>
          <a:blip r:embed="rId2"/>
          <a:stretch>
            <a:fillRect/>
          </a:stretch>
        </p:blipFill>
        <p:spPr>
          <a:xfrm>
            <a:off x="0" y="685800"/>
            <a:ext cx="3581400" cy="5309962"/>
          </a:xfrm>
          <a:prstGeom prst="rect">
            <a:avLst/>
          </a:prstGeom>
        </p:spPr>
      </p:pic>
      <p:pic>
        <p:nvPicPr>
          <p:cNvPr id="8" name="Picture 7" descr="Roman Catholicism - Counterfeit Sanctuary - Breastplate Of Judgment 02.jpg"/>
          <p:cNvPicPr>
            <a:picLocks noChangeAspect="1"/>
          </p:cNvPicPr>
          <p:nvPr/>
        </p:nvPicPr>
        <p:blipFill>
          <a:blip r:embed="rId3"/>
          <a:srcRect l="21331" r="27802"/>
          <a:stretch>
            <a:fillRect/>
          </a:stretch>
        </p:blipFill>
        <p:spPr>
          <a:xfrm>
            <a:off x="3581400" y="685800"/>
            <a:ext cx="2667000" cy="5334000"/>
          </a:xfrm>
          <a:prstGeom prst="rect">
            <a:avLst/>
          </a:prstGeom>
        </p:spPr>
      </p:pic>
      <p:pic>
        <p:nvPicPr>
          <p:cNvPr id="9" name="Picture 8" descr="Roman Catholicism - Counterfeit Sanctuary - Breastplate Of Judgment 03.jpg"/>
          <p:cNvPicPr>
            <a:picLocks noChangeAspect="1"/>
          </p:cNvPicPr>
          <p:nvPr/>
        </p:nvPicPr>
        <p:blipFill>
          <a:blip r:embed="rId4"/>
          <a:stretch>
            <a:fillRect/>
          </a:stretch>
        </p:blipFill>
        <p:spPr>
          <a:xfrm>
            <a:off x="6248400" y="685800"/>
            <a:ext cx="2895600" cy="5334000"/>
          </a:xfrm>
          <a:prstGeom prst="rect">
            <a:avLst/>
          </a:prstGeom>
        </p:spPr>
      </p:pic>
      <p:sp>
        <p:nvSpPr>
          <p:cNvPr id="11" name="Oval 10"/>
          <p:cNvSpPr/>
          <p:nvPr/>
        </p:nvSpPr>
        <p:spPr>
          <a:xfrm>
            <a:off x="2133600" y="5257800"/>
            <a:ext cx="762000" cy="7620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Oval 11"/>
          <p:cNvSpPr/>
          <p:nvPr/>
        </p:nvSpPr>
        <p:spPr>
          <a:xfrm>
            <a:off x="4495800" y="2286000"/>
            <a:ext cx="762000" cy="762000"/>
          </a:xfrm>
          <a:prstGeom prst="ellipse">
            <a:avLst/>
          </a:prstGeom>
          <a:noFill/>
          <a:ln w="76200">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Oval 12"/>
          <p:cNvSpPr/>
          <p:nvPr/>
        </p:nvSpPr>
        <p:spPr>
          <a:xfrm>
            <a:off x="7315200" y="2438400"/>
            <a:ext cx="609600" cy="609600"/>
          </a:xfrm>
          <a:prstGeom prst="ellipse">
            <a:avLst/>
          </a:prstGeom>
          <a:noFill/>
          <a:ln w="762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‘Ark’ …</a:t>
            </a:r>
            <a:endParaRPr lang="en-US" sz="2800" b="1" dirty="0">
              <a:solidFill>
                <a:schemeClr val="bg1"/>
              </a:solidFill>
            </a:endParaRPr>
          </a:p>
        </p:txBody>
      </p:sp>
      <p:pic>
        <p:nvPicPr>
          <p:cNvPr id="6" name="Picture 5" descr="Roman Catholicism - Counterfeit Sanctuary - Who Sits In The Place Of God 06.jpg"/>
          <p:cNvPicPr>
            <a:picLocks noChangeAspect="1"/>
          </p:cNvPicPr>
          <p:nvPr/>
        </p:nvPicPr>
        <p:blipFill>
          <a:blip r:embed="rId2"/>
          <a:stretch>
            <a:fillRect/>
          </a:stretch>
        </p:blipFill>
        <p:spPr>
          <a:xfrm>
            <a:off x="-1" y="609600"/>
            <a:ext cx="9144001" cy="6248400"/>
          </a:xfrm>
          <a:prstGeom prst="rect">
            <a:avLst/>
          </a:prstGeom>
        </p:spPr>
      </p:pic>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‘Ark’ …</a:t>
            </a:r>
            <a:endParaRPr lang="en-US" sz="2800" b="1" dirty="0">
              <a:solidFill>
                <a:schemeClr val="bg1"/>
              </a:solidFill>
            </a:endParaRPr>
          </a:p>
        </p:txBody>
      </p:sp>
      <p:pic>
        <p:nvPicPr>
          <p:cNvPr id="5" name="Picture 4" descr="Roman Catholicism - Counterfeit Sanctuary - Who Sits In The Place Of God 07.jpg"/>
          <p:cNvPicPr>
            <a:picLocks noChangeAspect="1"/>
          </p:cNvPicPr>
          <p:nvPr/>
        </p:nvPicPr>
        <p:blipFill>
          <a:blip r:embed="rId2"/>
          <a:stretch>
            <a:fillRect/>
          </a:stretch>
        </p:blipFill>
        <p:spPr>
          <a:xfrm>
            <a:off x="0" y="457200"/>
            <a:ext cx="9144000" cy="6400800"/>
          </a:xfrm>
          <a:prstGeom prst="rect">
            <a:avLst/>
          </a:prstGeom>
        </p:spPr>
      </p:pic>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‘law’ …</a:t>
            </a:r>
            <a:endParaRPr lang="en-US" sz="2800" b="1" dirty="0">
              <a:solidFill>
                <a:schemeClr val="bg1"/>
              </a:solidFill>
            </a:endParaRPr>
          </a:p>
        </p:txBody>
      </p:sp>
      <p:pic>
        <p:nvPicPr>
          <p:cNvPr id="6" name="Picture 5" descr="Roman Catholicism - Ten Commandments - Vatican dot Va - Catechism Of The Roman Catholic Church.jpg"/>
          <p:cNvPicPr>
            <a:picLocks noChangeAspect="1"/>
          </p:cNvPicPr>
          <p:nvPr/>
        </p:nvPicPr>
        <p:blipFill>
          <a:blip r:embed="rId2"/>
          <a:stretch>
            <a:fillRect/>
          </a:stretch>
        </p:blipFill>
        <p:spPr>
          <a:xfrm>
            <a:off x="0" y="1016888"/>
            <a:ext cx="9144000" cy="4824224"/>
          </a:xfrm>
          <a:prstGeom prst="rect">
            <a:avLst/>
          </a:prstGeom>
        </p:spPr>
      </p:pic>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‘glory’ …</a:t>
            </a:r>
            <a:endParaRPr lang="en-US" sz="2800" b="1" dirty="0">
              <a:solidFill>
                <a:schemeClr val="bg1"/>
              </a:solidFill>
            </a:endParaRPr>
          </a:p>
        </p:txBody>
      </p:sp>
      <p:pic>
        <p:nvPicPr>
          <p:cNvPr id="6" name="Picture 5" descr="Roman Catholicism - Halos - Benedict XVI Sun Halo.jpg"/>
          <p:cNvPicPr>
            <a:picLocks noChangeAspect="1"/>
          </p:cNvPicPr>
          <p:nvPr/>
        </p:nvPicPr>
        <p:blipFill>
          <a:blip r:embed="rId2"/>
          <a:stretch>
            <a:fillRect/>
          </a:stretch>
        </p:blipFill>
        <p:spPr>
          <a:xfrm>
            <a:off x="0" y="533400"/>
            <a:ext cx="9144000" cy="6019800"/>
          </a:xfrm>
          <a:prstGeom prst="rect">
            <a:avLst/>
          </a:prstGeom>
        </p:spPr>
      </p:pic>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‘glory’ …</a:t>
            </a:r>
            <a:endParaRPr lang="en-US" sz="2800" b="1" dirty="0">
              <a:solidFill>
                <a:schemeClr val="bg1"/>
              </a:solidFill>
            </a:endParaRPr>
          </a:p>
        </p:txBody>
      </p:sp>
      <p:pic>
        <p:nvPicPr>
          <p:cNvPr id="5" name="Picture 4" descr="Roman Catholicism - Halos - Francis I Golden Halo.jpg"/>
          <p:cNvPicPr>
            <a:picLocks noChangeAspect="1"/>
          </p:cNvPicPr>
          <p:nvPr/>
        </p:nvPicPr>
        <p:blipFill>
          <a:blip r:embed="rId2"/>
          <a:stretch>
            <a:fillRect/>
          </a:stretch>
        </p:blipFill>
        <p:spPr>
          <a:xfrm>
            <a:off x="0" y="762000"/>
            <a:ext cx="9144000" cy="6096000"/>
          </a:xfrm>
          <a:prstGeom prst="rect">
            <a:avLst/>
          </a:prstGeom>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523220"/>
          </a:xfrm>
          <a:prstGeom prst="rect">
            <a:avLst/>
          </a:prstGeom>
          <a:noFill/>
        </p:spPr>
        <p:txBody>
          <a:bodyPr wrap="square" rtlCol="0">
            <a:spAutoFit/>
          </a:bodyPr>
          <a:lstStyle/>
          <a:p>
            <a:pPr algn="ctr"/>
            <a:r>
              <a:rPr lang="en-US" sz="2800" b="1" dirty="0" smtClean="0">
                <a:solidFill>
                  <a:schemeClr val="bg1"/>
                </a:solidFill>
              </a:rPr>
              <a:t>Another ‘glory’ …</a:t>
            </a:r>
            <a:endParaRPr lang="en-US" sz="2800" b="1" dirty="0">
              <a:solidFill>
                <a:schemeClr val="bg1"/>
              </a:solidFill>
            </a:endParaRPr>
          </a:p>
        </p:txBody>
      </p:sp>
      <p:pic>
        <p:nvPicPr>
          <p:cNvPr id="6" name="Picture 5" descr="Roman Catholicism - Halos - Francis I Green Halo The Enlightened One.jpg"/>
          <p:cNvPicPr>
            <a:picLocks noChangeAspect="1"/>
          </p:cNvPicPr>
          <p:nvPr/>
        </p:nvPicPr>
        <p:blipFill>
          <a:blip r:embed="rId2"/>
          <a:stretch>
            <a:fillRect/>
          </a:stretch>
        </p:blipFill>
        <p:spPr>
          <a:xfrm>
            <a:off x="0" y="839464"/>
            <a:ext cx="9144000" cy="5179071"/>
          </a:xfrm>
          <a:prstGeom prst="rect">
            <a:avLst/>
          </a:prstGeom>
        </p:spPr>
      </p:pic>
      <p:sp>
        <p:nvSpPr>
          <p:cNvPr id="7" name="TextBox 6"/>
          <p:cNvSpPr txBox="1"/>
          <p:nvPr/>
        </p:nvSpPr>
        <p:spPr>
          <a:xfrm>
            <a:off x="0" y="6019800"/>
            <a:ext cx="9144000" cy="646331"/>
          </a:xfrm>
          <a:prstGeom prst="rect">
            <a:avLst/>
          </a:prstGeom>
          <a:noFill/>
        </p:spPr>
        <p:txBody>
          <a:bodyPr wrap="square" rtlCol="0">
            <a:spAutoFit/>
          </a:bodyPr>
          <a:lstStyle/>
          <a:p>
            <a:pPr algn="ctr"/>
            <a:r>
              <a:rPr lang="en-US" sz="3600" b="1" dirty="0" smtClean="0">
                <a:solidFill>
                  <a:schemeClr val="bg1"/>
                </a:solidFill>
              </a:rPr>
              <a:t>Green Halo means ‘Enlightened’ </a:t>
            </a:r>
            <a:r>
              <a:rPr lang="en-US" sz="3600" b="1" dirty="0" smtClean="0">
                <a:solidFill>
                  <a:srgbClr val="00B050"/>
                </a:solidFill>
              </a:rPr>
              <a:t>(a Jesuit)</a:t>
            </a:r>
            <a:endParaRPr lang="en-US" sz="3600" b="1" dirty="0">
              <a:solidFill>
                <a:srgbClr val="00B050"/>
              </a:solidFill>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572000" y="0"/>
            <a:ext cx="4572000" cy="1446550"/>
          </a:xfrm>
          <a:prstGeom prst="rect">
            <a:avLst/>
          </a:prstGeom>
          <a:noFill/>
        </p:spPr>
        <p:txBody>
          <a:bodyPr wrap="square" rtlCol="0">
            <a:spAutoFit/>
          </a:bodyPr>
          <a:lstStyle/>
          <a:p>
            <a:pPr algn="ctr"/>
            <a:r>
              <a:rPr lang="en-US" sz="4400" b="1" dirty="0" smtClean="0">
                <a:solidFill>
                  <a:schemeClr val="bg1"/>
                </a:solidFill>
              </a:rPr>
              <a:t>Another ‘god’ on the earth …</a:t>
            </a:r>
            <a:endParaRPr lang="en-US" sz="4400" b="1" dirty="0">
              <a:solidFill>
                <a:schemeClr val="bg1"/>
              </a:solidFill>
            </a:endParaRPr>
          </a:p>
        </p:txBody>
      </p:sp>
      <p:pic>
        <p:nvPicPr>
          <p:cNvPr id="6" name="Picture 5" descr="Roman Catholicism - Counterfeit Sanctuary - AntiChrist 03 - With Notation And Website.jpg"/>
          <p:cNvPicPr>
            <a:picLocks noChangeAspect="1"/>
          </p:cNvPicPr>
          <p:nvPr/>
        </p:nvPicPr>
        <p:blipFill>
          <a:blip r:embed="rId2"/>
          <a:stretch>
            <a:fillRect/>
          </a:stretch>
        </p:blipFill>
        <p:spPr>
          <a:xfrm>
            <a:off x="0" y="0"/>
            <a:ext cx="4567009" cy="6858000"/>
          </a:xfrm>
          <a:prstGeom prst="rect">
            <a:avLst/>
          </a:prstGeom>
        </p:spPr>
      </p:pic>
      <p:sp>
        <p:nvSpPr>
          <p:cNvPr id="7" name="TextBox 6"/>
          <p:cNvSpPr txBox="1"/>
          <p:nvPr/>
        </p:nvSpPr>
        <p:spPr>
          <a:xfrm>
            <a:off x="4572000" y="1600200"/>
            <a:ext cx="4572000" cy="4832092"/>
          </a:xfrm>
          <a:prstGeom prst="rect">
            <a:avLst/>
          </a:prstGeom>
          <a:noFill/>
        </p:spPr>
        <p:txBody>
          <a:bodyPr wrap="square" rtlCol="0">
            <a:spAutoFit/>
          </a:bodyPr>
          <a:lstStyle/>
          <a:p>
            <a:pPr algn="ctr"/>
            <a:r>
              <a:rPr lang="en-US" sz="3600" dirty="0" smtClean="0">
                <a:solidFill>
                  <a:schemeClr val="bg1"/>
                </a:solidFill>
              </a:rPr>
              <a:t>“But since </a:t>
            </a:r>
            <a:r>
              <a:rPr lang="en-US" sz="3600" b="1" u="sng" dirty="0" smtClean="0">
                <a:solidFill>
                  <a:srgbClr val="FFFF00"/>
                </a:solidFill>
              </a:rPr>
              <a:t>We</a:t>
            </a:r>
            <a:r>
              <a:rPr lang="en-US" sz="3600" u="sng" dirty="0" smtClean="0">
                <a:solidFill>
                  <a:srgbClr val="FFFF00"/>
                </a:solidFill>
              </a:rPr>
              <a:t> hold upon this earth </a:t>
            </a:r>
            <a:r>
              <a:rPr lang="en-US" sz="3600" b="1" u="sng" dirty="0" smtClean="0">
                <a:solidFill>
                  <a:srgbClr val="FFFF00"/>
                </a:solidFill>
              </a:rPr>
              <a:t>the place of God Almighty</a:t>
            </a:r>
            <a:r>
              <a:rPr lang="en-US" sz="3600" dirty="0" smtClean="0">
                <a:solidFill>
                  <a:schemeClr val="bg1"/>
                </a:solidFill>
              </a:rPr>
              <a:t>, ...” </a:t>
            </a:r>
            <a:r>
              <a:rPr lang="en-US" sz="3600" dirty="0" smtClean="0">
                <a:solidFill>
                  <a:schemeClr val="accent2">
                    <a:lumMod val="40000"/>
                    <a:lumOff val="60000"/>
                  </a:schemeClr>
                </a:solidFill>
              </a:rPr>
              <a:t>- The Great Encyclical Letters of Pope Leo XIII, Encyclical Letter June 20, 1894;</a:t>
            </a:r>
          </a:p>
          <a:p>
            <a:pPr algn="ctr"/>
            <a:r>
              <a:rPr lang="en-US" sz="2800" b="1" dirty="0" smtClean="0">
                <a:solidFill>
                  <a:srgbClr val="FFFF00"/>
                </a:solidFill>
              </a:rPr>
              <a:t>http://www.papalencyclicals.net/Leo13/l13praec.htm;</a:t>
            </a:r>
            <a:endParaRPr lang="en-US" sz="2800" b="1" dirty="0">
              <a:solidFill>
                <a:srgbClr val="FFFF00"/>
              </a:solidFill>
            </a:endParaRPr>
          </a:p>
        </p:txBody>
      </p:sp>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5" name="Picture 4" descr="Roman Catholicism - Worship Of The Dead Bones 08 - The Crypt 01.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6" name="Picture 5" descr="Roman Catholicism - Worship Of The Dead Bones 12 - The Crypt 05.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chemeClr val="bg1"/>
                </a:solidFill>
              </a:rPr>
              <a:t>… but many did not take true heed to God’s warning, and suffered or are now suffering because of it …                           </a:t>
            </a:r>
            <a:r>
              <a:rPr lang="en-US" sz="3600" b="1" dirty="0" smtClean="0">
                <a:solidFill>
                  <a:srgbClr val="FFFF00"/>
                </a:solidFill>
              </a:rPr>
              <a:t>Jim Jones</a:t>
            </a:r>
            <a:endParaRPr lang="en-US" sz="3600" b="1" dirty="0">
              <a:solidFill>
                <a:srgbClr val="FFFF00"/>
              </a:solidFill>
            </a:endParaRPr>
          </a:p>
        </p:txBody>
      </p:sp>
      <p:pic>
        <p:nvPicPr>
          <p:cNvPr id="4" name="Picture 3" descr="external-content.duckduckgo.com7.jpg"/>
          <p:cNvPicPr>
            <a:picLocks noChangeAspect="1"/>
          </p:cNvPicPr>
          <p:nvPr/>
        </p:nvPicPr>
        <p:blipFill>
          <a:blip r:embed="rId2"/>
          <a:stretch>
            <a:fillRect/>
          </a:stretch>
        </p:blipFill>
        <p:spPr>
          <a:xfrm>
            <a:off x="0" y="1676400"/>
            <a:ext cx="9144000" cy="5181600"/>
          </a:xfrm>
          <a:prstGeom prst="rect">
            <a:avLst/>
          </a:prstGeom>
        </p:spPr>
      </p:pic>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5" name="Picture 4" descr="Roman Catholicism - Worship Of The Dead Bones 02 - Man Holding Skull.jpg"/>
          <p:cNvPicPr>
            <a:picLocks noChangeAspect="1"/>
          </p:cNvPicPr>
          <p:nvPr/>
        </p:nvPicPr>
        <p:blipFill>
          <a:blip r:embed="rId2"/>
          <a:stretch>
            <a:fillRect/>
          </a:stretch>
        </p:blipFill>
        <p:spPr>
          <a:xfrm>
            <a:off x="-1" y="1447800"/>
            <a:ext cx="9144001" cy="5410200"/>
          </a:xfrm>
          <a:prstGeom prst="rect">
            <a:avLst/>
          </a:prstGeom>
        </p:spPr>
      </p:pic>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6" name="Picture 5" descr="Roman Catholicism - Worship Of The Dead Bones 01.jpg"/>
          <p:cNvPicPr>
            <a:picLocks noChangeAspect="1"/>
          </p:cNvPicPr>
          <p:nvPr/>
        </p:nvPicPr>
        <p:blipFill>
          <a:blip r:embed="rId2"/>
          <a:stretch>
            <a:fillRect/>
          </a:stretch>
        </p:blipFill>
        <p:spPr>
          <a:xfrm>
            <a:off x="-1" y="1371600"/>
            <a:ext cx="9144001" cy="5486400"/>
          </a:xfrm>
          <a:prstGeom prst="rect">
            <a:avLst/>
          </a:prstGeom>
        </p:spPr>
      </p:pic>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5" name="Picture 4" descr="Roman Catholicism - Worship Of The Dead Bones 22.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Outwardly beautiful, but inwardly, full of dead men’s bones </a:t>
            </a:r>
            <a:r>
              <a:rPr lang="en-US" sz="4400" b="1" dirty="0" smtClean="0">
                <a:solidFill>
                  <a:srgbClr val="00B0F0"/>
                </a:solidFill>
              </a:rPr>
              <a:t>(Matt. 23:27 KJB)</a:t>
            </a:r>
            <a:endParaRPr lang="en-US" sz="4400" b="1" dirty="0">
              <a:solidFill>
                <a:srgbClr val="00B0F0"/>
              </a:solidFill>
            </a:endParaRPr>
          </a:p>
        </p:txBody>
      </p:sp>
      <p:pic>
        <p:nvPicPr>
          <p:cNvPr id="6" name="Picture 5" descr="Roman Catholicism - Worship Of The Dead Bones 18.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584775"/>
          </a:xfrm>
          <a:prstGeom prst="rect">
            <a:avLst/>
          </a:prstGeom>
          <a:noFill/>
        </p:spPr>
        <p:txBody>
          <a:bodyPr wrap="square" rtlCol="0">
            <a:spAutoFit/>
          </a:bodyPr>
          <a:lstStyle/>
          <a:p>
            <a:pPr algn="ctr"/>
            <a:r>
              <a:rPr lang="en-US" sz="3200" b="1" dirty="0" smtClean="0">
                <a:solidFill>
                  <a:schemeClr val="bg1"/>
                </a:solidFill>
              </a:rPr>
              <a:t>False Disciples, False Apostles, Deceitful Workers</a:t>
            </a:r>
            <a:endParaRPr lang="en-US" sz="3200" b="1" dirty="0">
              <a:solidFill>
                <a:srgbClr val="00B0F0"/>
              </a:solidFill>
            </a:endParaRPr>
          </a:p>
        </p:txBody>
      </p:sp>
      <p:pic>
        <p:nvPicPr>
          <p:cNvPr id="5" name="Picture 4" descr="external-content.duckduckgo.com88.jpg"/>
          <p:cNvPicPr>
            <a:picLocks noChangeAspect="1"/>
          </p:cNvPicPr>
          <p:nvPr/>
        </p:nvPicPr>
        <p:blipFill>
          <a:blip r:embed="rId2"/>
          <a:stretch>
            <a:fillRect/>
          </a:stretch>
        </p:blipFill>
        <p:spPr>
          <a:xfrm>
            <a:off x="4876800" y="533400"/>
            <a:ext cx="4267200" cy="6324600"/>
          </a:xfrm>
          <a:prstGeom prst="rect">
            <a:avLst/>
          </a:prstGeom>
        </p:spPr>
      </p:pic>
      <p:pic>
        <p:nvPicPr>
          <p:cNvPr id="8" name="Picture 7" descr="external-content.duckduckgo.com91.jpg"/>
          <p:cNvPicPr>
            <a:picLocks noChangeAspect="1"/>
          </p:cNvPicPr>
          <p:nvPr/>
        </p:nvPicPr>
        <p:blipFill>
          <a:blip r:embed="rId3"/>
          <a:stretch>
            <a:fillRect/>
          </a:stretch>
        </p:blipFill>
        <p:spPr>
          <a:xfrm>
            <a:off x="0" y="533400"/>
            <a:ext cx="4876800" cy="3276600"/>
          </a:xfrm>
          <a:prstGeom prst="rect">
            <a:avLst/>
          </a:prstGeom>
        </p:spPr>
      </p:pic>
      <p:pic>
        <p:nvPicPr>
          <p:cNvPr id="9" name="Picture 8" descr="external-content.duckduckgo.com92.jpg"/>
          <p:cNvPicPr>
            <a:picLocks noChangeAspect="1"/>
          </p:cNvPicPr>
          <p:nvPr/>
        </p:nvPicPr>
        <p:blipFill>
          <a:blip r:embed="rId4"/>
          <a:srcRect t="6666" b="6667"/>
          <a:stretch>
            <a:fillRect/>
          </a:stretch>
        </p:blipFill>
        <p:spPr>
          <a:xfrm>
            <a:off x="0" y="3810000"/>
            <a:ext cx="4876800" cy="3048000"/>
          </a:xfrm>
          <a:prstGeom prst="rect">
            <a:avLst/>
          </a:prstGeom>
        </p:spPr>
      </p:pic>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492443"/>
          </a:xfrm>
          <a:prstGeom prst="rect">
            <a:avLst/>
          </a:prstGeom>
          <a:noFill/>
        </p:spPr>
        <p:txBody>
          <a:bodyPr wrap="square" rtlCol="0">
            <a:spAutoFit/>
          </a:bodyPr>
          <a:lstStyle/>
          <a:p>
            <a:pPr algn="ctr"/>
            <a:r>
              <a:rPr lang="en-US" sz="2600" b="1" dirty="0" smtClean="0">
                <a:solidFill>
                  <a:schemeClr val="bg1"/>
                </a:solidFill>
              </a:rPr>
              <a:t>Do we “kiss” Jesus with a “</a:t>
            </a:r>
            <a:r>
              <a:rPr lang="en-US" sz="2600" b="1" u="sng" dirty="0" err="1" smtClean="0">
                <a:solidFill>
                  <a:srgbClr val="FFFF00"/>
                </a:solidFill>
              </a:rPr>
              <a:t>froward</a:t>
            </a:r>
            <a:r>
              <a:rPr lang="en-US" sz="2600" b="1" dirty="0" smtClean="0">
                <a:solidFill>
                  <a:schemeClr val="bg1"/>
                </a:solidFill>
              </a:rPr>
              <a:t> heart” </a:t>
            </a:r>
            <a:r>
              <a:rPr lang="en-US" sz="2600" b="1" dirty="0" smtClean="0">
                <a:solidFill>
                  <a:srgbClr val="00B0F0"/>
                </a:solidFill>
              </a:rPr>
              <a:t>(Proverbs 11:20 KJB)</a:t>
            </a:r>
            <a:endParaRPr lang="en-US" sz="2600" b="1" dirty="0">
              <a:solidFill>
                <a:srgbClr val="00B0F0"/>
              </a:solidFill>
            </a:endParaRPr>
          </a:p>
        </p:txBody>
      </p:sp>
      <p:pic>
        <p:nvPicPr>
          <p:cNvPr id="6" name="Picture 5" descr="external-content.duckduckgo.com87.jpg"/>
          <p:cNvPicPr>
            <a:picLocks noChangeAspect="1"/>
          </p:cNvPicPr>
          <p:nvPr/>
        </p:nvPicPr>
        <p:blipFill>
          <a:blip r:embed="rId2"/>
          <a:stretch>
            <a:fillRect/>
          </a:stretch>
        </p:blipFill>
        <p:spPr>
          <a:xfrm>
            <a:off x="0" y="457200"/>
            <a:ext cx="9144000" cy="5105400"/>
          </a:xfrm>
          <a:prstGeom prst="rect">
            <a:avLst/>
          </a:prstGeom>
        </p:spPr>
      </p:pic>
      <p:sp>
        <p:nvSpPr>
          <p:cNvPr id="7" name="TextBox 6"/>
          <p:cNvSpPr txBox="1"/>
          <p:nvPr/>
        </p:nvSpPr>
        <p:spPr>
          <a:xfrm>
            <a:off x="0" y="5565338"/>
            <a:ext cx="9144000" cy="1384995"/>
          </a:xfrm>
          <a:prstGeom prst="rect">
            <a:avLst/>
          </a:prstGeom>
          <a:noFill/>
        </p:spPr>
        <p:txBody>
          <a:bodyPr wrap="square" rtlCol="0">
            <a:spAutoFit/>
          </a:bodyPr>
          <a:lstStyle/>
          <a:p>
            <a:pPr algn="ctr"/>
            <a:r>
              <a:rPr lang="en-US" sz="2800" b="1" dirty="0" smtClean="0">
                <a:solidFill>
                  <a:schemeClr val="bg1"/>
                </a:solidFill>
              </a:rPr>
              <a:t>“This </a:t>
            </a:r>
            <a:r>
              <a:rPr lang="en-US" sz="2800" b="1" dirty="0">
                <a:solidFill>
                  <a:schemeClr val="bg1"/>
                </a:solidFill>
              </a:rPr>
              <a:t>people </a:t>
            </a:r>
            <a:r>
              <a:rPr lang="en-US" sz="2800" b="1" dirty="0" err="1">
                <a:solidFill>
                  <a:schemeClr val="bg1"/>
                </a:solidFill>
              </a:rPr>
              <a:t>draweth</a:t>
            </a:r>
            <a:r>
              <a:rPr lang="en-US" sz="2800" b="1" dirty="0">
                <a:solidFill>
                  <a:schemeClr val="bg1"/>
                </a:solidFill>
              </a:rPr>
              <a:t> nigh unto me </a:t>
            </a:r>
            <a:r>
              <a:rPr lang="en-US" sz="2800" b="1" u="sng" dirty="0">
                <a:solidFill>
                  <a:srgbClr val="FFFF00"/>
                </a:solidFill>
              </a:rPr>
              <a:t>with their mouth</a:t>
            </a:r>
            <a:r>
              <a:rPr lang="en-US" sz="2800" b="1" dirty="0">
                <a:solidFill>
                  <a:schemeClr val="bg1"/>
                </a:solidFill>
              </a:rPr>
              <a:t>, and </a:t>
            </a:r>
            <a:r>
              <a:rPr lang="en-US" sz="2800" b="1" dirty="0" err="1">
                <a:solidFill>
                  <a:schemeClr val="bg1"/>
                </a:solidFill>
              </a:rPr>
              <a:t>honoureth</a:t>
            </a:r>
            <a:r>
              <a:rPr lang="en-US" sz="2800" b="1" dirty="0">
                <a:solidFill>
                  <a:schemeClr val="bg1"/>
                </a:solidFill>
              </a:rPr>
              <a:t> me </a:t>
            </a:r>
            <a:r>
              <a:rPr lang="en-US" sz="2800" b="1" u="sng" dirty="0">
                <a:solidFill>
                  <a:srgbClr val="FFFF00"/>
                </a:solidFill>
              </a:rPr>
              <a:t>with their lips</a:t>
            </a:r>
            <a:r>
              <a:rPr lang="en-US" sz="2800" b="1" dirty="0">
                <a:solidFill>
                  <a:schemeClr val="bg1"/>
                </a:solidFill>
              </a:rPr>
              <a:t>; but </a:t>
            </a:r>
            <a:r>
              <a:rPr lang="en-US" sz="2800" b="1" u="sng" dirty="0">
                <a:solidFill>
                  <a:srgbClr val="FFFF00"/>
                </a:solidFill>
              </a:rPr>
              <a:t>their heart is far from me</a:t>
            </a:r>
            <a:r>
              <a:rPr lang="en-US" sz="2800" b="1" dirty="0" smtClean="0">
                <a:solidFill>
                  <a:schemeClr val="bg1"/>
                </a:solidFill>
              </a:rPr>
              <a:t>.” </a:t>
            </a:r>
            <a:r>
              <a:rPr lang="en-US" sz="2800" b="1" dirty="0" smtClean="0">
                <a:solidFill>
                  <a:srgbClr val="00B0F0"/>
                </a:solidFill>
              </a:rPr>
              <a:t>– Matthew 15:8 KJB</a:t>
            </a:r>
            <a:endParaRPr lang="en-US" sz="2800" b="1" dirty="0">
              <a:solidFill>
                <a:srgbClr val="00B0F0"/>
              </a:solidFill>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2862322"/>
          </a:xfrm>
          <a:prstGeom prst="rect">
            <a:avLst/>
          </a:prstGeom>
          <a:noFill/>
        </p:spPr>
        <p:txBody>
          <a:bodyPr wrap="square" rtlCol="0">
            <a:spAutoFit/>
          </a:bodyPr>
          <a:lstStyle/>
          <a:p>
            <a:pPr algn="ctr"/>
            <a:r>
              <a:rPr lang="en-US" sz="3600" b="1" dirty="0" smtClean="0">
                <a:solidFill>
                  <a:schemeClr val="bg1"/>
                </a:solidFill>
              </a:rPr>
              <a:t>“While </a:t>
            </a:r>
            <a:r>
              <a:rPr lang="en-US" sz="3600" b="1" dirty="0">
                <a:solidFill>
                  <a:schemeClr val="bg1"/>
                </a:solidFill>
              </a:rPr>
              <a:t>I was with them in the world, </a:t>
            </a:r>
            <a:r>
              <a:rPr lang="en-US" sz="3600" b="1" u="sng" dirty="0">
                <a:solidFill>
                  <a:srgbClr val="00B0F0"/>
                </a:solidFill>
              </a:rPr>
              <a:t>I kept them in thy name</a:t>
            </a:r>
            <a:r>
              <a:rPr lang="en-US" sz="3600" b="1" dirty="0">
                <a:solidFill>
                  <a:schemeClr val="bg1"/>
                </a:solidFill>
              </a:rPr>
              <a:t>: those that thou </a:t>
            </a:r>
            <a:r>
              <a:rPr lang="en-US" sz="3600" b="1" dirty="0" err="1">
                <a:solidFill>
                  <a:schemeClr val="bg1"/>
                </a:solidFill>
              </a:rPr>
              <a:t>gavest</a:t>
            </a:r>
            <a:r>
              <a:rPr lang="en-US" sz="3600" b="1" dirty="0">
                <a:solidFill>
                  <a:schemeClr val="bg1"/>
                </a:solidFill>
              </a:rPr>
              <a:t> me I have kept, and none of them is </a:t>
            </a:r>
            <a:r>
              <a:rPr lang="en-US" sz="3600" b="1" u="sng" dirty="0">
                <a:solidFill>
                  <a:srgbClr val="FFFF00"/>
                </a:solidFill>
              </a:rPr>
              <a:t>lost</a:t>
            </a:r>
            <a:r>
              <a:rPr lang="en-US" sz="3600" b="1" dirty="0">
                <a:solidFill>
                  <a:schemeClr val="bg1"/>
                </a:solidFill>
              </a:rPr>
              <a:t>, but </a:t>
            </a:r>
            <a:r>
              <a:rPr lang="en-US" sz="3600" b="1" u="sng" dirty="0">
                <a:solidFill>
                  <a:srgbClr val="FFFF00"/>
                </a:solidFill>
              </a:rPr>
              <a:t>the son of perdition</a:t>
            </a:r>
            <a:r>
              <a:rPr lang="en-US" sz="3600" b="1" dirty="0">
                <a:solidFill>
                  <a:schemeClr val="bg1"/>
                </a:solidFill>
              </a:rPr>
              <a:t>; that the scripture might be fulfilled</a:t>
            </a:r>
            <a:r>
              <a:rPr lang="en-US" sz="3600" b="1" dirty="0" smtClean="0">
                <a:solidFill>
                  <a:schemeClr val="bg1"/>
                </a:solidFill>
              </a:rPr>
              <a:t>.” </a:t>
            </a:r>
            <a:r>
              <a:rPr lang="en-US" sz="3600" b="1" dirty="0" smtClean="0">
                <a:solidFill>
                  <a:srgbClr val="00B0F0"/>
                </a:solidFill>
              </a:rPr>
              <a:t>– John 17:12 KJB</a:t>
            </a:r>
            <a:endParaRPr lang="en-US" sz="3200" b="1" dirty="0">
              <a:solidFill>
                <a:srgbClr val="00B0F0"/>
              </a:solidFill>
            </a:endParaRPr>
          </a:p>
        </p:txBody>
      </p:sp>
      <p:sp>
        <p:nvSpPr>
          <p:cNvPr id="7" name="TextBox 6"/>
          <p:cNvSpPr txBox="1"/>
          <p:nvPr/>
        </p:nvSpPr>
        <p:spPr>
          <a:xfrm>
            <a:off x="0" y="3995678"/>
            <a:ext cx="9144000" cy="2862322"/>
          </a:xfrm>
          <a:prstGeom prst="rect">
            <a:avLst/>
          </a:prstGeom>
          <a:noFill/>
        </p:spPr>
        <p:txBody>
          <a:bodyPr wrap="square" rtlCol="0">
            <a:spAutoFit/>
          </a:bodyPr>
          <a:lstStyle/>
          <a:p>
            <a:pPr algn="ctr"/>
            <a:r>
              <a:rPr lang="en-US" sz="3600" b="1" dirty="0" smtClean="0">
                <a:solidFill>
                  <a:schemeClr val="bg1"/>
                </a:solidFill>
              </a:rPr>
              <a:t>“Let </a:t>
            </a:r>
            <a:r>
              <a:rPr lang="en-US" sz="3600" b="1" dirty="0">
                <a:solidFill>
                  <a:schemeClr val="bg1"/>
                </a:solidFill>
              </a:rPr>
              <a:t>no </a:t>
            </a:r>
            <a:r>
              <a:rPr lang="en-US" sz="3600" b="1" u="sng" dirty="0">
                <a:solidFill>
                  <a:srgbClr val="FFFF00"/>
                </a:solidFill>
              </a:rPr>
              <a:t>man deceive</a:t>
            </a:r>
            <a:r>
              <a:rPr lang="en-US" sz="3600" b="1" dirty="0">
                <a:solidFill>
                  <a:schemeClr val="bg1"/>
                </a:solidFill>
              </a:rPr>
              <a:t> you by any means: for that day shall not come, except there come </a:t>
            </a:r>
            <a:r>
              <a:rPr lang="en-US" sz="3600" b="1" u="sng" dirty="0">
                <a:solidFill>
                  <a:srgbClr val="FFFF00"/>
                </a:solidFill>
              </a:rPr>
              <a:t>a falling </a:t>
            </a:r>
            <a:r>
              <a:rPr lang="en-US" sz="3600" b="1" u="sng" dirty="0" smtClean="0">
                <a:solidFill>
                  <a:srgbClr val="FFFF00"/>
                </a:solidFill>
              </a:rPr>
              <a:t>away</a:t>
            </a:r>
            <a:r>
              <a:rPr lang="en-US" sz="3600" b="1" dirty="0" smtClean="0">
                <a:solidFill>
                  <a:schemeClr val="bg1"/>
                </a:solidFill>
              </a:rPr>
              <a:t> </a:t>
            </a:r>
            <a:r>
              <a:rPr lang="en-US" sz="3600" b="1" dirty="0" smtClean="0">
                <a:solidFill>
                  <a:srgbClr val="00B050"/>
                </a:solidFill>
              </a:rPr>
              <a:t>(</a:t>
            </a:r>
            <a:r>
              <a:rPr lang="el-GR" sz="3600" b="1" dirty="0" smtClean="0">
                <a:solidFill>
                  <a:srgbClr val="00B050"/>
                </a:solidFill>
              </a:rPr>
              <a:t>αποστασια</a:t>
            </a:r>
            <a:r>
              <a:rPr lang="en-US" sz="3600" b="1" dirty="0" smtClean="0">
                <a:solidFill>
                  <a:srgbClr val="00B050"/>
                </a:solidFill>
              </a:rPr>
              <a:t>; </a:t>
            </a:r>
            <a:r>
              <a:rPr lang="en-US" sz="3600" b="1" dirty="0" err="1" smtClean="0">
                <a:solidFill>
                  <a:srgbClr val="00B050"/>
                </a:solidFill>
              </a:rPr>
              <a:t>apostasia</a:t>
            </a:r>
            <a:r>
              <a:rPr lang="en-US" sz="3600" b="1" dirty="0" smtClean="0">
                <a:solidFill>
                  <a:srgbClr val="00B050"/>
                </a:solidFill>
              </a:rPr>
              <a:t>)</a:t>
            </a:r>
            <a:r>
              <a:rPr lang="en-US" sz="3600" b="1" dirty="0" smtClean="0">
                <a:solidFill>
                  <a:schemeClr val="bg1"/>
                </a:solidFill>
              </a:rPr>
              <a:t> </a:t>
            </a:r>
            <a:r>
              <a:rPr lang="en-US" sz="3600" b="1" dirty="0">
                <a:solidFill>
                  <a:schemeClr val="bg1"/>
                </a:solidFill>
              </a:rPr>
              <a:t>first, and that </a:t>
            </a:r>
            <a:r>
              <a:rPr lang="en-US" sz="3600" b="1" u="sng" dirty="0">
                <a:solidFill>
                  <a:srgbClr val="FFFF00"/>
                </a:solidFill>
              </a:rPr>
              <a:t>man of sin</a:t>
            </a:r>
            <a:r>
              <a:rPr lang="en-US" sz="3600" b="1" dirty="0">
                <a:solidFill>
                  <a:schemeClr val="bg1"/>
                </a:solidFill>
              </a:rPr>
              <a:t> be revealed, </a:t>
            </a:r>
            <a:r>
              <a:rPr lang="en-US" sz="3600" b="1" u="sng" dirty="0">
                <a:solidFill>
                  <a:srgbClr val="FFFF00"/>
                </a:solidFill>
              </a:rPr>
              <a:t>the son of perdition</a:t>
            </a:r>
            <a:r>
              <a:rPr lang="en-US" sz="3600" b="1" dirty="0" smtClean="0">
                <a:solidFill>
                  <a:schemeClr val="bg1"/>
                </a:solidFill>
              </a:rPr>
              <a:t>;” </a:t>
            </a:r>
            <a:r>
              <a:rPr lang="en-US" sz="3600" b="1" dirty="0" smtClean="0">
                <a:solidFill>
                  <a:srgbClr val="00B0F0"/>
                </a:solidFill>
              </a:rPr>
              <a:t>– 2 Thessalonians 2:3 KJB</a:t>
            </a:r>
            <a:endParaRPr lang="en-US" sz="3600" b="1" dirty="0">
              <a:solidFill>
                <a:srgbClr val="00B0F0"/>
              </a:solidFill>
            </a:endParaRPr>
          </a:p>
        </p:txBody>
      </p:sp>
      <p:sp>
        <p:nvSpPr>
          <p:cNvPr id="5" name="TextBox 4"/>
          <p:cNvSpPr txBox="1"/>
          <p:nvPr/>
        </p:nvSpPr>
        <p:spPr>
          <a:xfrm>
            <a:off x="0" y="2667000"/>
            <a:ext cx="9144000" cy="1446550"/>
          </a:xfrm>
          <a:prstGeom prst="rect">
            <a:avLst/>
          </a:prstGeom>
          <a:noFill/>
        </p:spPr>
        <p:txBody>
          <a:bodyPr wrap="square" rtlCol="0">
            <a:spAutoFit/>
          </a:bodyPr>
          <a:lstStyle/>
          <a:p>
            <a:pPr algn="ctr"/>
            <a:r>
              <a:rPr lang="en-US" sz="8800" b="1" dirty="0" smtClean="0">
                <a:solidFill>
                  <a:schemeClr val="bg1"/>
                </a:solidFill>
              </a:rPr>
              <a:t>SON OF PERDITION</a:t>
            </a:r>
            <a:endParaRPr lang="en-US" sz="8800" b="1" dirty="0">
              <a:solidFill>
                <a:schemeClr val="bg1"/>
              </a:solidFill>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1336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dirty="0">
                <a:solidFill>
                  <a:schemeClr val="bg1"/>
                </a:solidFill>
              </a:rPr>
              <a:t>such </a:t>
            </a:r>
            <a:r>
              <a:rPr lang="en-US" sz="4400" b="1" i="1" dirty="0">
                <a:solidFill>
                  <a:schemeClr val="bg1"/>
                </a:solidFill>
              </a:rPr>
              <a:t>are</a:t>
            </a:r>
            <a:r>
              <a:rPr lang="en-US" sz="4400" b="1" dirty="0">
                <a:solidFill>
                  <a:schemeClr val="bg1"/>
                </a:solidFill>
              </a:rPr>
              <a:t> </a:t>
            </a:r>
            <a:r>
              <a:rPr lang="en-US" sz="4400" b="1" u="sng" dirty="0">
                <a:solidFill>
                  <a:srgbClr val="FFFF00"/>
                </a:solidFill>
              </a:rPr>
              <a:t>false apostles</a:t>
            </a:r>
            <a:r>
              <a:rPr lang="en-US" sz="4400" b="1" dirty="0">
                <a:solidFill>
                  <a:schemeClr val="bg1"/>
                </a:solidFill>
              </a:rPr>
              <a:t>, </a:t>
            </a:r>
            <a:r>
              <a:rPr lang="en-US" sz="4400" b="1" u="sng" dirty="0">
                <a:solidFill>
                  <a:srgbClr val="FFFF00"/>
                </a:solidFill>
              </a:rPr>
              <a:t>deceitful workers</a:t>
            </a:r>
            <a:r>
              <a:rPr lang="en-US" sz="4400" b="1" dirty="0">
                <a:solidFill>
                  <a:schemeClr val="bg1"/>
                </a:solidFill>
              </a:rPr>
              <a:t>, transforming </a:t>
            </a:r>
            <a:r>
              <a:rPr lang="en-US" sz="4400" b="1" u="sng" dirty="0">
                <a:solidFill>
                  <a:srgbClr val="FFFF00"/>
                </a:solidFill>
              </a:rPr>
              <a:t>themselves</a:t>
            </a:r>
            <a:r>
              <a:rPr lang="en-US" sz="4400" b="1" dirty="0">
                <a:solidFill>
                  <a:schemeClr val="bg1"/>
                </a:solidFill>
              </a:rPr>
              <a:t> into </a:t>
            </a:r>
            <a:r>
              <a:rPr lang="en-US" sz="4400" b="1" u="sng" dirty="0">
                <a:solidFill>
                  <a:srgbClr val="FFFF00"/>
                </a:solidFill>
              </a:rPr>
              <a:t>the apostles</a:t>
            </a:r>
            <a:r>
              <a:rPr lang="en-US" sz="4400" b="1" dirty="0">
                <a:solidFill>
                  <a:schemeClr val="bg1"/>
                </a:solidFill>
              </a:rPr>
              <a:t> of </a:t>
            </a:r>
            <a:r>
              <a:rPr lang="en-US" sz="4400" b="1" dirty="0" smtClean="0">
                <a:solidFill>
                  <a:schemeClr val="bg1"/>
                </a:solidFill>
              </a:rPr>
              <a:t>Christ.”</a:t>
            </a:r>
          </a:p>
          <a:p>
            <a:pPr algn="ctr"/>
            <a:r>
              <a:rPr lang="en-US" sz="4400" b="1" dirty="0" smtClean="0">
                <a:solidFill>
                  <a:srgbClr val="00B0F0"/>
                </a:solidFill>
              </a:rPr>
              <a:t>– 2 Corinthians 11:13 KJB</a:t>
            </a:r>
            <a:endParaRPr lang="en-US" sz="4400" b="1" dirty="0">
              <a:solidFill>
                <a:srgbClr val="00B0F0"/>
              </a:solidFill>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dirty="0">
                <a:solidFill>
                  <a:schemeClr val="bg1"/>
                </a:solidFill>
              </a:rPr>
              <a:t>no marvel; for </a:t>
            </a:r>
            <a:r>
              <a:rPr lang="en-US" sz="4400" b="1" u="sng" dirty="0">
                <a:solidFill>
                  <a:srgbClr val="FFFF00"/>
                </a:solidFill>
              </a:rPr>
              <a:t>Satan himself is transformed into an angel</a:t>
            </a:r>
            <a:r>
              <a:rPr lang="en-US" sz="4400" b="1" dirty="0">
                <a:solidFill>
                  <a:schemeClr val="bg1"/>
                </a:solidFill>
              </a:rPr>
              <a:t> </a:t>
            </a:r>
            <a:r>
              <a:rPr lang="en-US" sz="4400" b="1" dirty="0" smtClean="0">
                <a:solidFill>
                  <a:srgbClr val="00B050"/>
                </a:solidFill>
              </a:rPr>
              <a:t>(an messenger, an ambassador, an apostle)</a:t>
            </a:r>
            <a:r>
              <a:rPr lang="en-US" sz="4400" b="1" dirty="0" smtClean="0">
                <a:solidFill>
                  <a:schemeClr val="bg1"/>
                </a:solidFill>
              </a:rPr>
              <a:t> </a:t>
            </a:r>
            <a:r>
              <a:rPr lang="en-US" sz="4400" b="1" u="sng" dirty="0" smtClean="0">
                <a:solidFill>
                  <a:srgbClr val="FFFF00"/>
                </a:solidFill>
              </a:rPr>
              <a:t>of </a:t>
            </a:r>
            <a:r>
              <a:rPr lang="en-US" sz="4400" b="1" u="sng" dirty="0">
                <a:solidFill>
                  <a:srgbClr val="FFFF00"/>
                </a:solidFill>
              </a:rPr>
              <a:t>light</a:t>
            </a:r>
            <a:r>
              <a:rPr lang="en-US" sz="4400" b="1" dirty="0" smtClean="0">
                <a:solidFill>
                  <a:schemeClr val="bg1"/>
                </a:solidFill>
              </a:rPr>
              <a:t>.”</a:t>
            </a:r>
          </a:p>
          <a:p>
            <a:pPr algn="ctr"/>
            <a:r>
              <a:rPr lang="en-US" sz="4400" b="1" dirty="0" smtClean="0">
                <a:solidFill>
                  <a:srgbClr val="00B0F0"/>
                </a:solidFill>
              </a:rPr>
              <a:t>– 2 Corinthians 11:14 KJB</a:t>
            </a:r>
            <a:endParaRPr lang="en-US" sz="4400" b="1" dirty="0">
              <a:solidFill>
                <a:srgbClr val="00B0F0"/>
              </a:solidFill>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1905000"/>
            <a:ext cx="9144000" cy="3477875"/>
          </a:xfrm>
          <a:prstGeom prst="rect">
            <a:avLst/>
          </a:prstGeom>
          <a:noFill/>
        </p:spPr>
        <p:txBody>
          <a:bodyPr wrap="square" rtlCol="0">
            <a:spAutoFit/>
          </a:bodyPr>
          <a:lstStyle/>
          <a:p>
            <a:pPr algn="ctr"/>
            <a:r>
              <a:rPr lang="en-US" sz="4400" b="1" dirty="0" smtClean="0">
                <a:solidFill>
                  <a:schemeClr val="bg1"/>
                </a:solidFill>
              </a:rPr>
              <a:t>“Therefore </a:t>
            </a:r>
            <a:r>
              <a:rPr lang="en-US" sz="4400" b="1" i="1" dirty="0">
                <a:solidFill>
                  <a:schemeClr val="bg1"/>
                </a:solidFill>
              </a:rPr>
              <a:t>it is</a:t>
            </a:r>
            <a:r>
              <a:rPr lang="en-US" sz="4400" b="1" dirty="0">
                <a:solidFill>
                  <a:schemeClr val="bg1"/>
                </a:solidFill>
              </a:rPr>
              <a:t> no great thing if </a:t>
            </a:r>
            <a:r>
              <a:rPr lang="en-US" sz="4400" b="1" u="sng" dirty="0">
                <a:solidFill>
                  <a:srgbClr val="FFFF00"/>
                </a:solidFill>
              </a:rPr>
              <a:t>his ministers also be transformed as the ministers of righteousness</a:t>
            </a:r>
            <a:r>
              <a:rPr lang="en-US" sz="4400" b="1" dirty="0">
                <a:solidFill>
                  <a:schemeClr val="bg1"/>
                </a:solidFill>
              </a:rPr>
              <a:t>; whose end shall be according to </a:t>
            </a:r>
            <a:r>
              <a:rPr lang="en-US" sz="4400" b="1" u="sng" dirty="0">
                <a:solidFill>
                  <a:srgbClr val="FFFF00"/>
                </a:solidFill>
              </a:rPr>
              <a:t>their works</a:t>
            </a:r>
            <a:r>
              <a:rPr lang="en-US" sz="4400" b="1" dirty="0" smtClean="0">
                <a:solidFill>
                  <a:schemeClr val="bg1"/>
                </a:solidFill>
              </a:rPr>
              <a:t>.”</a:t>
            </a:r>
          </a:p>
          <a:p>
            <a:pPr algn="ctr"/>
            <a:r>
              <a:rPr lang="en-US" sz="4400" b="1" dirty="0" smtClean="0">
                <a:solidFill>
                  <a:srgbClr val="00B0F0"/>
                </a:solidFill>
              </a:rPr>
              <a:t>- 2 Corinthians 11:15 KJB</a:t>
            </a:r>
            <a:endParaRPr lang="en-US" sz="4400" b="1" dirty="0">
              <a:solidFill>
                <a:srgbClr val="00B0F0"/>
              </a:solidFill>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chemeClr val="bg1"/>
                </a:solidFill>
              </a:rPr>
              <a:t>… but many did not take true heed to God’s warning, and suffered or are now suffering because of it …              </a:t>
            </a:r>
            <a:r>
              <a:rPr lang="en-US" sz="3600" b="1" dirty="0" smtClean="0">
                <a:solidFill>
                  <a:srgbClr val="FFFF00"/>
                </a:solidFill>
              </a:rPr>
              <a:t>‘David Koresh’</a:t>
            </a:r>
            <a:endParaRPr lang="en-US" sz="3600" b="1" dirty="0">
              <a:solidFill>
                <a:srgbClr val="FFFF00"/>
              </a:solidFill>
            </a:endParaRPr>
          </a:p>
        </p:txBody>
      </p:sp>
      <p:pic>
        <p:nvPicPr>
          <p:cNvPr id="5" name="Picture 4" descr="external-content.duckduckgo.com8.png"/>
          <p:cNvPicPr>
            <a:picLocks noChangeAspect="1"/>
          </p:cNvPicPr>
          <p:nvPr/>
        </p:nvPicPr>
        <p:blipFill>
          <a:blip r:embed="rId2"/>
          <a:stretch>
            <a:fillRect/>
          </a:stretch>
        </p:blipFill>
        <p:spPr>
          <a:xfrm flipH="1">
            <a:off x="0" y="1676401"/>
            <a:ext cx="9144000" cy="5181600"/>
          </a:xfrm>
          <a:prstGeom prst="rect">
            <a:avLst/>
          </a:prstGeom>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False Disciples, False Apostles, Deceitful Workers</a:t>
            </a:r>
            <a:endParaRPr lang="en-US" sz="4400" b="1" dirty="0">
              <a:solidFill>
                <a:srgbClr val="00B0F0"/>
              </a:solidFill>
            </a:endParaRPr>
          </a:p>
        </p:txBody>
      </p:sp>
      <p:sp>
        <p:nvSpPr>
          <p:cNvPr id="3" name="TextBox 2"/>
          <p:cNvSpPr txBox="1"/>
          <p:nvPr/>
        </p:nvSpPr>
        <p:spPr>
          <a:xfrm>
            <a:off x="0" y="1600200"/>
            <a:ext cx="9144000" cy="4832092"/>
          </a:xfrm>
          <a:prstGeom prst="rect">
            <a:avLst/>
          </a:prstGeom>
          <a:noFill/>
        </p:spPr>
        <p:txBody>
          <a:bodyPr wrap="square" rtlCol="0">
            <a:spAutoFit/>
          </a:bodyPr>
          <a:lstStyle/>
          <a:p>
            <a:pPr algn="ctr"/>
            <a:r>
              <a:rPr lang="en-US" sz="4400" b="1" dirty="0" smtClean="0">
                <a:solidFill>
                  <a:schemeClr val="bg1"/>
                </a:solidFill>
              </a:rPr>
              <a:t>“I </a:t>
            </a:r>
            <a:r>
              <a:rPr lang="en-US" sz="4400" b="1" dirty="0">
                <a:solidFill>
                  <a:schemeClr val="bg1"/>
                </a:solidFill>
              </a:rPr>
              <a:t>know thy works, and thy </a:t>
            </a:r>
            <a:r>
              <a:rPr lang="en-US" sz="4400" b="1" dirty="0" err="1">
                <a:solidFill>
                  <a:schemeClr val="bg1"/>
                </a:solidFill>
              </a:rPr>
              <a:t>labour</a:t>
            </a:r>
            <a:r>
              <a:rPr lang="en-US" sz="4400" b="1" dirty="0">
                <a:solidFill>
                  <a:schemeClr val="bg1"/>
                </a:solidFill>
              </a:rPr>
              <a:t>, and </a:t>
            </a:r>
            <a:r>
              <a:rPr lang="en-US" sz="4400" b="1" u="sng" dirty="0">
                <a:solidFill>
                  <a:srgbClr val="00B0F0"/>
                </a:solidFill>
              </a:rPr>
              <a:t>thy patience</a:t>
            </a:r>
            <a:r>
              <a:rPr lang="en-US" sz="4400" b="1" dirty="0">
                <a:solidFill>
                  <a:schemeClr val="bg1"/>
                </a:solidFill>
              </a:rPr>
              <a:t>, and </a:t>
            </a:r>
            <a:r>
              <a:rPr lang="en-US" sz="4400" b="1" u="sng" dirty="0">
                <a:solidFill>
                  <a:srgbClr val="FFFF00"/>
                </a:solidFill>
              </a:rPr>
              <a:t>how thou canst not bear them which are evil: and thou hast tried them which say they are apostles, and are not, and hast found them liars</a:t>
            </a:r>
            <a:r>
              <a:rPr lang="en-US" sz="4400" b="1" dirty="0" smtClean="0">
                <a:solidFill>
                  <a:schemeClr val="bg1"/>
                </a:solidFill>
              </a:rPr>
              <a:t>:”</a:t>
            </a:r>
          </a:p>
          <a:p>
            <a:pPr algn="ctr"/>
            <a:r>
              <a:rPr lang="en-US" sz="4400" b="1" dirty="0" smtClean="0">
                <a:solidFill>
                  <a:srgbClr val="00B0F0"/>
                </a:solidFill>
              </a:rPr>
              <a:t>– Revelation 2:2 KJB</a:t>
            </a:r>
            <a:endParaRPr lang="en-US" sz="4400" b="1" dirty="0">
              <a:solidFill>
                <a:srgbClr val="00B0F0"/>
              </a:solidFill>
            </a:endParaRPr>
          </a:p>
        </p:txBody>
      </p:sp>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2438400"/>
            <a:ext cx="9144000" cy="2123658"/>
          </a:xfrm>
          <a:prstGeom prst="rect">
            <a:avLst/>
          </a:prstGeom>
          <a:noFill/>
        </p:spPr>
        <p:txBody>
          <a:bodyPr wrap="square" rtlCol="0">
            <a:spAutoFit/>
          </a:bodyPr>
          <a:lstStyle/>
          <a:p>
            <a:pPr algn="ctr"/>
            <a:r>
              <a:rPr lang="en-US" sz="4400" b="1" dirty="0" smtClean="0">
                <a:solidFill>
                  <a:schemeClr val="bg1"/>
                </a:solidFill>
              </a:rPr>
              <a:t>“Jesus </a:t>
            </a:r>
            <a:r>
              <a:rPr lang="en-US" sz="4400" b="1" dirty="0">
                <a:solidFill>
                  <a:schemeClr val="bg1"/>
                </a:solidFill>
              </a:rPr>
              <a:t>answered them, Have not I chosen you twelve, and </a:t>
            </a:r>
            <a:r>
              <a:rPr lang="en-US" sz="4400" b="1" u="sng" dirty="0">
                <a:solidFill>
                  <a:srgbClr val="FFFF00"/>
                </a:solidFill>
              </a:rPr>
              <a:t>one of you is a devil</a:t>
            </a:r>
            <a:r>
              <a:rPr lang="en-US" sz="4400" b="1" dirty="0" smtClean="0">
                <a:solidFill>
                  <a:schemeClr val="bg1"/>
                </a:solidFill>
              </a:rPr>
              <a:t>?” </a:t>
            </a:r>
            <a:r>
              <a:rPr lang="en-US" sz="4400" b="1" dirty="0" smtClean="0">
                <a:solidFill>
                  <a:srgbClr val="00B0F0"/>
                </a:solidFill>
              </a:rPr>
              <a:t>– John 6:70 KJB       </a:t>
            </a:r>
            <a:endParaRPr lang="en-US" sz="4400" b="1" dirty="0">
              <a:solidFill>
                <a:srgbClr val="00B0F0"/>
              </a:solidFill>
            </a:endParaRPr>
          </a:p>
        </p:txBody>
      </p:sp>
      <p:sp>
        <p:nvSpPr>
          <p:cNvPr id="5" name="TextBox 4"/>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BEWARE, lest it be said to us!</a:t>
            </a:r>
            <a:endParaRPr lang="en-US" sz="4400" b="1" dirty="0">
              <a:solidFill>
                <a:schemeClr val="bg1"/>
              </a:solidFill>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077492"/>
          </a:xfrm>
          <a:prstGeom prst="rect">
            <a:avLst/>
          </a:prstGeom>
          <a:noFill/>
        </p:spPr>
        <p:txBody>
          <a:bodyPr wrap="square" rtlCol="0">
            <a:spAutoFit/>
          </a:bodyPr>
          <a:lstStyle/>
          <a:p>
            <a:pPr algn="ctr"/>
            <a:r>
              <a:rPr lang="en-US" sz="4300" b="1" dirty="0" smtClean="0">
                <a:solidFill>
                  <a:schemeClr val="bg1"/>
                </a:solidFill>
              </a:rPr>
              <a:t>Do we come to God with </a:t>
            </a:r>
            <a:r>
              <a:rPr lang="en-US" sz="4300" b="1" dirty="0" smtClean="0">
                <a:solidFill>
                  <a:srgbClr val="FFFF00"/>
                </a:solidFill>
              </a:rPr>
              <a:t>“another”</a:t>
            </a:r>
            <a:r>
              <a:rPr lang="en-US" sz="4300" b="1" dirty="0" smtClean="0">
                <a:solidFill>
                  <a:schemeClr val="bg1"/>
                </a:solidFill>
              </a:rPr>
              <a:t> </a:t>
            </a:r>
            <a:r>
              <a:rPr lang="en-US" sz="4300" b="1" dirty="0" smtClean="0">
                <a:solidFill>
                  <a:srgbClr val="00B050"/>
                </a:solidFill>
              </a:rPr>
              <a:t>(in the place of, an anti-</a:t>
            </a:r>
            <a:r>
              <a:rPr lang="en-US" sz="4300" b="1" dirty="0" err="1" smtClean="0">
                <a:solidFill>
                  <a:srgbClr val="00B050"/>
                </a:solidFill>
              </a:rPr>
              <a:t>christ</a:t>
            </a:r>
            <a:r>
              <a:rPr lang="en-US" sz="4300" b="1" dirty="0" smtClean="0">
                <a:solidFill>
                  <a:srgbClr val="00B050"/>
                </a:solidFill>
              </a:rPr>
              <a:t>)</a:t>
            </a:r>
            <a:r>
              <a:rPr lang="en-US" sz="4300" b="1" dirty="0" smtClean="0">
                <a:solidFill>
                  <a:schemeClr val="bg1"/>
                </a:solidFill>
              </a:rPr>
              <a:t> </a:t>
            </a:r>
            <a:r>
              <a:rPr lang="en-US" sz="4300" b="1" dirty="0" smtClean="0">
                <a:solidFill>
                  <a:srgbClr val="FFFF00"/>
                </a:solidFill>
              </a:rPr>
              <a:t>“offering</a:t>
            </a:r>
            <a:r>
              <a:rPr lang="en-US" sz="4300" b="1" dirty="0" smtClean="0">
                <a:solidFill>
                  <a:schemeClr val="bg1"/>
                </a:solidFill>
              </a:rPr>
              <a:t>”, as Cain, as Rome </a:t>
            </a:r>
            <a:r>
              <a:rPr lang="en-US" sz="4300" b="1" dirty="0" smtClean="0">
                <a:solidFill>
                  <a:srgbClr val="00B050"/>
                </a:solidFill>
              </a:rPr>
              <a:t>(dead, lifeless works)</a:t>
            </a:r>
            <a:r>
              <a:rPr lang="en-US" sz="4300" b="1" dirty="0" smtClean="0">
                <a:solidFill>
                  <a:schemeClr val="bg1"/>
                </a:solidFill>
              </a:rPr>
              <a:t>?</a:t>
            </a:r>
            <a:endParaRPr lang="en-US" sz="4300" b="1" dirty="0">
              <a:solidFill>
                <a:srgbClr val="00B0F0"/>
              </a:solidFill>
            </a:endParaRPr>
          </a:p>
        </p:txBody>
      </p:sp>
      <p:pic>
        <p:nvPicPr>
          <p:cNvPr id="4" name="Picture 3" descr="Roman Catholicism - Solar Host And Pope.jpg"/>
          <p:cNvPicPr>
            <a:picLocks noChangeAspect="1"/>
          </p:cNvPicPr>
          <p:nvPr/>
        </p:nvPicPr>
        <p:blipFill>
          <a:blip r:embed="rId2"/>
          <a:stretch>
            <a:fillRect/>
          </a:stretch>
        </p:blipFill>
        <p:spPr>
          <a:xfrm>
            <a:off x="0" y="2057400"/>
            <a:ext cx="9144000" cy="4800601"/>
          </a:xfrm>
          <a:prstGeom prst="rect">
            <a:avLst/>
          </a:prstGeom>
        </p:spPr>
      </p:pic>
      <p:sp>
        <p:nvSpPr>
          <p:cNvPr id="7" name="Oval 6"/>
          <p:cNvSpPr/>
          <p:nvPr/>
        </p:nvSpPr>
        <p:spPr>
          <a:xfrm>
            <a:off x="6248400" y="3733800"/>
            <a:ext cx="1295400" cy="13716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6172200" y="3733800"/>
            <a:ext cx="1447800" cy="1292662"/>
          </a:xfrm>
          <a:prstGeom prst="rect">
            <a:avLst/>
          </a:prstGeom>
          <a:noFill/>
        </p:spPr>
        <p:txBody>
          <a:bodyPr wrap="square" rtlCol="0">
            <a:spAutoFit/>
          </a:bodyPr>
          <a:lstStyle/>
          <a:p>
            <a:pPr algn="ctr"/>
            <a:r>
              <a:rPr lang="en-US" sz="2600" b="1" dirty="0" smtClean="0">
                <a:solidFill>
                  <a:schemeClr val="bg1"/>
                </a:solidFill>
              </a:rPr>
              <a:t>Your </a:t>
            </a:r>
          </a:p>
          <a:p>
            <a:pPr algn="ctr"/>
            <a:r>
              <a:rPr lang="en-US" sz="2600" b="1" dirty="0" smtClean="0">
                <a:solidFill>
                  <a:schemeClr val="bg1"/>
                </a:solidFill>
              </a:rPr>
              <a:t>Face</a:t>
            </a:r>
          </a:p>
          <a:p>
            <a:pPr algn="ctr"/>
            <a:r>
              <a:rPr lang="en-US" sz="2600" b="1" dirty="0" smtClean="0">
                <a:solidFill>
                  <a:schemeClr val="bg1"/>
                </a:solidFill>
              </a:rPr>
              <a:t>Here</a:t>
            </a:r>
            <a:endParaRPr lang="en-US" sz="2600" b="1" dirty="0">
              <a:solidFill>
                <a:schemeClr val="bg1"/>
              </a:solidFill>
            </a:endParaRPr>
          </a:p>
        </p:txBody>
      </p:sp>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4057233"/>
            <a:ext cx="9144000" cy="2800767"/>
          </a:xfrm>
          <a:prstGeom prst="rect">
            <a:avLst/>
          </a:prstGeom>
          <a:noFill/>
        </p:spPr>
        <p:txBody>
          <a:bodyPr wrap="square" rtlCol="0">
            <a:spAutoFit/>
          </a:bodyPr>
          <a:lstStyle/>
          <a:p>
            <a:pPr algn="ctr"/>
            <a:r>
              <a:rPr lang="en-US" sz="4400" b="1" dirty="0" smtClean="0">
                <a:solidFill>
                  <a:schemeClr val="bg1"/>
                </a:solidFill>
              </a:rPr>
              <a:t>Do we withhold our </a:t>
            </a:r>
            <a:r>
              <a:rPr lang="en-US" sz="4400" b="1" u="sng" dirty="0" smtClean="0">
                <a:solidFill>
                  <a:srgbClr val="FFFF00"/>
                </a:solidFill>
              </a:rPr>
              <a:t>means</a:t>
            </a:r>
            <a:r>
              <a:rPr lang="en-US" sz="4400" b="1" dirty="0" smtClean="0">
                <a:solidFill>
                  <a:schemeClr val="bg1"/>
                </a:solidFill>
              </a:rPr>
              <a:t> </a:t>
            </a:r>
            <a:r>
              <a:rPr lang="en-US" sz="4400" b="1" dirty="0" smtClean="0">
                <a:solidFill>
                  <a:srgbClr val="00B050"/>
                </a:solidFill>
              </a:rPr>
              <a:t>(money, energy, strength, intellect, talents, time)</a:t>
            </a:r>
            <a:r>
              <a:rPr lang="en-US" sz="4400" b="1" dirty="0" smtClean="0">
                <a:solidFill>
                  <a:schemeClr val="bg1"/>
                </a:solidFill>
              </a:rPr>
              <a:t> from God, while </a:t>
            </a:r>
            <a:r>
              <a:rPr lang="en-US" sz="4400" b="1" u="sng" dirty="0" smtClean="0">
                <a:solidFill>
                  <a:srgbClr val="FFFF00"/>
                </a:solidFill>
              </a:rPr>
              <a:t>pretending</a:t>
            </a:r>
            <a:r>
              <a:rPr lang="en-US" sz="4400" b="1" dirty="0" smtClean="0">
                <a:solidFill>
                  <a:schemeClr val="bg1"/>
                </a:solidFill>
              </a:rPr>
              <a:t> to serve God and </a:t>
            </a:r>
            <a:r>
              <a:rPr lang="en-US" sz="4400" b="1" dirty="0" err="1" smtClean="0">
                <a:solidFill>
                  <a:schemeClr val="bg1"/>
                </a:solidFill>
              </a:rPr>
              <a:t>neighbour</a:t>
            </a:r>
            <a:r>
              <a:rPr lang="en-US" sz="4400" b="1" dirty="0" smtClean="0">
                <a:solidFill>
                  <a:schemeClr val="bg1"/>
                </a:solidFill>
              </a:rPr>
              <a:t> with it?</a:t>
            </a:r>
            <a:endParaRPr lang="en-US" sz="4400" b="1" dirty="0">
              <a:solidFill>
                <a:srgbClr val="00B0F0"/>
              </a:solidFill>
            </a:endParaRPr>
          </a:p>
        </p:txBody>
      </p:sp>
      <p:pic>
        <p:nvPicPr>
          <p:cNvPr id="6" name="Picture 5" descr="external-content.duckduckgo.com93.jpg"/>
          <p:cNvPicPr>
            <a:picLocks noChangeAspect="1"/>
          </p:cNvPicPr>
          <p:nvPr/>
        </p:nvPicPr>
        <p:blipFill>
          <a:blip r:embed="rId2"/>
          <a:stretch>
            <a:fillRect/>
          </a:stretch>
        </p:blipFill>
        <p:spPr>
          <a:xfrm>
            <a:off x="0" y="0"/>
            <a:ext cx="9144000" cy="4201252"/>
          </a:xfrm>
          <a:prstGeom prst="rect">
            <a:avLst/>
          </a:prstGeom>
        </p:spPr>
      </p:pic>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862322"/>
          </a:xfrm>
          <a:prstGeom prst="rect">
            <a:avLst/>
          </a:prstGeom>
          <a:noFill/>
        </p:spPr>
        <p:txBody>
          <a:bodyPr wrap="square" rtlCol="0">
            <a:spAutoFit/>
          </a:bodyPr>
          <a:lstStyle/>
          <a:p>
            <a:pPr algn="ctr"/>
            <a:r>
              <a:rPr lang="en-US" sz="3000" b="1" dirty="0" smtClean="0">
                <a:solidFill>
                  <a:schemeClr val="bg1"/>
                </a:solidFill>
              </a:rPr>
              <a:t>Do we try to take Glory from God for ourselves, so that those among mankind praise us?  Are we </a:t>
            </a:r>
            <a:r>
              <a:rPr lang="en-US" sz="3000" b="1" dirty="0" smtClean="0">
                <a:solidFill>
                  <a:srgbClr val="00B050"/>
                </a:solidFill>
              </a:rPr>
              <a:t>(personally)</a:t>
            </a:r>
            <a:r>
              <a:rPr lang="en-US" sz="3000" b="1" dirty="0" smtClean="0">
                <a:solidFill>
                  <a:schemeClr val="bg1"/>
                </a:solidFill>
              </a:rPr>
              <a:t> the next Jim Jones, leading people to their death, instead of eternal Life?  Are we the next ‘pope’, leading people “away” from Jesus Christ, unto another “Christ”?, from the real Gospel to “another”?</a:t>
            </a:r>
            <a:endParaRPr lang="en-US" sz="3000" b="1" dirty="0">
              <a:solidFill>
                <a:srgbClr val="00B0F0"/>
              </a:solidFill>
            </a:endParaRPr>
          </a:p>
        </p:txBody>
      </p:sp>
      <p:pic>
        <p:nvPicPr>
          <p:cNvPr id="4" name="Picture 3" descr="external-content.duckduckgo.com7.jpg"/>
          <p:cNvPicPr>
            <a:picLocks noChangeAspect="1"/>
          </p:cNvPicPr>
          <p:nvPr/>
        </p:nvPicPr>
        <p:blipFill>
          <a:blip r:embed="rId2"/>
          <a:stretch>
            <a:fillRect/>
          </a:stretch>
        </p:blipFill>
        <p:spPr>
          <a:xfrm>
            <a:off x="0" y="2819400"/>
            <a:ext cx="5943600" cy="4038600"/>
          </a:xfrm>
          <a:prstGeom prst="rect">
            <a:avLst/>
          </a:prstGeom>
        </p:spPr>
      </p:pic>
      <p:pic>
        <p:nvPicPr>
          <p:cNvPr id="6" name="Picture 5" descr="Atheism - Pope Dawkins.jpg"/>
          <p:cNvPicPr>
            <a:picLocks noChangeAspect="1"/>
          </p:cNvPicPr>
          <p:nvPr/>
        </p:nvPicPr>
        <p:blipFill>
          <a:blip r:embed="rId3"/>
          <a:stretch>
            <a:fillRect/>
          </a:stretch>
        </p:blipFill>
        <p:spPr>
          <a:xfrm>
            <a:off x="5943600" y="2819400"/>
            <a:ext cx="3200400" cy="4038600"/>
          </a:xfrm>
          <a:prstGeom prst="rect">
            <a:avLst/>
          </a:prstGeom>
        </p:spPr>
      </p:pic>
      <p:sp>
        <p:nvSpPr>
          <p:cNvPr id="8" name="Oval 7"/>
          <p:cNvSpPr/>
          <p:nvPr/>
        </p:nvSpPr>
        <p:spPr>
          <a:xfrm>
            <a:off x="4114800" y="3124200"/>
            <a:ext cx="1295400" cy="12954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Oval 10"/>
          <p:cNvSpPr/>
          <p:nvPr/>
        </p:nvSpPr>
        <p:spPr>
          <a:xfrm>
            <a:off x="6705600" y="2971800"/>
            <a:ext cx="1295400" cy="13716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p:cNvSpPr/>
          <p:nvPr/>
        </p:nvSpPr>
        <p:spPr>
          <a:xfrm>
            <a:off x="228600" y="2971800"/>
            <a:ext cx="3048000" cy="1066800"/>
          </a:xfrm>
          <a:prstGeom prst="rect">
            <a:avLst/>
          </a:prstGeom>
          <a:solidFill>
            <a:schemeClr val="tx1"/>
          </a:solidFill>
          <a:ln w="76200">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Down Arrow 13"/>
          <p:cNvSpPr/>
          <p:nvPr/>
        </p:nvSpPr>
        <p:spPr>
          <a:xfrm>
            <a:off x="2743200" y="3124200"/>
            <a:ext cx="304800" cy="762000"/>
          </a:xfrm>
          <a:prstGeom prst="downArrow">
            <a:avLst/>
          </a:prstGeom>
          <a:solidFill>
            <a:schemeClr val="bg1"/>
          </a:solidFill>
          <a:ln>
            <a:solidFill>
              <a:schemeClr val="bg1"/>
            </a:solidFill>
          </a:ln>
          <a:effectLst>
            <a:glow rad="101600">
              <a:schemeClr val="bg1">
                <a:alpha val="6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p:cNvSpPr txBox="1"/>
          <p:nvPr/>
        </p:nvSpPr>
        <p:spPr>
          <a:xfrm>
            <a:off x="228600" y="2971800"/>
            <a:ext cx="2514600" cy="1061829"/>
          </a:xfrm>
          <a:prstGeom prst="rect">
            <a:avLst/>
          </a:prstGeom>
          <a:noFill/>
        </p:spPr>
        <p:txBody>
          <a:bodyPr wrap="square" rtlCol="0">
            <a:spAutoFit/>
          </a:bodyPr>
          <a:lstStyle/>
          <a:p>
            <a:pPr algn="ctr"/>
            <a:r>
              <a:rPr lang="en-US" sz="2100" b="1" dirty="0" smtClean="0">
                <a:solidFill>
                  <a:schemeClr val="bg1"/>
                </a:solidFill>
              </a:rPr>
              <a:t>Your Husband, Wife, Children, friends, </a:t>
            </a:r>
            <a:r>
              <a:rPr lang="en-US" sz="2100" b="1" dirty="0" err="1" smtClean="0">
                <a:solidFill>
                  <a:schemeClr val="bg1"/>
                </a:solidFill>
              </a:rPr>
              <a:t>neighbours</a:t>
            </a:r>
            <a:r>
              <a:rPr lang="en-US" sz="2100" b="1" dirty="0" smtClean="0">
                <a:solidFill>
                  <a:schemeClr val="bg1"/>
                </a:solidFill>
              </a:rPr>
              <a:t> – here.</a:t>
            </a:r>
            <a:endParaRPr lang="en-US" sz="2100" b="1" dirty="0">
              <a:solidFill>
                <a:schemeClr val="bg1"/>
              </a:solidFill>
            </a:endParaRPr>
          </a:p>
        </p:txBody>
      </p:sp>
      <p:sp>
        <p:nvSpPr>
          <p:cNvPr id="9" name="TextBox 8"/>
          <p:cNvSpPr txBox="1"/>
          <p:nvPr/>
        </p:nvSpPr>
        <p:spPr>
          <a:xfrm>
            <a:off x="4038600" y="3124200"/>
            <a:ext cx="1447800" cy="1292662"/>
          </a:xfrm>
          <a:prstGeom prst="rect">
            <a:avLst/>
          </a:prstGeom>
          <a:noFill/>
        </p:spPr>
        <p:txBody>
          <a:bodyPr wrap="square" rtlCol="0">
            <a:spAutoFit/>
          </a:bodyPr>
          <a:lstStyle/>
          <a:p>
            <a:pPr algn="ctr"/>
            <a:r>
              <a:rPr lang="en-US" sz="2600" b="1" dirty="0" smtClean="0">
                <a:solidFill>
                  <a:schemeClr val="bg1"/>
                </a:solidFill>
              </a:rPr>
              <a:t>Your </a:t>
            </a:r>
          </a:p>
          <a:p>
            <a:pPr algn="ctr"/>
            <a:r>
              <a:rPr lang="en-US" sz="2600" b="1" dirty="0" smtClean="0">
                <a:solidFill>
                  <a:schemeClr val="bg1"/>
                </a:solidFill>
              </a:rPr>
              <a:t>Face</a:t>
            </a:r>
          </a:p>
          <a:p>
            <a:pPr algn="ctr"/>
            <a:r>
              <a:rPr lang="en-US" sz="2600" b="1" dirty="0" smtClean="0">
                <a:solidFill>
                  <a:schemeClr val="bg1"/>
                </a:solidFill>
              </a:rPr>
              <a:t>Here</a:t>
            </a:r>
            <a:endParaRPr lang="en-US" sz="2600" b="1" dirty="0">
              <a:solidFill>
                <a:schemeClr val="bg1"/>
              </a:solidFill>
            </a:endParaRPr>
          </a:p>
        </p:txBody>
      </p:sp>
      <p:sp>
        <p:nvSpPr>
          <p:cNvPr id="10" name="TextBox 9"/>
          <p:cNvSpPr txBox="1"/>
          <p:nvPr/>
        </p:nvSpPr>
        <p:spPr>
          <a:xfrm>
            <a:off x="6629400" y="3048000"/>
            <a:ext cx="1447800" cy="1200329"/>
          </a:xfrm>
          <a:prstGeom prst="rect">
            <a:avLst/>
          </a:prstGeom>
          <a:noFill/>
        </p:spPr>
        <p:txBody>
          <a:bodyPr wrap="square" rtlCol="0">
            <a:spAutoFit/>
          </a:bodyPr>
          <a:lstStyle/>
          <a:p>
            <a:pPr algn="ctr"/>
            <a:r>
              <a:rPr lang="en-US" sz="2600" b="1" dirty="0" smtClean="0">
                <a:solidFill>
                  <a:schemeClr val="bg1"/>
                </a:solidFill>
              </a:rPr>
              <a:t>Pope</a:t>
            </a:r>
          </a:p>
          <a:p>
            <a:pPr algn="ctr"/>
            <a:r>
              <a:rPr lang="en-US" sz="2600" b="1" dirty="0" smtClean="0">
                <a:solidFill>
                  <a:schemeClr val="bg1"/>
                </a:solidFill>
              </a:rPr>
              <a:t>“I”</a:t>
            </a:r>
          </a:p>
          <a:p>
            <a:pPr algn="ctr"/>
            <a:r>
              <a:rPr lang="en-US" b="1" dirty="0" smtClean="0">
                <a:solidFill>
                  <a:schemeClr val="bg1"/>
                </a:solidFill>
              </a:rPr>
              <a:t>“Myself”</a:t>
            </a:r>
            <a:endParaRPr lang="en-US" b="1" dirty="0">
              <a:solidFill>
                <a:schemeClr val="bg1"/>
              </a:solidFill>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3810000" cy="6863417"/>
          </a:xfrm>
          <a:prstGeom prst="rect">
            <a:avLst/>
          </a:prstGeom>
          <a:noFill/>
        </p:spPr>
        <p:txBody>
          <a:bodyPr wrap="square" rtlCol="0">
            <a:spAutoFit/>
          </a:bodyPr>
          <a:lstStyle/>
          <a:p>
            <a:pPr algn="ctr"/>
            <a:r>
              <a:rPr lang="en-US" sz="4400" b="1" dirty="0" smtClean="0">
                <a:solidFill>
                  <a:schemeClr val="bg1"/>
                </a:solidFill>
              </a:rPr>
              <a:t>Is this what we are attempting to accomplish? To build up the kingdom of </a:t>
            </a:r>
            <a:r>
              <a:rPr lang="en-US" sz="4400" b="1" u="sng" dirty="0" smtClean="0">
                <a:solidFill>
                  <a:srgbClr val="FFFF00"/>
                </a:solidFill>
              </a:rPr>
              <a:t>self</a:t>
            </a:r>
            <a:r>
              <a:rPr lang="en-US" sz="4400" b="1" dirty="0" smtClean="0">
                <a:solidFill>
                  <a:schemeClr val="bg1"/>
                </a:solidFill>
              </a:rPr>
              <a:t>?</a:t>
            </a:r>
          </a:p>
          <a:p>
            <a:pPr algn="ctr"/>
            <a:r>
              <a:rPr lang="en-US" sz="4400" b="1" dirty="0" smtClean="0">
                <a:solidFill>
                  <a:schemeClr val="bg1"/>
                </a:solidFill>
              </a:rPr>
              <a:t>Are we attempting to </a:t>
            </a:r>
            <a:r>
              <a:rPr lang="en-US" sz="4400" b="1" u="sng" dirty="0" smtClean="0">
                <a:solidFill>
                  <a:srgbClr val="FFFF00"/>
                </a:solidFill>
              </a:rPr>
              <a:t>Immortalize and Deify self</a:t>
            </a:r>
            <a:r>
              <a:rPr lang="en-US" sz="4400" b="1" dirty="0" smtClean="0">
                <a:solidFill>
                  <a:schemeClr val="bg1"/>
                </a:solidFill>
              </a:rPr>
              <a:t>?</a:t>
            </a:r>
            <a:endParaRPr lang="en-US" sz="4400" b="1" dirty="0">
              <a:solidFill>
                <a:srgbClr val="00B0F0"/>
              </a:solidFill>
            </a:endParaRPr>
          </a:p>
        </p:txBody>
      </p:sp>
      <p:pic>
        <p:nvPicPr>
          <p:cNvPr id="15" name="Picture 14" descr="external-content.duckduckgo.com96.jpg"/>
          <p:cNvPicPr>
            <a:picLocks noChangeAspect="1"/>
          </p:cNvPicPr>
          <p:nvPr/>
        </p:nvPicPr>
        <p:blipFill>
          <a:blip r:embed="rId2"/>
          <a:stretch>
            <a:fillRect/>
          </a:stretch>
        </p:blipFill>
        <p:spPr>
          <a:xfrm>
            <a:off x="3810000" y="0"/>
            <a:ext cx="5334000" cy="6882581"/>
          </a:xfrm>
          <a:prstGeom prst="rect">
            <a:avLst/>
          </a:prstGeom>
        </p:spPr>
      </p:pic>
      <p:sp>
        <p:nvSpPr>
          <p:cNvPr id="4" name="TextBox 3"/>
          <p:cNvSpPr txBox="1"/>
          <p:nvPr/>
        </p:nvSpPr>
        <p:spPr>
          <a:xfrm>
            <a:off x="5562600" y="5105400"/>
            <a:ext cx="1905000" cy="769441"/>
          </a:xfrm>
          <a:prstGeom prst="rect">
            <a:avLst/>
          </a:prstGeom>
          <a:noFill/>
          <a:ln w="76200">
            <a:solidFill>
              <a:schemeClr val="tx1"/>
            </a:solidFill>
          </a:ln>
          <a:effectLst>
            <a:glow rad="101600">
              <a:schemeClr val="tx1">
                <a:alpha val="60000"/>
              </a:schemeClr>
            </a:glow>
          </a:effectLst>
        </p:spPr>
        <p:txBody>
          <a:bodyPr wrap="square" rtlCol="0">
            <a:spAutoFit/>
          </a:bodyPr>
          <a:lstStyle/>
          <a:p>
            <a:pPr algn="ctr"/>
            <a:r>
              <a:rPr lang="en-US" sz="4400" b="1" dirty="0" smtClean="0">
                <a:solidFill>
                  <a:schemeClr val="bg1"/>
                </a:solidFill>
              </a:rPr>
              <a:t>SELF</a:t>
            </a:r>
            <a:endParaRPr lang="en-US" sz="4400" b="1" dirty="0">
              <a:solidFill>
                <a:schemeClr val="bg1"/>
              </a:solidFill>
            </a:endParaRPr>
          </a:p>
        </p:txBody>
      </p:sp>
      <p:sp>
        <p:nvSpPr>
          <p:cNvPr id="5" name="TextBox 4"/>
          <p:cNvSpPr txBox="1"/>
          <p:nvPr/>
        </p:nvSpPr>
        <p:spPr>
          <a:xfrm>
            <a:off x="7239000" y="1524000"/>
            <a:ext cx="1905000" cy="3539430"/>
          </a:xfrm>
          <a:prstGeom prst="rect">
            <a:avLst/>
          </a:prstGeom>
          <a:noFill/>
          <a:ln w="76200">
            <a:noFill/>
          </a:ln>
          <a:effectLst/>
        </p:spPr>
        <p:txBody>
          <a:bodyPr wrap="square" rtlCol="0">
            <a:spAutoFit/>
          </a:bodyPr>
          <a:lstStyle/>
          <a:p>
            <a:pPr algn="ctr"/>
            <a:r>
              <a:rPr lang="en-US" sz="2800" b="1" dirty="0" smtClean="0">
                <a:solidFill>
                  <a:schemeClr val="bg1"/>
                </a:solidFill>
              </a:rPr>
              <a:t>Is not this the Great KINGDOM that “I” have built? For my glory of my Majesty?</a:t>
            </a:r>
            <a:endParaRPr lang="en-US" sz="2800" b="1" dirty="0">
              <a:solidFill>
                <a:schemeClr val="bg1"/>
              </a:solidFill>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0"/>
            <a:ext cx="8991600" cy="1077218"/>
          </a:xfrm>
          <a:prstGeom prst="rect">
            <a:avLst/>
          </a:prstGeom>
          <a:noFill/>
        </p:spPr>
        <p:txBody>
          <a:bodyPr wrap="square" rtlCol="0">
            <a:spAutoFit/>
          </a:bodyPr>
          <a:lstStyle/>
          <a:p>
            <a:pPr algn="ctr"/>
            <a:r>
              <a:rPr lang="en-US" sz="3200" b="1" dirty="0" smtClean="0">
                <a:solidFill>
                  <a:schemeClr val="bg1"/>
                </a:solidFill>
              </a:rPr>
              <a:t>Is this how you desire people who have committed a trespass against you to approach you?</a:t>
            </a:r>
            <a:endParaRPr lang="en-US" sz="3200" b="1" dirty="0">
              <a:solidFill>
                <a:schemeClr val="bg1"/>
              </a:solidFill>
            </a:endParaRPr>
          </a:p>
        </p:txBody>
      </p:sp>
      <p:pic>
        <p:nvPicPr>
          <p:cNvPr id="6" name="Picture 5" descr="Roman Catholicism - Pope - Kissing His Ring.jpg"/>
          <p:cNvPicPr>
            <a:picLocks noChangeAspect="1"/>
          </p:cNvPicPr>
          <p:nvPr/>
        </p:nvPicPr>
        <p:blipFill>
          <a:blip r:embed="rId2"/>
          <a:stretch>
            <a:fillRect/>
          </a:stretch>
        </p:blipFill>
        <p:spPr>
          <a:xfrm>
            <a:off x="0" y="1219199"/>
            <a:ext cx="9144000" cy="5611837"/>
          </a:xfrm>
          <a:prstGeom prst="rect">
            <a:avLst/>
          </a:prstGeom>
        </p:spPr>
      </p:pic>
      <p:sp>
        <p:nvSpPr>
          <p:cNvPr id="7" name="Oval 6"/>
          <p:cNvSpPr/>
          <p:nvPr/>
        </p:nvSpPr>
        <p:spPr>
          <a:xfrm>
            <a:off x="2895600" y="3429000"/>
            <a:ext cx="1295400" cy="12954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2819400" y="3429000"/>
            <a:ext cx="1447800" cy="1292662"/>
          </a:xfrm>
          <a:prstGeom prst="rect">
            <a:avLst/>
          </a:prstGeom>
          <a:noFill/>
        </p:spPr>
        <p:txBody>
          <a:bodyPr wrap="square" rtlCol="0">
            <a:spAutoFit/>
          </a:bodyPr>
          <a:lstStyle/>
          <a:p>
            <a:pPr algn="ctr"/>
            <a:r>
              <a:rPr lang="en-US" sz="2600" b="1" dirty="0" smtClean="0">
                <a:solidFill>
                  <a:schemeClr val="bg1"/>
                </a:solidFill>
              </a:rPr>
              <a:t>Your </a:t>
            </a:r>
          </a:p>
          <a:p>
            <a:pPr algn="ctr"/>
            <a:r>
              <a:rPr lang="en-US" sz="2600" b="1" dirty="0" smtClean="0">
                <a:solidFill>
                  <a:schemeClr val="bg1"/>
                </a:solidFill>
              </a:rPr>
              <a:t>Face</a:t>
            </a:r>
          </a:p>
          <a:p>
            <a:pPr algn="ctr"/>
            <a:r>
              <a:rPr lang="en-US" sz="2600" b="1" dirty="0" smtClean="0">
                <a:solidFill>
                  <a:schemeClr val="bg1"/>
                </a:solidFill>
              </a:rPr>
              <a:t>Here</a:t>
            </a:r>
            <a:endParaRPr lang="en-US" sz="2600" b="1" dirty="0">
              <a:solidFill>
                <a:schemeClr val="bg1"/>
              </a:solidFill>
            </a:endParaRPr>
          </a:p>
        </p:txBody>
      </p:sp>
      <p:sp>
        <p:nvSpPr>
          <p:cNvPr id="8" name="Oval 7"/>
          <p:cNvSpPr/>
          <p:nvPr/>
        </p:nvSpPr>
        <p:spPr>
          <a:xfrm>
            <a:off x="4876800" y="4724400"/>
            <a:ext cx="1295400" cy="12954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8"/>
          <p:cNvSpPr txBox="1"/>
          <p:nvPr/>
        </p:nvSpPr>
        <p:spPr>
          <a:xfrm>
            <a:off x="4800600" y="4724400"/>
            <a:ext cx="1447800" cy="1292662"/>
          </a:xfrm>
          <a:prstGeom prst="rect">
            <a:avLst/>
          </a:prstGeom>
          <a:noFill/>
        </p:spPr>
        <p:txBody>
          <a:bodyPr wrap="square" rtlCol="0">
            <a:spAutoFit/>
          </a:bodyPr>
          <a:lstStyle/>
          <a:p>
            <a:pPr algn="ctr"/>
            <a:r>
              <a:rPr lang="en-US" sz="2600" b="1" dirty="0" smtClean="0">
                <a:solidFill>
                  <a:schemeClr val="bg1"/>
                </a:solidFill>
              </a:rPr>
              <a:t>Your </a:t>
            </a:r>
          </a:p>
          <a:p>
            <a:pPr algn="ctr"/>
            <a:r>
              <a:rPr lang="en-US" sz="2600" b="1" dirty="0" smtClean="0">
                <a:solidFill>
                  <a:schemeClr val="bg1"/>
                </a:solidFill>
              </a:rPr>
              <a:t>Enemy</a:t>
            </a:r>
            <a:endParaRPr lang="en-US" sz="2600" b="1" dirty="0" smtClean="0">
              <a:solidFill>
                <a:schemeClr val="bg1"/>
              </a:solidFill>
            </a:endParaRPr>
          </a:p>
          <a:p>
            <a:pPr algn="ctr"/>
            <a:r>
              <a:rPr lang="en-US" sz="2600" b="1" dirty="0" smtClean="0">
                <a:solidFill>
                  <a:schemeClr val="bg1"/>
                </a:solidFill>
              </a:rPr>
              <a:t>Here</a:t>
            </a:r>
            <a:endParaRPr lang="en-US" sz="2600" b="1" dirty="0">
              <a:solidFill>
                <a:schemeClr val="bg1"/>
              </a:solidFill>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103674"/>
            <a:ext cx="9144000" cy="1754326"/>
          </a:xfrm>
          <a:prstGeom prst="rect">
            <a:avLst/>
          </a:prstGeom>
          <a:noFill/>
        </p:spPr>
        <p:txBody>
          <a:bodyPr wrap="square" rtlCol="0">
            <a:spAutoFit/>
          </a:bodyPr>
          <a:lstStyle/>
          <a:p>
            <a:pPr algn="ctr"/>
            <a:r>
              <a:rPr lang="en-US" sz="3600" b="1" dirty="0" smtClean="0">
                <a:solidFill>
                  <a:schemeClr val="bg1"/>
                </a:solidFill>
              </a:rPr>
              <a:t>Do you allow people to come to you with “whisperings”, telling you secrets that belong with God alone?  Do you sit in God’s place?</a:t>
            </a:r>
            <a:endParaRPr lang="en-US" sz="3600" b="1" dirty="0">
              <a:solidFill>
                <a:schemeClr val="bg1"/>
              </a:solidFill>
            </a:endParaRPr>
          </a:p>
        </p:txBody>
      </p:sp>
      <p:pic>
        <p:nvPicPr>
          <p:cNvPr id="6" name="Picture 5" descr="Roman Catholicism - Counterfeit Sanctuary - Veils 01.jpg"/>
          <p:cNvPicPr>
            <a:picLocks noChangeAspect="1"/>
          </p:cNvPicPr>
          <p:nvPr/>
        </p:nvPicPr>
        <p:blipFill>
          <a:blip r:embed="rId2"/>
          <a:stretch>
            <a:fillRect/>
          </a:stretch>
        </p:blipFill>
        <p:spPr>
          <a:xfrm>
            <a:off x="0" y="1"/>
            <a:ext cx="9144000" cy="5105399"/>
          </a:xfrm>
          <a:prstGeom prst="rect">
            <a:avLst/>
          </a:prstGeom>
        </p:spPr>
      </p:pic>
      <p:sp>
        <p:nvSpPr>
          <p:cNvPr id="7" name="Oval 6"/>
          <p:cNvSpPr/>
          <p:nvPr/>
        </p:nvSpPr>
        <p:spPr>
          <a:xfrm>
            <a:off x="4267200" y="914400"/>
            <a:ext cx="1295400" cy="12954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4191000" y="914400"/>
            <a:ext cx="1447800" cy="1292662"/>
          </a:xfrm>
          <a:prstGeom prst="rect">
            <a:avLst/>
          </a:prstGeom>
          <a:noFill/>
        </p:spPr>
        <p:txBody>
          <a:bodyPr wrap="square" rtlCol="0">
            <a:spAutoFit/>
          </a:bodyPr>
          <a:lstStyle/>
          <a:p>
            <a:pPr algn="ctr"/>
            <a:r>
              <a:rPr lang="en-US" sz="2600" b="1" dirty="0" smtClean="0">
                <a:solidFill>
                  <a:schemeClr val="bg1"/>
                </a:solidFill>
              </a:rPr>
              <a:t>Your </a:t>
            </a:r>
          </a:p>
          <a:p>
            <a:pPr algn="ctr"/>
            <a:r>
              <a:rPr lang="en-US" sz="2600" b="1" dirty="0" smtClean="0">
                <a:solidFill>
                  <a:schemeClr val="bg1"/>
                </a:solidFill>
              </a:rPr>
              <a:t>Face</a:t>
            </a:r>
          </a:p>
          <a:p>
            <a:pPr algn="ctr"/>
            <a:r>
              <a:rPr lang="en-US" sz="2600" b="1" dirty="0" smtClean="0">
                <a:solidFill>
                  <a:schemeClr val="bg1"/>
                </a:solidFill>
              </a:rPr>
              <a:t>Here</a:t>
            </a:r>
            <a:endParaRPr lang="en-US" sz="2600" b="1" dirty="0">
              <a:solidFill>
                <a:schemeClr val="bg1"/>
              </a:solidFill>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5400" b="1" dirty="0" smtClean="0">
                <a:solidFill>
                  <a:schemeClr val="bg1"/>
                </a:solidFill>
              </a:rPr>
              <a:t>Do we have another </a:t>
            </a:r>
            <a:r>
              <a:rPr lang="en-US" sz="5400" b="1" dirty="0" smtClean="0">
                <a:solidFill>
                  <a:schemeClr val="accent2">
                    <a:lumMod val="40000"/>
                    <a:lumOff val="60000"/>
                  </a:schemeClr>
                </a:solidFill>
              </a:rPr>
              <a:t>“spirit”</a:t>
            </a:r>
            <a:r>
              <a:rPr lang="en-US" sz="5400" b="1" dirty="0" smtClean="0">
                <a:solidFill>
                  <a:schemeClr val="bg1"/>
                </a:solidFill>
              </a:rPr>
              <a:t>, other than the </a:t>
            </a:r>
            <a:r>
              <a:rPr lang="en-US" sz="5400" b="1" dirty="0" smtClean="0">
                <a:solidFill>
                  <a:srgbClr val="00B0F0"/>
                </a:solidFill>
              </a:rPr>
              <a:t>“Holy Spirit”</a:t>
            </a:r>
            <a:r>
              <a:rPr lang="en-US" sz="5400" b="1" dirty="0" smtClean="0">
                <a:solidFill>
                  <a:schemeClr val="bg1"/>
                </a:solidFill>
              </a:rPr>
              <a:t>?</a:t>
            </a:r>
            <a:endParaRPr lang="en-US" sz="5400" b="1" dirty="0">
              <a:solidFill>
                <a:srgbClr val="00B0F0"/>
              </a:solidFill>
            </a:endParaRPr>
          </a:p>
        </p:txBody>
      </p:sp>
      <p:pic>
        <p:nvPicPr>
          <p:cNvPr id="5" name="Picture 4" descr="external-content.duckduckgo.com97.jpg"/>
          <p:cNvPicPr>
            <a:picLocks noChangeAspect="1"/>
          </p:cNvPicPr>
          <p:nvPr/>
        </p:nvPicPr>
        <p:blipFill>
          <a:blip r:embed="rId2"/>
          <a:stretch>
            <a:fillRect/>
          </a:stretch>
        </p:blipFill>
        <p:spPr>
          <a:xfrm>
            <a:off x="0" y="1752600"/>
            <a:ext cx="9144000" cy="5105400"/>
          </a:xfrm>
          <a:prstGeom prst="rect">
            <a:avLst/>
          </a:prstGeom>
        </p:spPr>
      </p:pic>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103674"/>
            <a:ext cx="9144000" cy="1754326"/>
          </a:xfrm>
          <a:prstGeom prst="rect">
            <a:avLst/>
          </a:prstGeom>
          <a:noFill/>
        </p:spPr>
        <p:txBody>
          <a:bodyPr wrap="square" rtlCol="0">
            <a:spAutoFit/>
          </a:bodyPr>
          <a:lstStyle/>
          <a:p>
            <a:pPr algn="ctr"/>
            <a:r>
              <a:rPr lang="en-US" sz="5400" b="1" dirty="0" smtClean="0">
                <a:solidFill>
                  <a:schemeClr val="bg1"/>
                </a:solidFill>
              </a:rPr>
              <a:t>Do we attempt to walk all over other people to lift up </a:t>
            </a:r>
            <a:r>
              <a:rPr lang="en-US" sz="5400" b="1" dirty="0" err="1" smtClean="0">
                <a:solidFill>
                  <a:schemeClr val="bg1"/>
                </a:solidFill>
              </a:rPr>
              <a:t>our</a:t>
            </a:r>
            <a:r>
              <a:rPr lang="en-US" sz="5400" b="1" u="sng" dirty="0" err="1" smtClean="0">
                <a:solidFill>
                  <a:srgbClr val="FFFF00"/>
                </a:solidFill>
              </a:rPr>
              <a:t>self</a:t>
            </a:r>
            <a:r>
              <a:rPr lang="en-US" sz="5400" b="1" dirty="0" smtClean="0">
                <a:solidFill>
                  <a:schemeClr val="bg1"/>
                </a:solidFill>
              </a:rPr>
              <a:t>?</a:t>
            </a:r>
            <a:endParaRPr lang="en-US" sz="5400" b="1" dirty="0">
              <a:solidFill>
                <a:srgbClr val="00B0F0"/>
              </a:solidFill>
            </a:endParaRPr>
          </a:p>
        </p:txBody>
      </p:sp>
      <p:pic>
        <p:nvPicPr>
          <p:cNvPr id="4" name="Picture 3" descr="Roman Catholicism - Counterfeit Sanctuary - Counterfeit Christ, Pope Walks Upon The Peoples, Waters.jpg"/>
          <p:cNvPicPr>
            <a:picLocks noChangeAspect="1"/>
          </p:cNvPicPr>
          <p:nvPr/>
        </p:nvPicPr>
        <p:blipFill>
          <a:blip r:embed="rId2"/>
          <a:stretch>
            <a:fillRect/>
          </a:stretch>
        </p:blipFill>
        <p:spPr>
          <a:xfrm>
            <a:off x="0" y="0"/>
            <a:ext cx="9144000" cy="5105400"/>
          </a:xfrm>
          <a:prstGeom prst="rect">
            <a:avLst/>
          </a:prstGeom>
        </p:spPr>
      </p:pic>
      <p:sp>
        <p:nvSpPr>
          <p:cNvPr id="6" name="Oval 5"/>
          <p:cNvSpPr/>
          <p:nvPr/>
        </p:nvSpPr>
        <p:spPr>
          <a:xfrm>
            <a:off x="6781800" y="304800"/>
            <a:ext cx="762000" cy="7620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p:cNvSpPr txBox="1"/>
          <p:nvPr/>
        </p:nvSpPr>
        <p:spPr>
          <a:xfrm>
            <a:off x="6858000" y="381000"/>
            <a:ext cx="685800" cy="600164"/>
          </a:xfrm>
          <a:prstGeom prst="rect">
            <a:avLst/>
          </a:prstGeom>
          <a:noFill/>
        </p:spPr>
        <p:txBody>
          <a:bodyPr wrap="square" rtlCol="0">
            <a:spAutoFit/>
          </a:bodyPr>
          <a:lstStyle/>
          <a:p>
            <a:pPr algn="ctr"/>
            <a:r>
              <a:rPr lang="en-US" sz="1100" b="1" dirty="0" smtClean="0">
                <a:solidFill>
                  <a:schemeClr val="bg1"/>
                </a:solidFill>
              </a:rPr>
              <a:t>Your </a:t>
            </a:r>
          </a:p>
          <a:p>
            <a:pPr algn="ctr"/>
            <a:r>
              <a:rPr lang="en-US" sz="1100" b="1" dirty="0" smtClean="0">
                <a:solidFill>
                  <a:schemeClr val="bg1"/>
                </a:solidFill>
              </a:rPr>
              <a:t>Face</a:t>
            </a:r>
          </a:p>
          <a:p>
            <a:pPr algn="ctr"/>
            <a:r>
              <a:rPr lang="en-US" sz="1100" b="1" dirty="0" smtClean="0">
                <a:solidFill>
                  <a:schemeClr val="bg1"/>
                </a:solidFill>
              </a:rPr>
              <a:t>Here</a:t>
            </a:r>
            <a:endParaRPr lang="en-US" sz="1100" b="1" dirty="0">
              <a:solidFill>
                <a:schemeClr val="bg1"/>
              </a:solidFill>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chemeClr val="bg1"/>
                </a:solidFill>
              </a:rPr>
              <a:t>… but many did not take true heed to God’s warning, and suffered or are now suffering because of it …   </a:t>
            </a:r>
            <a:r>
              <a:rPr lang="en-US" sz="3600" b="1" dirty="0" smtClean="0">
                <a:solidFill>
                  <a:srgbClr val="FFFF00"/>
                </a:solidFill>
              </a:rPr>
              <a:t>Joseph Smith</a:t>
            </a:r>
            <a:endParaRPr lang="en-US" sz="3600" b="1" dirty="0">
              <a:solidFill>
                <a:srgbClr val="FFFF00"/>
              </a:solidFill>
            </a:endParaRPr>
          </a:p>
        </p:txBody>
      </p:sp>
      <p:pic>
        <p:nvPicPr>
          <p:cNvPr id="4" name="Picture 3" descr="external-content.duckduckgo.com11.jpg"/>
          <p:cNvPicPr>
            <a:picLocks noChangeAspect="1"/>
          </p:cNvPicPr>
          <p:nvPr/>
        </p:nvPicPr>
        <p:blipFill>
          <a:blip r:embed="rId2"/>
          <a:srcRect t="7353"/>
          <a:stretch>
            <a:fillRect/>
          </a:stretch>
        </p:blipFill>
        <p:spPr>
          <a:xfrm>
            <a:off x="0" y="1676400"/>
            <a:ext cx="9144000" cy="5181600"/>
          </a:xfrm>
          <a:prstGeom prst="rect">
            <a:avLst/>
          </a:prstGeom>
        </p:spPr>
      </p:pic>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5400" b="1" dirty="0" smtClean="0">
                <a:solidFill>
                  <a:schemeClr val="bg1"/>
                </a:solidFill>
              </a:rPr>
              <a:t>Do we live by </a:t>
            </a:r>
            <a:r>
              <a:rPr lang="en-US" sz="5400" b="1" u="sng" dirty="0" smtClean="0">
                <a:solidFill>
                  <a:srgbClr val="FFFF00"/>
                </a:solidFill>
              </a:rPr>
              <a:t>another Law</a:t>
            </a:r>
            <a:r>
              <a:rPr lang="en-US" sz="5400" b="1" dirty="0" smtClean="0">
                <a:solidFill>
                  <a:schemeClr val="bg1"/>
                </a:solidFill>
              </a:rPr>
              <a:t> of </a:t>
            </a:r>
            <a:r>
              <a:rPr lang="en-US" sz="5400" b="1" u="sng" dirty="0" smtClean="0">
                <a:solidFill>
                  <a:srgbClr val="FFFF00"/>
                </a:solidFill>
              </a:rPr>
              <a:t>self</a:t>
            </a:r>
            <a:r>
              <a:rPr lang="en-US" sz="5400" b="1" dirty="0" smtClean="0">
                <a:solidFill>
                  <a:schemeClr val="bg1"/>
                </a:solidFill>
              </a:rPr>
              <a:t>-righteousness?</a:t>
            </a:r>
            <a:endParaRPr lang="en-US" sz="5400" b="1" dirty="0">
              <a:solidFill>
                <a:srgbClr val="00B0F0"/>
              </a:solidFill>
            </a:endParaRPr>
          </a:p>
        </p:txBody>
      </p:sp>
      <p:pic>
        <p:nvPicPr>
          <p:cNvPr id="5" name="Picture 4" descr="The Ten Commandments Of Self 1-4.jpg"/>
          <p:cNvPicPr>
            <a:picLocks noChangeAspect="1"/>
          </p:cNvPicPr>
          <p:nvPr/>
        </p:nvPicPr>
        <p:blipFill>
          <a:blip r:embed="rId2"/>
          <a:stretch>
            <a:fillRect/>
          </a:stretch>
        </p:blipFill>
        <p:spPr>
          <a:xfrm>
            <a:off x="914400" y="1752600"/>
            <a:ext cx="7400925" cy="4838700"/>
          </a:xfrm>
          <a:prstGeom prst="rect">
            <a:avLst/>
          </a:prstGeom>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5400" b="1" dirty="0" smtClean="0">
                <a:solidFill>
                  <a:schemeClr val="bg1"/>
                </a:solidFill>
              </a:rPr>
              <a:t>Do we live by </a:t>
            </a:r>
            <a:r>
              <a:rPr lang="en-US" sz="5400" b="1" u="sng" dirty="0" smtClean="0">
                <a:solidFill>
                  <a:srgbClr val="FFFF00"/>
                </a:solidFill>
              </a:rPr>
              <a:t>another Law</a:t>
            </a:r>
            <a:r>
              <a:rPr lang="en-US" sz="5400" b="1" dirty="0" smtClean="0">
                <a:solidFill>
                  <a:schemeClr val="bg1"/>
                </a:solidFill>
              </a:rPr>
              <a:t> of </a:t>
            </a:r>
            <a:r>
              <a:rPr lang="en-US" sz="5400" b="1" u="sng" dirty="0" smtClean="0">
                <a:solidFill>
                  <a:srgbClr val="FFFF00"/>
                </a:solidFill>
              </a:rPr>
              <a:t>self</a:t>
            </a:r>
            <a:r>
              <a:rPr lang="en-US" sz="5400" b="1" dirty="0" smtClean="0">
                <a:solidFill>
                  <a:schemeClr val="bg1"/>
                </a:solidFill>
              </a:rPr>
              <a:t>-righteousness?</a:t>
            </a:r>
            <a:endParaRPr lang="en-US" sz="5400" b="1" dirty="0">
              <a:solidFill>
                <a:srgbClr val="00B0F0"/>
              </a:solidFill>
            </a:endParaRPr>
          </a:p>
        </p:txBody>
      </p:sp>
      <p:pic>
        <p:nvPicPr>
          <p:cNvPr id="4" name="Picture 3" descr="The Ten Commandments Of Self 5-10.jpg"/>
          <p:cNvPicPr>
            <a:picLocks noChangeAspect="1"/>
          </p:cNvPicPr>
          <p:nvPr/>
        </p:nvPicPr>
        <p:blipFill>
          <a:blip r:embed="rId2"/>
          <a:stretch>
            <a:fillRect/>
          </a:stretch>
        </p:blipFill>
        <p:spPr>
          <a:xfrm>
            <a:off x="914400" y="1752600"/>
            <a:ext cx="7400925" cy="4838700"/>
          </a:xfrm>
          <a:prstGeom prst="rect">
            <a:avLst/>
          </a:prstGeom>
        </p:spPr>
      </p:pic>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5103674"/>
            <a:ext cx="9144000" cy="1754326"/>
          </a:xfrm>
          <a:prstGeom prst="rect">
            <a:avLst/>
          </a:prstGeom>
          <a:noFill/>
        </p:spPr>
        <p:txBody>
          <a:bodyPr wrap="square" rtlCol="0">
            <a:spAutoFit/>
          </a:bodyPr>
          <a:lstStyle/>
          <a:p>
            <a:pPr algn="ctr"/>
            <a:r>
              <a:rPr lang="en-US" sz="5400" b="1" dirty="0" smtClean="0">
                <a:solidFill>
                  <a:schemeClr val="bg1"/>
                </a:solidFill>
              </a:rPr>
              <a:t>Do we </a:t>
            </a:r>
            <a:r>
              <a:rPr lang="en-US" sz="5400" b="1" u="sng" dirty="0" smtClean="0">
                <a:solidFill>
                  <a:srgbClr val="FFFF00"/>
                </a:solidFill>
              </a:rPr>
              <a:t>worship God in our own ‘way’</a:t>
            </a:r>
            <a:r>
              <a:rPr lang="en-US" sz="5400" b="1" dirty="0" smtClean="0">
                <a:solidFill>
                  <a:schemeClr val="bg1"/>
                </a:solidFill>
              </a:rPr>
              <a:t> apart from </a:t>
            </a:r>
            <a:r>
              <a:rPr lang="en-US" sz="5400" b="1" u="sng" dirty="0" smtClean="0">
                <a:solidFill>
                  <a:srgbClr val="00B0F0"/>
                </a:solidFill>
              </a:rPr>
              <a:t>His ‘way’</a:t>
            </a:r>
            <a:r>
              <a:rPr lang="en-US" sz="5400" b="1" dirty="0" smtClean="0">
                <a:solidFill>
                  <a:schemeClr val="bg1"/>
                </a:solidFill>
              </a:rPr>
              <a:t>?</a:t>
            </a:r>
            <a:endParaRPr lang="en-US" sz="5400" b="1" dirty="0">
              <a:solidFill>
                <a:srgbClr val="00B0F0"/>
              </a:solidFill>
            </a:endParaRPr>
          </a:p>
        </p:txBody>
      </p:sp>
      <p:pic>
        <p:nvPicPr>
          <p:cNvPr id="4" name="Picture 3" descr="external-content.duckduckgo.com100.jpg"/>
          <p:cNvPicPr>
            <a:picLocks noChangeAspect="1"/>
          </p:cNvPicPr>
          <p:nvPr/>
        </p:nvPicPr>
        <p:blipFill>
          <a:blip r:embed="rId2"/>
          <a:stretch>
            <a:fillRect/>
          </a:stretch>
        </p:blipFill>
        <p:spPr>
          <a:xfrm>
            <a:off x="0" y="0"/>
            <a:ext cx="9144000" cy="5105400"/>
          </a:xfrm>
          <a:prstGeom prst="rect">
            <a:avLst/>
          </a:prstGeom>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123658"/>
          </a:xfrm>
          <a:prstGeom prst="rect">
            <a:avLst/>
          </a:prstGeom>
          <a:noFill/>
        </p:spPr>
        <p:txBody>
          <a:bodyPr wrap="square" rtlCol="0">
            <a:spAutoFit/>
          </a:bodyPr>
          <a:lstStyle/>
          <a:p>
            <a:pPr algn="ctr"/>
            <a:r>
              <a:rPr lang="en-US" sz="4400" b="1" dirty="0" smtClean="0">
                <a:solidFill>
                  <a:schemeClr val="bg1"/>
                </a:solidFill>
              </a:rPr>
              <a:t>… but the week is 7 days </a:t>
            </a:r>
            <a:r>
              <a:rPr lang="en-US" sz="4400" b="1" dirty="0" smtClean="0">
                <a:solidFill>
                  <a:srgbClr val="00B0F0"/>
                </a:solidFill>
              </a:rPr>
              <a:t>(Exodus 20:8-11)</a:t>
            </a:r>
            <a:r>
              <a:rPr lang="en-US" sz="4400" b="1" dirty="0" smtClean="0">
                <a:solidFill>
                  <a:schemeClr val="bg1"/>
                </a:solidFill>
              </a:rPr>
              <a:t>, and so do we </a:t>
            </a:r>
            <a:r>
              <a:rPr lang="en-US" sz="4400" b="1" dirty="0" err="1" smtClean="0">
                <a:solidFill>
                  <a:schemeClr val="bg1"/>
                </a:solidFill>
              </a:rPr>
              <a:t>dishonour</a:t>
            </a:r>
            <a:r>
              <a:rPr lang="en-US" sz="4400" b="1" dirty="0" smtClean="0">
                <a:solidFill>
                  <a:schemeClr val="bg1"/>
                </a:solidFill>
              </a:rPr>
              <a:t> God in the other days – doing our own thing?</a:t>
            </a:r>
            <a:endParaRPr lang="en-US" sz="4400" b="1" dirty="0">
              <a:solidFill>
                <a:srgbClr val="00B0F0"/>
              </a:solidFill>
            </a:endParaRPr>
          </a:p>
        </p:txBody>
      </p:sp>
      <p:pic>
        <p:nvPicPr>
          <p:cNvPr id="5" name="Picture 4" descr="external-content.duckduckgo.com102.jpg"/>
          <p:cNvPicPr>
            <a:picLocks noChangeAspect="1"/>
          </p:cNvPicPr>
          <p:nvPr/>
        </p:nvPicPr>
        <p:blipFill>
          <a:blip r:embed="rId2"/>
          <a:srcRect l="13333" t="11851" r="12500" b="11111"/>
          <a:stretch>
            <a:fillRect/>
          </a:stretch>
        </p:blipFill>
        <p:spPr>
          <a:xfrm>
            <a:off x="0" y="2057400"/>
            <a:ext cx="9144000" cy="4800600"/>
          </a:xfrm>
          <a:prstGeom prst="rect">
            <a:avLst/>
          </a:prstGeom>
        </p:spPr>
      </p:pic>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4572000" y="0"/>
            <a:ext cx="4572000" cy="6555641"/>
          </a:xfrm>
          <a:prstGeom prst="rect">
            <a:avLst/>
          </a:prstGeom>
          <a:noFill/>
        </p:spPr>
        <p:txBody>
          <a:bodyPr wrap="square" rtlCol="0">
            <a:spAutoFit/>
          </a:bodyPr>
          <a:lstStyle/>
          <a:p>
            <a:pPr algn="ctr"/>
            <a:r>
              <a:rPr lang="en-US" sz="4200" b="1" dirty="0" smtClean="0">
                <a:solidFill>
                  <a:schemeClr val="bg1"/>
                </a:solidFill>
              </a:rPr>
              <a:t>… </a:t>
            </a:r>
            <a:r>
              <a:rPr lang="en-US" sz="4200" b="1" dirty="0" smtClean="0">
                <a:solidFill>
                  <a:schemeClr val="bg1"/>
                </a:solidFill>
              </a:rPr>
              <a:t>do we sit in judgment over others, </a:t>
            </a:r>
            <a:r>
              <a:rPr lang="en-US" sz="4200" b="1" dirty="0" smtClean="0">
                <a:solidFill>
                  <a:srgbClr val="FFFF00"/>
                </a:solidFill>
              </a:rPr>
              <a:t>“Lord</a:t>
            </a:r>
            <a:r>
              <a:rPr lang="en-US" sz="4200" b="1" dirty="0" smtClean="0">
                <a:solidFill>
                  <a:srgbClr val="00B050"/>
                </a:solidFill>
              </a:rPr>
              <a:t>[</a:t>
            </a:r>
            <a:r>
              <a:rPr lang="en-US" sz="4200" b="1" dirty="0" err="1" smtClean="0">
                <a:solidFill>
                  <a:srgbClr val="00B050"/>
                </a:solidFill>
              </a:rPr>
              <a:t>ing</a:t>
            </a:r>
            <a:r>
              <a:rPr lang="en-US" sz="4200" b="1" dirty="0" smtClean="0">
                <a:solidFill>
                  <a:srgbClr val="00B050"/>
                </a:solidFill>
              </a:rPr>
              <a:t> it]</a:t>
            </a:r>
            <a:r>
              <a:rPr lang="en-US" sz="4200" b="1" dirty="0" smtClean="0">
                <a:solidFill>
                  <a:srgbClr val="FFFF00"/>
                </a:solidFill>
              </a:rPr>
              <a:t> over them”</a:t>
            </a:r>
            <a:r>
              <a:rPr lang="en-US" sz="4200" b="1" dirty="0" smtClean="0">
                <a:solidFill>
                  <a:schemeClr val="bg1"/>
                </a:solidFill>
              </a:rPr>
              <a:t> </a:t>
            </a:r>
            <a:r>
              <a:rPr lang="en-US" sz="4200" b="1" dirty="0" smtClean="0">
                <a:solidFill>
                  <a:srgbClr val="00B0F0"/>
                </a:solidFill>
              </a:rPr>
              <a:t>(Luke 22:25 KJB)</a:t>
            </a:r>
            <a:r>
              <a:rPr lang="en-US" sz="4200" b="1" dirty="0" smtClean="0">
                <a:solidFill>
                  <a:schemeClr val="bg1"/>
                </a:solidFill>
              </a:rPr>
              <a:t> as if we were another </a:t>
            </a:r>
            <a:r>
              <a:rPr lang="en-US" sz="4200" b="1" dirty="0" smtClean="0">
                <a:solidFill>
                  <a:srgbClr val="FFFF00"/>
                </a:solidFill>
              </a:rPr>
              <a:t>“God on earth”</a:t>
            </a:r>
            <a:r>
              <a:rPr lang="en-US" sz="4200" b="1" dirty="0" smtClean="0">
                <a:solidFill>
                  <a:schemeClr val="bg1"/>
                </a:solidFill>
              </a:rPr>
              <a:t>, taking the </a:t>
            </a:r>
            <a:r>
              <a:rPr lang="en-US" sz="4200" b="1" dirty="0" smtClean="0">
                <a:solidFill>
                  <a:srgbClr val="FFFF00"/>
                </a:solidFill>
              </a:rPr>
              <a:t>“place of God Almighty” </a:t>
            </a:r>
            <a:r>
              <a:rPr lang="en-US" sz="4200" b="1" dirty="0" smtClean="0">
                <a:solidFill>
                  <a:schemeClr val="bg1"/>
                </a:solidFill>
              </a:rPr>
              <a:t>on the earth?</a:t>
            </a:r>
            <a:endParaRPr lang="en-US" sz="4200" b="1" dirty="0">
              <a:solidFill>
                <a:srgbClr val="00B0F0"/>
              </a:solidFill>
            </a:endParaRPr>
          </a:p>
        </p:txBody>
      </p:sp>
      <p:pic>
        <p:nvPicPr>
          <p:cNvPr id="4" name="Picture 3" descr="Roman Catholicism - Counterfeit Sanctuary - AntiChrist 03 - With Notation And Website.jpg"/>
          <p:cNvPicPr>
            <a:picLocks noChangeAspect="1"/>
          </p:cNvPicPr>
          <p:nvPr/>
        </p:nvPicPr>
        <p:blipFill>
          <a:blip r:embed="rId2"/>
          <a:stretch>
            <a:fillRect/>
          </a:stretch>
        </p:blipFill>
        <p:spPr>
          <a:xfrm>
            <a:off x="0" y="0"/>
            <a:ext cx="4567009" cy="6858000"/>
          </a:xfrm>
          <a:prstGeom prst="rect">
            <a:avLst/>
          </a:prstGeom>
        </p:spPr>
      </p:pic>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descr="Roman Catholicism - Counterfeit Sanctuary - AntiChrist 01 - The Man Of Sin Enthroned.jpg"/>
          <p:cNvPicPr>
            <a:picLocks noChangeAspect="1"/>
          </p:cNvPicPr>
          <p:nvPr/>
        </p:nvPicPr>
        <p:blipFill>
          <a:blip r:embed="rId2"/>
          <a:srcRect t="26667" b="34444"/>
          <a:stretch>
            <a:fillRect/>
          </a:stretch>
        </p:blipFill>
        <p:spPr>
          <a:xfrm>
            <a:off x="-1" y="762000"/>
            <a:ext cx="9144001" cy="5334000"/>
          </a:xfrm>
          <a:prstGeom prst="rect">
            <a:avLst/>
          </a:prstGeom>
        </p:spPr>
      </p:pic>
      <p:sp>
        <p:nvSpPr>
          <p:cNvPr id="7" name="Oval 6"/>
          <p:cNvSpPr/>
          <p:nvPr/>
        </p:nvSpPr>
        <p:spPr>
          <a:xfrm>
            <a:off x="4495800" y="1600200"/>
            <a:ext cx="762000" cy="762000"/>
          </a:xfrm>
          <a:prstGeom prst="ellipse">
            <a:avLst/>
          </a:prstGeom>
          <a:solidFill>
            <a:schemeClr val="tx1"/>
          </a:solidFill>
          <a:ln w="76200">
            <a:solidFill>
              <a:schemeClr val="bg1"/>
            </a:solidFill>
          </a:ln>
          <a:effectLst>
            <a:glow rad="228600">
              <a:schemeClr val="bg1">
                <a:alpha val="40000"/>
              </a:schemeClr>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p:cNvSpPr txBox="1"/>
          <p:nvPr/>
        </p:nvSpPr>
        <p:spPr>
          <a:xfrm>
            <a:off x="4572000" y="1676400"/>
            <a:ext cx="685800" cy="600164"/>
          </a:xfrm>
          <a:prstGeom prst="rect">
            <a:avLst/>
          </a:prstGeom>
          <a:noFill/>
        </p:spPr>
        <p:txBody>
          <a:bodyPr wrap="square" rtlCol="0">
            <a:spAutoFit/>
          </a:bodyPr>
          <a:lstStyle/>
          <a:p>
            <a:pPr algn="ctr"/>
            <a:r>
              <a:rPr lang="en-US" sz="1100" b="1" dirty="0" smtClean="0">
                <a:solidFill>
                  <a:schemeClr val="bg1"/>
                </a:solidFill>
              </a:rPr>
              <a:t>Your </a:t>
            </a:r>
          </a:p>
          <a:p>
            <a:pPr algn="ctr"/>
            <a:r>
              <a:rPr lang="en-US" sz="1100" b="1" dirty="0" smtClean="0">
                <a:solidFill>
                  <a:schemeClr val="bg1"/>
                </a:solidFill>
              </a:rPr>
              <a:t>Face</a:t>
            </a:r>
          </a:p>
          <a:p>
            <a:pPr algn="ctr"/>
            <a:r>
              <a:rPr lang="en-US" sz="1100" b="1" dirty="0" smtClean="0">
                <a:solidFill>
                  <a:schemeClr val="bg1"/>
                </a:solidFill>
              </a:rPr>
              <a:t>Here</a:t>
            </a:r>
            <a:endParaRPr lang="en-US" sz="1100" b="1" dirty="0">
              <a:solidFill>
                <a:schemeClr val="bg1"/>
              </a:solidFill>
            </a:endParaRPr>
          </a:p>
        </p:txBody>
      </p:sp>
      <p:sp>
        <p:nvSpPr>
          <p:cNvPr id="8" name="TextBox 7"/>
          <p:cNvSpPr txBox="1"/>
          <p:nvPr/>
        </p:nvSpPr>
        <p:spPr>
          <a:xfrm>
            <a:off x="0" y="0"/>
            <a:ext cx="9144000" cy="646331"/>
          </a:xfrm>
          <a:prstGeom prst="rect">
            <a:avLst/>
          </a:prstGeom>
          <a:noFill/>
        </p:spPr>
        <p:txBody>
          <a:bodyPr wrap="square" rtlCol="0">
            <a:spAutoFit/>
          </a:bodyPr>
          <a:lstStyle/>
          <a:p>
            <a:pPr algn="ctr"/>
            <a:r>
              <a:rPr lang="en-US" sz="3600" b="1" dirty="0" smtClean="0">
                <a:solidFill>
                  <a:schemeClr val="bg1"/>
                </a:solidFill>
              </a:rPr>
              <a:t>Is this a picture of “ME” and “MY” </a:t>
            </a:r>
            <a:r>
              <a:rPr lang="en-US" sz="3600" b="1" dirty="0" err="1" smtClean="0">
                <a:solidFill>
                  <a:schemeClr val="bg1"/>
                </a:solidFill>
              </a:rPr>
              <a:t>homies</a:t>
            </a:r>
            <a:r>
              <a:rPr lang="en-US" sz="3600" b="1" dirty="0" smtClean="0">
                <a:solidFill>
                  <a:schemeClr val="bg1"/>
                </a:solidFill>
              </a:rPr>
              <a:t>?</a:t>
            </a:r>
            <a:endParaRPr lang="en-US" sz="3600" b="1" dirty="0">
              <a:solidFill>
                <a:schemeClr val="bg1"/>
              </a:solidFill>
            </a:endParaRPr>
          </a:p>
        </p:txBody>
      </p:sp>
      <p:sp>
        <p:nvSpPr>
          <p:cNvPr id="9" name="TextBox 8"/>
          <p:cNvSpPr txBox="1"/>
          <p:nvPr/>
        </p:nvSpPr>
        <p:spPr>
          <a:xfrm>
            <a:off x="0" y="6211669"/>
            <a:ext cx="9144000" cy="646331"/>
          </a:xfrm>
          <a:prstGeom prst="rect">
            <a:avLst/>
          </a:prstGeom>
          <a:noFill/>
        </p:spPr>
        <p:txBody>
          <a:bodyPr wrap="square" rtlCol="0">
            <a:spAutoFit/>
          </a:bodyPr>
          <a:lstStyle/>
          <a:p>
            <a:pPr algn="ctr"/>
            <a:r>
              <a:rPr lang="en-US" sz="3600" b="1" dirty="0" smtClean="0">
                <a:solidFill>
                  <a:schemeClr val="bg1"/>
                </a:solidFill>
              </a:rPr>
              <a:t>Is this a picture of the “posse of perfection”?</a:t>
            </a:r>
            <a:endParaRPr lang="en-US" sz="3600" b="1" dirty="0">
              <a:solidFill>
                <a:schemeClr val="bg1"/>
              </a:solidFill>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133600"/>
            <a:ext cx="9144000" cy="2123658"/>
          </a:xfrm>
          <a:prstGeom prst="rect">
            <a:avLst/>
          </a:prstGeom>
          <a:noFill/>
        </p:spPr>
        <p:txBody>
          <a:bodyPr wrap="square" rtlCol="0">
            <a:spAutoFit/>
          </a:bodyPr>
          <a:lstStyle/>
          <a:p>
            <a:pPr algn="ctr"/>
            <a:r>
              <a:rPr lang="en-US" sz="4400" b="1" dirty="0" smtClean="0">
                <a:solidFill>
                  <a:schemeClr val="bg1"/>
                </a:solidFill>
              </a:rPr>
              <a:t>“Wherefore </a:t>
            </a:r>
            <a:r>
              <a:rPr lang="en-US" sz="4400" b="1" dirty="0">
                <a:solidFill>
                  <a:schemeClr val="bg1"/>
                </a:solidFill>
              </a:rPr>
              <a:t>I take you to record this day, that I am pure from the blood of all men</a:t>
            </a:r>
            <a:r>
              <a:rPr lang="en-US" sz="4400" b="1" dirty="0" smtClean="0">
                <a:solidFill>
                  <a:schemeClr val="bg1"/>
                </a:solidFill>
              </a:rPr>
              <a:t>.” </a:t>
            </a:r>
            <a:r>
              <a:rPr lang="en-US" sz="4400" b="1" dirty="0" smtClean="0">
                <a:solidFill>
                  <a:srgbClr val="00B0F0"/>
                </a:solidFill>
              </a:rPr>
              <a:t>– Acts 20:26 KJB</a:t>
            </a:r>
            <a:endParaRPr lang="en-US" sz="4400" b="1" dirty="0">
              <a:solidFill>
                <a:srgbClr val="00B0F0"/>
              </a:solidFill>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362200"/>
            <a:ext cx="9144000" cy="2123658"/>
          </a:xfrm>
          <a:prstGeom prst="rect">
            <a:avLst/>
          </a:prstGeom>
          <a:noFill/>
        </p:spPr>
        <p:txBody>
          <a:bodyPr wrap="square" rtlCol="0">
            <a:spAutoFit/>
          </a:bodyPr>
          <a:lstStyle/>
          <a:p>
            <a:pPr algn="ctr"/>
            <a:r>
              <a:rPr lang="en-US" sz="4400" b="1" dirty="0" smtClean="0">
                <a:solidFill>
                  <a:schemeClr val="bg1"/>
                </a:solidFill>
              </a:rPr>
              <a:t>“For </a:t>
            </a:r>
            <a:r>
              <a:rPr lang="en-US" sz="4400" b="1" dirty="0">
                <a:solidFill>
                  <a:schemeClr val="bg1"/>
                </a:solidFill>
              </a:rPr>
              <a:t>I have not shunned to declare unto you all the counsel of God</a:t>
            </a:r>
            <a:r>
              <a:rPr lang="en-US" sz="4400" b="1" dirty="0" smtClean="0">
                <a:solidFill>
                  <a:schemeClr val="bg1"/>
                </a:solidFill>
              </a:rPr>
              <a:t>.”</a:t>
            </a:r>
          </a:p>
          <a:p>
            <a:pPr algn="ctr"/>
            <a:r>
              <a:rPr lang="en-US" sz="4400" b="1" dirty="0" smtClean="0">
                <a:solidFill>
                  <a:srgbClr val="00B0F0"/>
                </a:solidFill>
              </a:rPr>
              <a:t>– Acts 20:27 KJB</a:t>
            </a:r>
            <a:endParaRPr lang="en-US" sz="4400" b="1" dirty="0">
              <a:solidFill>
                <a:srgbClr val="00B0F0"/>
              </a:solidFill>
            </a:endParaRPr>
          </a:p>
        </p:txBody>
      </p:sp>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1524000"/>
            <a:ext cx="9144000" cy="4154984"/>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Take </a:t>
            </a:r>
            <a:r>
              <a:rPr lang="en-US" sz="4400" b="1" u="sng" dirty="0">
                <a:solidFill>
                  <a:srgbClr val="FFFF00"/>
                </a:solidFill>
              </a:rPr>
              <a:t>heed</a:t>
            </a:r>
            <a:r>
              <a:rPr lang="en-US" sz="4400" b="1" dirty="0">
                <a:solidFill>
                  <a:schemeClr val="bg1"/>
                </a:solidFill>
              </a:rPr>
              <a:t> therefore unto yourselves, and to </a:t>
            </a:r>
            <a:r>
              <a:rPr lang="en-US" sz="4400" b="1" u="sng" dirty="0">
                <a:solidFill>
                  <a:srgbClr val="FFFF00"/>
                </a:solidFill>
              </a:rPr>
              <a:t>all the flock</a:t>
            </a:r>
            <a:r>
              <a:rPr lang="en-US" sz="4400" b="1" dirty="0">
                <a:solidFill>
                  <a:schemeClr val="bg1"/>
                </a:solidFill>
              </a:rPr>
              <a:t>, </a:t>
            </a:r>
            <a:r>
              <a:rPr lang="en-US" sz="4400" b="1" u="sng" dirty="0">
                <a:solidFill>
                  <a:srgbClr val="FFFF00"/>
                </a:solidFill>
              </a:rPr>
              <a:t>over the which</a:t>
            </a:r>
            <a:r>
              <a:rPr lang="en-US" sz="4400" b="1" dirty="0">
                <a:solidFill>
                  <a:schemeClr val="bg1"/>
                </a:solidFill>
              </a:rPr>
              <a:t> the Holy Ghost hath made you </a:t>
            </a:r>
            <a:r>
              <a:rPr lang="en-US" sz="4400" b="1" u="sng" dirty="0">
                <a:solidFill>
                  <a:srgbClr val="FFFF00"/>
                </a:solidFill>
              </a:rPr>
              <a:t>overseers</a:t>
            </a:r>
            <a:r>
              <a:rPr lang="en-US" sz="4400" b="1" dirty="0">
                <a:solidFill>
                  <a:schemeClr val="bg1"/>
                </a:solidFill>
              </a:rPr>
              <a:t>, to feed the church of God, which he hath purchased with his own blood</a:t>
            </a:r>
            <a:r>
              <a:rPr lang="en-US" sz="4400" b="1" dirty="0" smtClean="0">
                <a:solidFill>
                  <a:schemeClr val="bg1"/>
                </a:solidFill>
              </a:rPr>
              <a:t>.”</a:t>
            </a:r>
          </a:p>
          <a:p>
            <a:pPr algn="ctr"/>
            <a:r>
              <a:rPr lang="en-US" sz="4400" b="1" dirty="0" smtClean="0">
                <a:solidFill>
                  <a:srgbClr val="00B0F0"/>
                </a:solidFill>
              </a:rPr>
              <a:t>– Acts 20:28 KJB</a:t>
            </a:r>
            <a:endParaRPr lang="en-US" sz="4400" b="1" dirty="0">
              <a:solidFill>
                <a:srgbClr val="00B0F0"/>
              </a:solidFill>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For </a:t>
            </a:r>
            <a:r>
              <a:rPr lang="en-US" sz="4400" b="1" u="sng" dirty="0">
                <a:solidFill>
                  <a:srgbClr val="FFFF00"/>
                </a:solidFill>
              </a:rPr>
              <a:t>I know this, that after my departing</a:t>
            </a:r>
            <a:r>
              <a:rPr lang="en-US" sz="4400" b="1" dirty="0">
                <a:solidFill>
                  <a:schemeClr val="bg1"/>
                </a:solidFill>
              </a:rPr>
              <a:t> shall grievous wolves enter in among you, not sparing the flock</a:t>
            </a:r>
            <a:r>
              <a:rPr lang="en-US" sz="4400" b="1" dirty="0" smtClean="0">
                <a:solidFill>
                  <a:schemeClr val="bg1"/>
                </a:solidFill>
              </a:rPr>
              <a:t>.”</a:t>
            </a:r>
          </a:p>
          <a:p>
            <a:pPr algn="ctr"/>
            <a:r>
              <a:rPr lang="en-US" sz="4400" b="1" dirty="0" smtClean="0">
                <a:solidFill>
                  <a:srgbClr val="00B0F0"/>
                </a:solidFill>
              </a:rPr>
              <a:t>– Acts 20:29 KJB</a:t>
            </a:r>
            <a:endParaRPr lang="en-US" sz="4400" b="1" dirty="0">
              <a:solidFill>
                <a:srgbClr val="00B0F0"/>
              </a:solidFill>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Sergey </a:t>
            </a:r>
            <a:r>
              <a:rPr lang="en-US" sz="3600" b="1" dirty="0" err="1" smtClean="0">
                <a:solidFill>
                  <a:schemeClr val="bg1"/>
                </a:solidFill>
              </a:rPr>
              <a:t>Anatolyevitch</a:t>
            </a:r>
            <a:r>
              <a:rPr lang="en-US" sz="3600" b="1" dirty="0" smtClean="0">
                <a:solidFill>
                  <a:schemeClr val="bg1"/>
                </a:solidFill>
              </a:rPr>
              <a:t> </a:t>
            </a:r>
            <a:r>
              <a:rPr lang="en-US" sz="3600" b="1" dirty="0" err="1" smtClean="0">
                <a:solidFill>
                  <a:schemeClr val="bg1"/>
                </a:solidFill>
              </a:rPr>
              <a:t>Torop</a:t>
            </a:r>
            <a:r>
              <a:rPr lang="en-US" sz="3600" b="1" dirty="0" smtClean="0">
                <a:solidFill>
                  <a:schemeClr val="bg1"/>
                </a:solidFill>
              </a:rPr>
              <a:t> (aka ‘</a:t>
            </a:r>
            <a:r>
              <a:rPr lang="en-US" sz="3600" b="1" dirty="0" err="1" smtClean="0">
                <a:solidFill>
                  <a:schemeClr val="bg1"/>
                </a:solidFill>
              </a:rPr>
              <a:t>Vissarion</a:t>
            </a:r>
            <a:r>
              <a:rPr lang="en-US" sz="3600" b="1" dirty="0" smtClean="0">
                <a:solidFill>
                  <a:schemeClr val="bg1"/>
                </a:solidFill>
              </a:rPr>
              <a:t>’) </a:t>
            </a:r>
          </a:p>
          <a:p>
            <a:pPr algn="ctr"/>
            <a:r>
              <a:rPr lang="en-US" sz="3600" b="1" dirty="0" smtClean="0">
                <a:solidFill>
                  <a:schemeClr val="bg1"/>
                </a:solidFill>
              </a:rPr>
              <a:t>living in </a:t>
            </a:r>
            <a:r>
              <a:rPr lang="en-US" sz="3600" b="1" dirty="0" err="1" smtClean="0">
                <a:solidFill>
                  <a:schemeClr val="bg1"/>
                </a:solidFill>
              </a:rPr>
              <a:t>Petropavlovka</a:t>
            </a:r>
            <a:endParaRPr lang="en-US" sz="3600" b="1" dirty="0">
              <a:solidFill>
                <a:schemeClr val="bg1"/>
              </a:solidFill>
            </a:endParaRPr>
          </a:p>
        </p:txBody>
      </p:sp>
      <p:pic>
        <p:nvPicPr>
          <p:cNvPr id="5" name="Picture 4" descr="Torop-jesus.jpg"/>
          <p:cNvPicPr>
            <a:picLocks noChangeAspect="1"/>
          </p:cNvPicPr>
          <p:nvPr/>
        </p:nvPicPr>
        <p:blipFill>
          <a:blip r:embed="rId2"/>
          <a:stretch>
            <a:fillRect/>
          </a:stretch>
        </p:blipFill>
        <p:spPr>
          <a:xfrm>
            <a:off x="1219200" y="1667790"/>
            <a:ext cx="6705600" cy="5190210"/>
          </a:xfrm>
          <a:prstGeom prst="rect">
            <a:avLst/>
          </a:prstGeom>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2057400"/>
            <a:ext cx="9144000" cy="2800767"/>
          </a:xfrm>
          <a:prstGeom prst="rect">
            <a:avLst/>
          </a:prstGeom>
          <a:noFill/>
        </p:spPr>
        <p:txBody>
          <a:bodyPr wrap="square" rtlCol="0">
            <a:spAutoFit/>
          </a:bodyPr>
          <a:lstStyle/>
          <a:p>
            <a:pPr algn="ctr"/>
            <a:r>
              <a:rPr lang="en-US" sz="4400" b="1" dirty="0" smtClean="0">
                <a:solidFill>
                  <a:schemeClr val="bg1"/>
                </a:solidFill>
              </a:rPr>
              <a:t>“</a:t>
            </a:r>
            <a:r>
              <a:rPr lang="en-US" sz="4400" b="1" u="sng" dirty="0" smtClean="0">
                <a:solidFill>
                  <a:srgbClr val="FFFF00"/>
                </a:solidFill>
              </a:rPr>
              <a:t>Also </a:t>
            </a:r>
            <a:r>
              <a:rPr lang="en-US" sz="4400" b="1" u="sng" dirty="0">
                <a:solidFill>
                  <a:srgbClr val="FFFF00"/>
                </a:solidFill>
              </a:rPr>
              <a:t>of your own selves shall men arise, speaking perverse things, to draw away disciples after </a:t>
            </a:r>
            <a:r>
              <a:rPr lang="en-US" sz="4400" b="1" u="sng" dirty="0" smtClean="0">
                <a:solidFill>
                  <a:srgbClr val="FFFF00"/>
                </a:solidFill>
              </a:rPr>
              <a:t>them</a:t>
            </a:r>
            <a:r>
              <a:rPr lang="en-US" sz="4400" b="1" dirty="0" smtClean="0">
                <a:solidFill>
                  <a:schemeClr val="bg1"/>
                </a:solidFill>
              </a:rPr>
              <a:t>.”</a:t>
            </a:r>
          </a:p>
          <a:p>
            <a:pPr algn="ctr"/>
            <a:r>
              <a:rPr lang="en-US" sz="4400" b="1" dirty="0" smtClean="0">
                <a:solidFill>
                  <a:srgbClr val="00B0F0"/>
                </a:solidFill>
              </a:rPr>
              <a:t>– Acts 20:30 KJB</a:t>
            </a:r>
            <a:endParaRPr lang="en-US" sz="4400" b="1" dirty="0">
              <a:solidFill>
                <a:srgbClr val="00B0F0"/>
              </a:solidFill>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AWHN - Maranatha Seventh-day Adventist English Church Group Photo.jpg"/>
          <p:cNvPicPr>
            <a:picLocks noChangeAspect="1"/>
          </p:cNvPicPr>
          <p:nvPr/>
        </p:nvPicPr>
        <p:blipFill>
          <a:blip r:embed="rId2"/>
          <a:stretch>
            <a:fillRect/>
          </a:stretch>
        </p:blipFill>
        <p:spPr>
          <a:xfrm>
            <a:off x="0" y="838200"/>
            <a:ext cx="9144000" cy="3305175"/>
          </a:xfrm>
          <a:prstGeom prst="rect">
            <a:avLst/>
          </a:prstGeom>
        </p:spPr>
      </p:pic>
      <p:sp>
        <p:nvSpPr>
          <p:cNvPr id="4" name="TextBox 3"/>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Angels of </a:t>
            </a:r>
            <a:r>
              <a:rPr lang="en-US" sz="4800" b="1" dirty="0" smtClean="0">
                <a:solidFill>
                  <a:srgbClr val="92D050"/>
                </a:solidFill>
              </a:rPr>
              <a:t>Lie</a:t>
            </a:r>
            <a:r>
              <a:rPr lang="en-US" sz="4800" b="1" dirty="0" smtClean="0">
                <a:solidFill>
                  <a:schemeClr val="bg1"/>
                </a:solidFill>
              </a:rPr>
              <a:t>-</a:t>
            </a:r>
            <a:r>
              <a:rPr lang="en-US" sz="4800" b="1" dirty="0" err="1" smtClean="0">
                <a:solidFill>
                  <a:schemeClr val="bg1"/>
                </a:solidFill>
              </a:rPr>
              <a:t>ght</a:t>
            </a:r>
            <a:endParaRPr lang="en-US" sz="4800" b="1" dirty="0">
              <a:solidFill>
                <a:schemeClr val="bg1"/>
              </a:solidFill>
            </a:endParaRPr>
          </a:p>
        </p:txBody>
      </p:sp>
      <p:sp>
        <p:nvSpPr>
          <p:cNvPr id="5" name="TextBox 4"/>
          <p:cNvSpPr txBox="1"/>
          <p:nvPr/>
        </p:nvSpPr>
        <p:spPr>
          <a:xfrm>
            <a:off x="0" y="4114800"/>
            <a:ext cx="9144000" cy="830997"/>
          </a:xfrm>
          <a:prstGeom prst="rect">
            <a:avLst/>
          </a:prstGeom>
          <a:noFill/>
        </p:spPr>
        <p:txBody>
          <a:bodyPr wrap="square" rtlCol="0">
            <a:spAutoFit/>
          </a:bodyPr>
          <a:lstStyle/>
          <a:p>
            <a:pPr algn="ctr"/>
            <a:r>
              <a:rPr lang="en-US" sz="4800" b="1" dirty="0" smtClean="0">
                <a:solidFill>
                  <a:schemeClr val="bg1"/>
                </a:solidFill>
              </a:rPr>
              <a:t>Angels of </a:t>
            </a:r>
            <a:r>
              <a:rPr lang="en-US" sz="4800" b="1" dirty="0" smtClean="0">
                <a:solidFill>
                  <a:srgbClr val="00B0F0"/>
                </a:solidFill>
              </a:rPr>
              <a:t>Light</a:t>
            </a:r>
            <a:endParaRPr lang="en-US" sz="4800" b="1" dirty="0">
              <a:solidFill>
                <a:srgbClr val="00B0F0"/>
              </a:solidFill>
            </a:endParaRPr>
          </a:p>
        </p:txBody>
      </p:sp>
      <p:sp>
        <p:nvSpPr>
          <p:cNvPr id="6" name="TextBox 5"/>
          <p:cNvSpPr txBox="1"/>
          <p:nvPr/>
        </p:nvSpPr>
        <p:spPr>
          <a:xfrm>
            <a:off x="0" y="4953000"/>
            <a:ext cx="9144000" cy="1446550"/>
          </a:xfrm>
          <a:prstGeom prst="rect">
            <a:avLst/>
          </a:prstGeom>
          <a:noFill/>
        </p:spPr>
        <p:txBody>
          <a:bodyPr wrap="square" rtlCol="0">
            <a:spAutoFit/>
          </a:bodyPr>
          <a:lstStyle/>
          <a:p>
            <a:pPr algn="ctr"/>
            <a:r>
              <a:rPr lang="en-US" sz="8800" b="1" dirty="0" smtClean="0">
                <a:solidFill>
                  <a:schemeClr val="bg1"/>
                </a:solidFill>
              </a:rPr>
              <a:t>Which are we?</a:t>
            </a:r>
            <a:endParaRPr lang="en-US" sz="8800" b="1" dirty="0">
              <a:solidFill>
                <a:schemeClr val="bg1"/>
              </a:solidFill>
            </a:endParaRPr>
          </a:p>
        </p:txBody>
      </p:sp>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062103"/>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Oscar Ramiro Ortega-Hernandez</a:t>
            </a:r>
          </a:p>
          <a:p>
            <a:pPr algn="ctr"/>
            <a:r>
              <a:rPr lang="en-US" sz="2800" b="1" dirty="0" smtClean="0">
                <a:solidFill>
                  <a:srgbClr val="FFFF00"/>
                </a:solidFill>
              </a:rPr>
              <a:t>“It’s not just a coincidence that I look like Jesus. I am the modern day Jesus Christ that you all have been waiting for.”</a:t>
            </a:r>
            <a:endParaRPr lang="en-US" sz="2800" b="1" dirty="0">
              <a:solidFill>
                <a:srgbClr val="FFFF00"/>
              </a:solidFill>
            </a:endParaRPr>
          </a:p>
        </p:txBody>
      </p:sp>
      <p:pic>
        <p:nvPicPr>
          <p:cNvPr id="4" name="Picture 3" descr="Hernandez-jesus.jpg"/>
          <p:cNvPicPr>
            <a:picLocks noChangeAspect="1"/>
          </p:cNvPicPr>
          <p:nvPr/>
        </p:nvPicPr>
        <p:blipFill>
          <a:blip r:embed="rId2"/>
          <a:stretch>
            <a:fillRect/>
          </a:stretch>
        </p:blipFill>
        <p:spPr>
          <a:xfrm>
            <a:off x="1219200" y="2012731"/>
            <a:ext cx="6705600" cy="4845269"/>
          </a:xfrm>
          <a:prstGeom prst="rect">
            <a:avLst/>
          </a:prstGeom>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2 Corinthians</a:t>
            </a:r>
            <a:r>
              <a:rPr kumimoji="0" lang="en-US" sz="4400" b="1" i="0" u="none" strike="noStrike" kern="1200" cap="none" spc="0" normalizeH="0" noProof="0" dirty="0" smtClean="0">
                <a:ln>
                  <a:noFill/>
                </a:ln>
                <a:solidFill>
                  <a:srgbClr val="00B0F0"/>
                </a:solidFill>
                <a:effectLst/>
                <a:uLnTx/>
                <a:uFillTx/>
                <a:latin typeface="+mj-lt"/>
                <a:ea typeface="+mj-ea"/>
                <a:cs typeface="+mj-cs"/>
              </a:rPr>
              <a:t> 11:13-15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8" name="TextBox 7"/>
          <p:cNvSpPr txBox="1"/>
          <p:nvPr/>
        </p:nvSpPr>
        <p:spPr>
          <a:xfrm>
            <a:off x="0" y="2133600"/>
            <a:ext cx="9144000" cy="2800767"/>
          </a:xfrm>
          <a:prstGeom prst="rect">
            <a:avLst/>
          </a:prstGeom>
          <a:noFill/>
        </p:spPr>
        <p:txBody>
          <a:bodyPr wrap="square" rtlCol="0">
            <a:spAutoFit/>
          </a:bodyPr>
          <a:lstStyle/>
          <a:p>
            <a:pPr algn="ctr"/>
            <a:r>
              <a:rPr lang="en-US" sz="4400" b="1" dirty="0" smtClean="0">
                <a:solidFill>
                  <a:schemeClr val="bg1"/>
                </a:solidFill>
              </a:rPr>
              <a:t>“For </a:t>
            </a:r>
            <a:r>
              <a:rPr lang="en-US" sz="4400" b="1" dirty="0">
                <a:solidFill>
                  <a:schemeClr val="bg1"/>
                </a:solidFill>
              </a:rPr>
              <a:t>such </a:t>
            </a:r>
            <a:r>
              <a:rPr lang="en-US" sz="4400" b="1" i="1" dirty="0">
                <a:solidFill>
                  <a:schemeClr val="bg1"/>
                </a:solidFill>
              </a:rPr>
              <a:t>are</a:t>
            </a:r>
            <a:r>
              <a:rPr lang="en-US" sz="4400" b="1" dirty="0">
                <a:solidFill>
                  <a:schemeClr val="bg1"/>
                </a:solidFill>
              </a:rPr>
              <a:t> false apostles, deceitful workers, transforming themselves into the apostles of </a:t>
            </a:r>
            <a:r>
              <a:rPr lang="en-US" sz="4400" b="1" dirty="0" smtClean="0">
                <a:solidFill>
                  <a:schemeClr val="bg1"/>
                </a:solidFill>
              </a:rPr>
              <a:t>Christ.”</a:t>
            </a:r>
          </a:p>
          <a:p>
            <a:pPr algn="ctr"/>
            <a:r>
              <a:rPr lang="en-US" sz="4400" b="1" dirty="0" smtClean="0">
                <a:solidFill>
                  <a:srgbClr val="00B0F0"/>
                </a:solidFill>
              </a:rPr>
              <a:t>– 2 Corinthians 11:13 KJB</a:t>
            </a:r>
            <a:endParaRPr lang="en-US" sz="4400" b="1" dirty="0">
              <a:solidFill>
                <a:srgbClr val="00B0F0"/>
              </a:solidFill>
            </a:endParaRPr>
          </a:p>
        </p:txBody>
      </p:sp>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631216"/>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Wayne Bent (aka ‘Michael </a:t>
            </a:r>
            <a:r>
              <a:rPr lang="en-US" sz="3600" b="1" dirty="0" err="1" smtClean="0">
                <a:solidFill>
                  <a:schemeClr val="bg1"/>
                </a:solidFill>
              </a:rPr>
              <a:t>Travesser</a:t>
            </a:r>
            <a:r>
              <a:rPr lang="en-US" sz="3600" b="1" dirty="0" smtClean="0">
                <a:solidFill>
                  <a:schemeClr val="bg1"/>
                </a:solidFill>
              </a:rPr>
              <a:t>’)</a:t>
            </a:r>
          </a:p>
          <a:p>
            <a:pPr algn="ctr"/>
            <a:r>
              <a:rPr lang="en-US" sz="2800" b="1" u="sng" dirty="0" smtClean="0">
                <a:solidFill>
                  <a:srgbClr val="FFFF00"/>
                </a:solidFill>
              </a:rPr>
              <a:t>Ex</a:t>
            </a:r>
            <a:r>
              <a:rPr lang="en-US" sz="2800" b="1" dirty="0" smtClean="0">
                <a:solidFill>
                  <a:srgbClr val="FFFF00"/>
                </a:solidFill>
              </a:rPr>
              <a:t>-Seventh-day Adventist (molested a 16yr old girl()</a:t>
            </a:r>
            <a:endParaRPr lang="en-US" sz="2800" b="1" dirty="0">
              <a:solidFill>
                <a:srgbClr val="FFFF00"/>
              </a:solidFill>
            </a:endParaRPr>
          </a:p>
        </p:txBody>
      </p:sp>
      <p:pic>
        <p:nvPicPr>
          <p:cNvPr id="5" name="Picture 4" descr="bent-jesus.jpg"/>
          <p:cNvPicPr>
            <a:picLocks noChangeAspect="1"/>
          </p:cNvPicPr>
          <p:nvPr/>
        </p:nvPicPr>
        <p:blipFill>
          <a:blip r:embed="rId2"/>
          <a:stretch>
            <a:fillRect/>
          </a:stretch>
        </p:blipFill>
        <p:spPr>
          <a:xfrm>
            <a:off x="457200" y="1558228"/>
            <a:ext cx="8310696" cy="5299772"/>
          </a:xfrm>
          <a:prstGeom prst="rect">
            <a:avLst/>
          </a:prstGeom>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631216"/>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fr-FR" sz="3600" b="1" dirty="0" smtClean="0">
                <a:solidFill>
                  <a:schemeClr val="bg1"/>
                </a:solidFill>
              </a:rPr>
              <a:t>José Luis de </a:t>
            </a:r>
            <a:r>
              <a:rPr lang="fr-FR" sz="3600" b="1" dirty="0" err="1" smtClean="0">
                <a:solidFill>
                  <a:schemeClr val="bg1"/>
                </a:solidFill>
              </a:rPr>
              <a:t>Jesús</a:t>
            </a:r>
            <a:r>
              <a:rPr lang="fr-FR" sz="3600" b="1" dirty="0" smtClean="0">
                <a:solidFill>
                  <a:schemeClr val="bg1"/>
                </a:solidFill>
              </a:rPr>
              <a:t> Miranda</a:t>
            </a:r>
          </a:p>
          <a:p>
            <a:pPr algn="ctr"/>
            <a:r>
              <a:rPr lang="en-US" sz="2800" b="1" dirty="0" smtClean="0">
                <a:solidFill>
                  <a:srgbClr val="FFFF00"/>
                </a:solidFill>
              </a:rPr>
              <a:t>He and some followers tattooed #666 on themselves.</a:t>
            </a:r>
            <a:endParaRPr lang="en-US" sz="2800" b="1" dirty="0">
              <a:solidFill>
                <a:srgbClr val="FFFF00"/>
              </a:solidFill>
            </a:endParaRPr>
          </a:p>
        </p:txBody>
      </p:sp>
      <p:pic>
        <p:nvPicPr>
          <p:cNvPr id="4" name="Picture 3" descr="Miranda-jesus.jpg"/>
          <p:cNvPicPr>
            <a:picLocks noChangeAspect="1"/>
          </p:cNvPicPr>
          <p:nvPr/>
        </p:nvPicPr>
        <p:blipFill>
          <a:blip r:embed="rId2"/>
          <a:stretch>
            <a:fillRect/>
          </a:stretch>
        </p:blipFill>
        <p:spPr>
          <a:xfrm>
            <a:off x="762000" y="1670076"/>
            <a:ext cx="7696200" cy="5187924"/>
          </a:xfrm>
          <a:prstGeom prst="rect">
            <a:avLst/>
          </a:prstGeom>
        </p:spPr>
      </p:pic>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631216"/>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Apollo </a:t>
            </a:r>
            <a:r>
              <a:rPr lang="en-US" sz="3600" b="1" dirty="0" err="1" smtClean="0">
                <a:solidFill>
                  <a:schemeClr val="bg1"/>
                </a:solidFill>
              </a:rPr>
              <a:t>Quiboloy</a:t>
            </a:r>
            <a:endParaRPr lang="en-US" sz="3600" b="1" dirty="0" smtClean="0">
              <a:solidFill>
                <a:schemeClr val="bg1"/>
              </a:solidFill>
            </a:endParaRPr>
          </a:p>
          <a:p>
            <a:pPr algn="ctr"/>
            <a:r>
              <a:rPr lang="en-US" sz="2800" b="1" dirty="0" smtClean="0">
                <a:solidFill>
                  <a:srgbClr val="FFFF00"/>
                </a:solidFill>
              </a:rPr>
              <a:t>Claims to be the Son of God, or reincarnation of Jesus.</a:t>
            </a:r>
            <a:endParaRPr lang="en-US" sz="2800" b="1" dirty="0">
              <a:solidFill>
                <a:srgbClr val="FFFF00"/>
              </a:solidFill>
            </a:endParaRPr>
          </a:p>
        </p:txBody>
      </p:sp>
      <p:pic>
        <p:nvPicPr>
          <p:cNvPr id="6" name="Picture 5" descr="Quiboloy-jesus.jpg"/>
          <p:cNvPicPr>
            <a:picLocks noChangeAspect="1"/>
          </p:cNvPicPr>
          <p:nvPr/>
        </p:nvPicPr>
        <p:blipFill>
          <a:blip r:embed="rId2"/>
          <a:stretch>
            <a:fillRect/>
          </a:stretch>
        </p:blipFill>
        <p:spPr>
          <a:xfrm>
            <a:off x="1219200" y="1571752"/>
            <a:ext cx="6553200" cy="5286248"/>
          </a:xfrm>
          <a:prstGeom prst="rect">
            <a:avLst/>
          </a:prstGeom>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031325"/>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err="1" smtClean="0">
                <a:solidFill>
                  <a:schemeClr val="bg1"/>
                </a:solidFill>
              </a:rPr>
              <a:t>Ahn</a:t>
            </a:r>
            <a:r>
              <a:rPr lang="en-US" sz="3600" b="1" dirty="0" smtClean="0">
                <a:solidFill>
                  <a:schemeClr val="bg1"/>
                </a:solidFill>
              </a:rPr>
              <a:t> </a:t>
            </a:r>
            <a:r>
              <a:rPr lang="en-US" sz="3600" b="1" dirty="0" err="1" smtClean="0">
                <a:solidFill>
                  <a:schemeClr val="bg1"/>
                </a:solidFill>
              </a:rPr>
              <a:t>Sahng</a:t>
            </a:r>
            <a:r>
              <a:rPr lang="en-US" sz="3600" b="1" dirty="0" smtClean="0">
                <a:solidFill>
                  <a:schemeClr val="bg1"/>
                </a:solidFill>
              </a:rPr>
              <a:t>-Hong</a:t>
            </a:r>
          </a:p>
          <a:p>
            <a:pPr algn="ctr"/>
            <a:r>
              <a:rPr lang="en-US" sz="2700" b="1" dirty="0" smtClean="0">
                <a:solidFill>
                  <a:srgbClr val="FFFF00"/>
                </a:solidFill>
              </a:rPr>
              <a:t>Ex-Seventh-day Adventist, and claims to be the reincarnation of Jesus, and teaches that Mary is God the Mother.</a:t>
            </a:r>
            <a:endParaRPr lang="en-US" sz="2700" b="1" dirty="0">
              <a:solidFill>
                <a:srgbClr val="FFFF00"/>
              </a:solidFill>
            </a:endParaRPr>
          </a:p>
        </p:txBody>
      </p:sp>
      <p:pic>
        <p:nvPicPr>
          <p:cNvPr id="4" name="Picture 3" descr="hong-jesus.jpg"/>
          <p:cNvPicPr>
            <a:picLocks noChangeAspect="1"/>
          </p:cNvPicPr>
          <p:nvPr/>
        </p:nvPicPr>
        <p:blipFill>
          <a:blip r:embed="rId2"/>
          <a:stretch>
            <a:fillRect/>
          </a:stretch>
        </p:blipFill>
        <p:spPr>
          <a:xfrm>
            <a:off x="2057400" y="2020491"/>
            <a:ext cx="5181600" cy="4837509"/>
          </a:xfrm>
          <a:prstGeom prst="rect">
            <a:avLst/>
          </a:prstGeom>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185214"/>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Allan John Miller</a:t>
            </a:r>
          </a:p>
          <a:p>
            <a:pPr algn="ctr"/>
            <a:r>
              <a:rPr lang="en-US" sz="3200" b="1" dirty="0" smtClean="0">
                <a:solidFill>
                  <a:srgbClr val="FFFF00"/>
                </a:solidFill>
              </a:rPr>
              <a:t>Claims to be the reincarnation of Jesus Christ, and that his ‘partner’ (Mary Luck) is Mary Magdalene.</a:t>
            </a:r>
            <a:endParaRPr lang="en-US" sz="3200" b="1" dirty="0">
              <a:solidFill>
                <a:srgbClr val="FFFF00"/>
              </a:solidFill>
            </a:endParaRPr>
          </a:p>
        </p:txBody>
      </p:sp>
      <p:pic>
        <p:nvPicPr>
          <p:cNvPr id="5" name="Picture 4" descr="Miller-jesus.jpg"/>
          <p:cNvPicPr>
            <a:picLocks noChangeAspect="1"/>
          </p:cNvPicPr>
          <p:nvPr/>
        </p:nvPicPr>
        <p:blipFill>
          <a:blip r:embed="rId2"/>
          <a:stretch>
            <a:fillRect/>
          </a:stretch>
        </p:blipFill>
        <p:spPr>
          <a:xfrm>
            <a:off x="457200" y="2121708"/>
            <a:ext cx="8193786" cy="4736292"/>
          </a:xfrm>
          <a:prstGeom prst="rect">
            <a:avLst/>
          </a:prstGeom>
        </p:spPr>
      </p:pic>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185214"/>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err="1" smtClean="0">
                <a:solidFill>
                  <a:schemeClr val="bg1"/>
                </a:solidFill>
              </a:rPr>
              <a:t>Inri</a:t>
            </a:r>
            <a:r>
              <a:rPr lang="en-US" sz="3600" b="1" dirty="0" smtClean="0">
                <a:solidFill>
                  <a:schemeClr val="bg1"/>
                </a:solidFill>
              </a:rPr>
              <a:t> Cristo</a:t>
            </a:r>
          </a:p>
          <a:p>
            <a:pPr algn="ctr"/>
            <a:r>
              <a:rPr lang="en-US" sz="3200" b="1" dirty="0" smtClean="0">
                <a:solidFill>
                  <a:srgbClr val="FFFF00"/>
                </a:solidFill>
              </a:rPr>
              <a:t>Claims to be the reincarnation of Jesus Christ and rides around on a mo-</a:t>
            </a:r>
            <a:r>
              <a:rPr lang="en-US" sz="3200" b="1" dirty="0" err="1" smtClean="0">
                <a:solidFill>
                  <a:srgbClr val="FFFF00"/>
                </a:solidFill>
              </a:rPr>
              <a:t>ped</a:t>
            </a:r>
            <a:r>
              <a:rPr lang="en-US" sz="3200" b="1" dirty="0" smtClean="0">
                <a:solidFill>
                  <a:srgbClr val="FFFF00"/>
                </a:solidFill>
              </a:rPr>
              <a:t> in Brasilia.</a:t>
            </a:r>
            <a:endParaRPr lang="en-US" sz="3200" b="1" dirty="0">
              <a:solidFill>
                <a:srgbClr val="FFFF00"/>
              </a:solidFill>
            </a:endParaRPr>
          </a:p>
        </p:txBody>
      </p:sp>
      <p:pic>
        <p:nvPicPr>
          <p:cNvPr id="4" name="Picture 3" descr="Cristo-jesus.jpg"/>
          <p:cNvPicPr>
            <a:picLocks noChangeAspect="1"/>
          </p:cNvPicPr>
          <p:nvPr/>
        </p:nvPicPr>
        <p:blipFill>
          <a:blip r:embed="rId2"/>
          <a:stretch>
            <a:fillRect/>
          </a:stretch>
        </p:blipFill>
        <p:spPr>
          <a:xfrm>
            <a:off x="914400" y="2145123"/>
            <a:ext cx="7086600" cy="4712877"/>
          </a:xfrm>
          <a:prstGeom prst="rect">
            <a:avLst/>
          </a:prstGeom>
        </p:spPr>
      </p:pic>
    </p:spTree>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2185214"/>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Moses </a:t>
            </a:r>
            <a:r>
              <a:rPr lang="en-US" sz="3600" b="1" dirty="0" err="1" smtClean="0">
                <a:solidFill>
                  <a:schemeClr val="bg1"/>
                </a:solidFill>
              </a:rPr>
              <a:t>Hlongwane</a:t>
            </a:r>
            <a:endParaRPr lang="en-US" sz="3600" b="1" dirty="0" smtClean="0">
              <a:solidFill>
                <a:schemeClr val="bg1"/>
              </a:solidFill>
            </a:endParaRPr>
          </a:p>
          <a:p>
            <a:pPr algn="ctr"/>
            <a:r>
              <a:rPr lang="en-US" sz="3200" b="1" dirty="0" smtClean="0">
                <a:solidFill>
                  <a:srgbClr val="FFFF00"/>
                </a:solidFill>
              </a:rPr>
              <a:t>Claims to be the “black” reincarnation of Jesus and is “immortal”.</a:t>
            </a:r>
            <a:endParaRPr lang="en-US" sz="3200" b="1" dirty="0">
              <a:solidFill>
                <a:srgbClr val="FFFF00"/>
              </a:solidFill>
            </a:endParaRPr>
          </a:p>
        </p:txBody>
      </p:sp>
      <p:pic>
        <p:nvPicPr>
          <p:cNvPr id="5" name="Picture 4" descr="Hlongwane-jesus.jpg"/>
          <p:cNvPicPr>
            <a:picLocks noChangeAspect="1"/>
          </p:cNvPicPr>
          <p:nvPr/>
        </p:nvPicPr>
        <p:blipFill>
          <a:blip r:embed="rId2"/>
          <a:stretch>
            <a:fillRect/>
          </a:stretch>
        </p:blipFill>
        <p:spPr>
          <a:xfrm>
            <a:off x="1371600" y="2114550"/>
            <a:ext cx="6324600" cy="4743450"/>
          </a:xfrm>
          <a:prstGeom prst="rect">
            <a:avLst/>
          </a:prstGeom>
        </p:spPr>
      </p:pic>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0"/>
            <a:ext cx="9144000" cy="1754326"/>
          </a:xfrm>
          <a:prstGeom prst="rect">
            <a:avLst/>
          </a:prstGeom>
          <a:noFill/>
        </p:spPr>
        <p:txBody>
          <a:bodyPr wrap="square" rtlCol="0">
            <a:spAutoFit/>
          </a:bodyPr>
          <a:lstStyle/>
          <a:p>
            <a:pPr algn="ctr"/>
            <a:r>
              <a:rPr lang="en-US" sz="3600" b="1" dirty="0" smtClean="0">
                <a:solidFill>
                  <a:srgbClr val="FFFF00"/>
                </a:solidFill>
              </a:rPr>
              <a:t>False</a:t>
            </a:r>
            <a:r>
              <a:rPr lang="en-US" sz="3600" b="1" dirty="0" smtClean="0">
                <a:solidFill>
                  <a:schemeClr val="bg1"/>
                </a:solidFill>
              </a:rPr>
              <a:t> </a:t>
            </a:r>
            <a:r>
              <a:rPr lang="en-US" sz="3600" b="1" dirty="0" err="1" smtClean="0">
                <a:solidFill>
                  <a:schemeClr val="bg1"/>
                </a:solidFill>
              </a:rPr>
              <a:t>Christs</a:t>
            </a:r>
            <a:r>
              <a:rPr lang="en-US" sz="3600" b="1" dirty="0" smtClean="0">
                <a:solidFill>
                  <a:schemeClr val="bg1"/>
                </a:solidFill>
              </a:rPr>
              <a:t>:</a:t>
            </a:r>
          </a:p>
          <a:p>
            <a:pPr algn="ctr"/>
            <a:r>
              <a:rPr lang="en-US" sz="3600" b="1" dirty="0" smtClean="0">
                <a:solidFill>
                  <a:schemeClr val="bg1"/>
                </a:solidFill>
              </a:rPr>
              <a:t>David </a:t>
            </a:r>
            <a:r>
              <a:rPr lang="en-US" sz="3600" b="1" dirty="0" err="1" smtClean="0">
                <a:solidFill>
                  <a:schemeClr val="bg1"/>
                </a:solidFill>
              </a:rPr>
              <a:t>Shayler</a:t>
            </a:r>
            <a:r>
              <a:rPr lang="en-US" sz="3600" b="1" dirty="0" smtClean="0">
                <a:solidFill>
                  <a:schemeClr val="bg1"/>
                </a:solidFill>
              </a:rPr>
              <a:t> (aka “Dolores Kane’)</a:t>
            </a:r>
          </a:p>
          <a:p>
            <a:pPr algn="ctr"/>
            <a:r>
              <a:rPr lang="en-US" sz="3600" b="1" dirty="0" smtClean="0">
                <a:solidFill>
                  <a:srgbClr val="FFFF00"/>
                </a:solidFill>
              </a:rPr>
              <a:t>Ex-MI5, uses cannabis (weed), “</a:t>
            </a:r>
            <a:r>
              <a:rPr lang="en-US" sz="3600" b="1" dirty="0" err="1" smtClean="0">
                <a:solidFill>
                  <a:srgbClr val="FFFF00"/>
                </a:solidFill>
              </a:rPr>
              <a:t>tranny</a:t>
            </a:r>
            <a:r>
              <a:rPr lang="en-US" sz="3600" b="1" dirty="0" smtClean="0">
                <a:solidFill>
                  <a:srgbClr val="FFFF00"/>
                </a:solidFill>
              </a:rPr>
              <a:t> Jesus”.</a:t>
            </a:r>
          </a:p>
        </p:txBody>
      </p:sp>
      <p:pic>
        <p:nvPicPr>
          <p:cNvPr id="4" name="Picture 3" descr="Shayler-jesus.jpeg"/>
          <p:cNvPicPr>
            <a:picLocks noChangeAspect="1"/>
          </p:cNvPicPr>
          <p:nvPr/>
        </p:nvPicPr>
        <p:blipFill>
          <a:blip r:embed="rId2"/>
          <a:srcRect r="19192"/>
          <a:stretch>
            <a:fillRect/>
          </a:stretch>
        </p:blipFill>
        <p:spPr>
          <a:xfrm>
            <a:off x="1600200" y="1711182"/>
            <a:ext cx="6096000" cy="5146818"/>
          </a:xfrm>
          <a:prstGeom prst="rect">
            <a:avLst/>
          </a:prstGeom>
        </p:spPr>
      </p:pic>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“Take </a:t>
            </a:r>
            <a:r>
              <a:rPr lang="en-US" sz="4400" b="1" dirty="0">
                <a:solidFill>
                  <a:schemeClr val="bg1"/>
                </a:solidFill>
              </a:rPr>
              <a:t>heed to yourselves, that your heart </a:t>
            </a:r>
            <a:r>
              <a:rPr lang="en-US" sz="4400" b="1" u="sng" dirty="0">
                <a:solidFill>
                  <a:srgbClr val="FFFF00"/>
                </a:solidFill>
              </a:rPr>
              <a:t>be not deceived</a:t>
            </a:r>
            <a:r>
              <a:rPr lang="en-US" sz="4400" b="1" dirty="0">
                <a:solidFill>
                  <a:schemeClr val="bg1"/>
                </a:solidFill>
              </a:rPr>
              <a:t>, and </a:t>
            </a:r>
            <a:r>
              <a:rPr lang="en-US" sz="4400" b="1" u="sng" dirty="0">
                <a:solidFill>
                  <a:srgbClr val="FFFF00"/>
                </a:solidFill>
              </a:rPr>
              <a:t>ye turn aside, and serve other gods, and worship them</a:t>
            </a:r>
            <a:r>
              <a:rPr lang="en-US" sz="4400" b="1" dirty="0" smtClean="0">
                <a:solidFill>
                  <a:schemeClr val="bg1"/>
                </a:solidFill>
              </a:rPr>
              <a:t>;”</a:t>
            </a:r>
          </a:p>
          <a:p>
            <a:pPr algn="ctr"/>
            <a:r>
              <a:rPr lang="en-US" sz="4400" b="1" dirty="0" smtClean="0">
                <a:solidFill>
                  <a:srgbClr val="00B0F0"/>
                </a:solidFill>
              </a:rPr>
              <a:t>– Deuteronomy 11:16 KJB</a:t>
            </a:r>
            <a:endParaRPr lang="en-US" sz="4400" b="1" dirty="0">
              <a:solidFill>
                <a:srgbClr val="00B0F0"/>
              </a:solidFill>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“And </a:t>
            </a:r>
            <a:r>
              <a:rPr lang="en-US" sz="4400" b="1" dirty="0">
                <a:solidFill>
                  <a:schemeClr val="bg1"/>
                </a:solidFill>
              </a:rPr>
              <a:t>he said, </a:t>
            </a:r>
            <a:r>
              <a:rPr lang="en-US" sz="4400" b="1" u="sng" dirty="0">
                <a:solidFill>
                  <a:srgbClr val="FFFF00"/>
                </a:solidFill>
              </a:rPr>
              <a:t>Take heed that ye be not deceived</a:t>
            </a:r>
            <a:r>
              <a:rPr lang="en-US" sz="4400" b="1" dirty="0">
                <a:solidFill>
                  <a:schemeClr val="bg1"/>
                </a:solidFill>
              </a:rPr>
              <a:t>: for </a:t>
            </a:r>
            <a:r>
              <a:rPr lang="en-US" sz="4400" b="1" u="sng" dirty="0">
                <a:solidFill>
                  <a:srgbClr val="FFFF00"/>
                </a:solidFill>
              </a:rPr>
              <a:t>many shall come in my name</a:t>
            </a:r>
            <a:r>
              <a:rPr lang="en-US" sz="4400" b="1" dirty="0">
                <a:solidFill>
                  <a:schemeClr val="bg1"/>
                </a:solidFill>
              </a:rPr>
              <a:t>, </a:t>
            </a:r>
            <a:r>
              <a:rPr lang="en-US" sz="4400" b="1" u="sng" dirty="0">
                <a:solidFill>
                  <a:srgbClr val="FFFF00"/>
                </a:solidFill>
              </a:rPr>
              <a:t>saying</a:t>
            </a:r>
            <a:r>
              <a:rPr lang="en-US" sz="4400" b="1" dirty="0">
                <a:solidFill>
                  <a:schemeClr val="bg1"/>
                </a:solidFill>
              </a:rPr>
              <a:t>, </a:t>
            </a:r>
            <a:r>
              <a:rPr lang="en-US" sz="4400" b="1" u="sng" dirty="0">
                <a:solidFill>
                  <a:srgbClr val="FFFF00"/>
                </a:solidFill>
              </a:rPr>
              <a:t>I am </a:t>
            </a:r>
            <a:r>
              <a:rPr lang="en-US" sz="4400" b="1" i="1" dirty="0">
                <a:solidFill>
                  <a:schemeClr val="bg1">
                    <a:lumMod val="75000"/>
                  </a:schemeClr>
                </a:solidFill>
              </a:rPr>
              <a:t>Christ</a:t>
            </a:r>
            <a:r>
              <a:rPr lang="en-US" sz="4400" b="1" dirty="0">
                <a:solidFill>
                  <a:schemeClr val="bg1"/>
                </a:solidFill>
              </a:rPr>
              <a:t>; and the time </a:t>
            </a:r>
            <a:r>
              <a:rPr lang="en-US" sz="4400" b="1" dirty="0" err="1">
                <a:solidFill>
                  <a:schemeClr val="bg1"/>
                </a:solidFill>
              </a:rPr>
              <a:t>draweth</a:t>
            </a:r>
            <a:r>
              <a:rPr lang="en-US" sz="4400" b="1" dirty="0">
                <a:solidFill>
                  <a:schemeClr val="bg1"/>
                </a:solidFill>
              </a:rPr>
              <a:t> near: go ye not therefore after them</a:t>
            </a:r>
            <a:r>
              <a:rPr lang="en-US" sz="4400" b="1" dirty="0" smtClean="0">
                <a:solidFill>
                  <a:schemeClr val="bg1"/>
                </a:solidFill>
              </a:rPr>
              <a:t>.” </a:t>
            </a:r>
            <a:r>
              <a:rPr lang="en-US" sz="4400" b="1" dirty="0" smtClean="0">
                <a:solidFill>
                  <a:srgbClr val="00B0F0"/>
                </a:solidFill>
              </a:rPr>
              <a:t>– Luke 21:8 KJB</a:t>
            </a:r>
            <a:endParaRPr lang="en-US" sz="4400" b="1" dirty="0">
              <a:solidFill>
                <a:srgbClr val="00B0F0"/>
              </a:solidFill>
            </a:endParaRPr>
          </a:p>
        </p:txBody>
      </p:sp>
    </p:spTree>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2 Corinthians</a:t>
            </a:r>
            <a:r>
              <a:rPr kumimoji="0" lang="en-US" sz="4400" b="1" i="0" u="none" strike="noStrike" kern="1200" cap="none" spc="0" normalizeH="0" noProof="0" dirty="0" smtClean="0">
                <a:ln>
                  <a:noFill/>
                </a:ln>
                <a:solidFill>
                  <a:srgbClr val="00B0F0"/>
                </a:solidFill>
                <a:effectLst/>
                <a:uLnTx/>
                <a:uFillTx/>
                <a:latin typeface="+mj-lt"/>
                <a:ea typeface="+mj-ea"/>
                <a:cs typeface="+mj-cs"/>
              </a:rPr>
              <a:t> 11:13-15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8" name="TextBox 7"/>
          <p:cNvSpPr txBox="1"/>
          <p:nvPr/>
        </p:nvSpPr>
        <p:spPr>
          <a:xfrm>
            <a:off x="0" y="2667000"/>
            <a:ext cx="9144000" cy="2123658"/>
          </a:xfrm>
          <a:prstGeom prst="rect">
            <a:avLst/>
          </a:prstGeom>
          <a:noFill/>
        </p:spPr>
        <p:txBody>
          <a:bodyPr wrap="square" rtlCol="0">
            <a:spAutoFit/>
          </a:bodyPr>
          <a:lstStyle/>
          <a:p>
            <a:pPr algn="ctr"/>
            <a:r>
              <a:rPr lang="en-US" sz="4400" b="1" dirty="0" smtClean="0">
                <a:solidFill>
                  <a:schemeClr val="bg1"/>
                </a:solidFill>
              </a:rPr>
              <a:t>“And </a:t>
            </a:r>
            <a:r>
              <a:rPr lang="en-US" sz="4400" b="1" dirty="0">
                <a:solidFill>
                  <a:schemeClr val="bg1"/>
                </a:solidFill>
              </a:rPr>
              <a:t>no marvel; for Satan himself is transformed into an angel of light</a:t>
            </a:r>
            <a:r>
              <a:rPr lang="en-US" sz="4400" b="1" dirty="0" smtClean="0">
                <a:solidFill>
                  <a:schemeClr val="bg1"/>
                </a:solidFill>
              </a:rPr>
              <a:t>.”</a:t>
            </a:r>
          </a:p>
          <a:p>
            <a:pPr algn="ctr"/>
            <a:r>
              <a:rPr lang="en-US" sz="4400" b="1" dirty="0" smtClean="0">
                <a:solidFill>
                  <a:srgbClr val="00B0F0"/>
                </a:solidFill>
              </a:rPr>
              <a:t>– 2 Corinthians 11:14 KJB</a:t>
            </a:r>
            <a:endParaRPr lang="en-US" sz="4400" b="1" dirty="0">
              <a:solidFill>
                <a:srgbClr val="00B0F0"/>
              </a:solidFill>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Untitled.jpg"/>
          <p:cNvPicPr>
            <a:picLocks noChangeAspect="1"/>
          </p:cNvPicPr>
          <p:nvPr/>
        </p:nvPicPr>
        <p:blipFill>
          <a:blip r:embed="rId2"/>
          <a:stretch>
            <a:fillRect/>
          </a:stretch>
        </p:blipFill>
        <p:spPr>
          <a:xfrm>
            <a:off x="0" y="1219200"/>
            <a:ext cx="9144000" cy="4495800"/>
          </a:xfrm>
          <a:prstGeom prst="rect">
            <a:avLst/>
          </a:prstGeom>
        </p:spPr>
      </p:pic>
      <p:sp>
        <p:nvSpPr>
          <p:cNvPr id="5" name="TextBox 4"/>
          <p:cNvSpPr txBox="1"/>
          <p:nvPr/>
        </p:nvSpPr>
        <p:spPr>
          <a:xfrm>
            <a:off x="0" y="152400"/>
            <a:ext cx="9144000" cy="830997"/>
          </a:xfrm>
          <a:prstGeom prst="rect">
            <a:avLst/>
          </a:prstGeom>
          <a:noFill/>
        </p:spPr>
        <p:txBody>
          <a:bodyPr wrap="square" rtlCol="0">
            <a:spAutoFit/>
          </a:bodyPr>
          <a:lstStyle/>
          <a:p>
            <a:pPr algn="ctr"/>
            <a:r>
              <a:rPr lang="en-US" sz="4800" b="1" dirty="0" smtClean="0">
                <a:solidFill>
                  <a:schemeClr val="bg1"/>
                </a:solidFill>
              </a:rPr>
              <a:t>Counterfeits are everywhere!</a:t>
            </a:r>
            <a:endParaRPr lang="en-US" sz="4800" b="1" dirty="0">
              <a:solidFill>
                <a:schemeClr val="bg1"/>
              </a:solidFill>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
            <a:ext cx="9144000" cy="830997"/>
          </a:xfrm>
          <a:prstGeom prst="rect">
            <a:avLst/>
          </a:prstGeom>
          <a:noFill/>
        </p:spPr>
        <p:txBody>
          <a:bodyPr wrap="square" rtlCol="0">
            <a:spAutoFit/>
          </a:bodyPr>
          <a:lstStyle/>
          <a:p>
            <a:pPr algn="ctr"/>
            <a:r>
              <a:rPr lang="en-US" sz="4800" b="1" dirty="0" smtClean="0">
                <a:solidFill>
                  <a:schemeClr val="bg1"/>
                </a:solidFill>
              </a:rPr>
              <a:t>Like Will O’ The Wisps …</a:t>
            </a:r>
            <a:endParaRPr lang="en-US" sz="4800" b="1" dirty="0">
              <a:solidFill>
                <a:schemeClr val="bg1"/>
              </a:solidFill>
            </a:endParaRPr>
          </a:p>
        </p:txBody>
      </p:sp>
      <p:pic>
        <p:nvPicPr>
          <p:cNvPr id="6" name="Picture 5" descr="external-content.duckduckgo.com13.jpg"/>
          <p:cNvPicPr>
            <a:picLocks noChangeAspect="1"/>
          </p:cNvPicPr>
          <p:nvPr/>
        </p:nvPicPr>
        <p:blipFill>
          <a:blip r:embed="rId2"/>
          <a:stretch>
            <a:fillRect/>
          </a:stretch>
        </p:blipFill>
        <p:spPr>
          <a:xfrm>
            <a:off x="0" y="1219200"/>
            <a:ext cx="9144000" cy="5638800"/>
          </a:xfrm>
          <a:prstGeom prst="rect">
            <a:avLst/>
          </a:prstGeom>
        </p:spPr>
      </p:pic>
    </p:spTree>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
            <a:ext cx="9144000" cy="1138773"/>
          </a:xfrm>
          <a:prstGeom prst="rect">
            <a:avLst/>
          </a:prstGeom>
          <a:noFill/>
        </p:spPr>
        <p:txBody>
          <a:bodyPr wrap="square" rtlCol="0">
            <a:spAutoFit/>
          </a:bodyPr>
          <a:lstStyle/>
          <a:p>
            <a:pPr algn="ctr"/>
            <a:r>
              <a:rPr lang="en-US" sz="3400" b="1" dirty="0" smtClean="0">
                <a:solidFill>
                  <a:schemeClr val="bg1"/>
                </a:solidFill>
              </a:rPr>
              <a:t>… ‘false spirits of </a:t>
            </a:r>
            <a:r>
              <a:rPr lang="en-US" sz="3400" b="1" dirty="0" smtClean="0">
                <a:solidFill>
                  <a:srgbClr val="92D050"/>
                </a:solidFill>
              </a:rPr>
              <a:t>Lie</a:t>
            </a:r>
            <a:r>
              <a:rPr lang="en-US" sz="3400" b="1" dirty="0" smtClean="0">
                <a:solidFill>
                  <a:schemeClr val="bg1"/>
                </a:solidFill>
              </a:rPr>
              <a:t>-</a:t>
            </a:r>
            <a:r>
              <a:rPr lang="en-US" sz="3400" b="1" dirty="0" err="1" smtClean="0">
                <a:solidFill>
                  <a:schemeClr val="bg1"/>
                </a:solidFill>
              </a:rPr>
              <a:t>ght</a:t>
            </a:r>
            <a:r>
              <a:rPr lang="en-US" sz="3400" b="1" dirty="0" smtClean="0">
                <a:solidFill>
                  <a:schemeClr val="bg1"/>
                </a:solidFill>
              </a:rPr>
              <a:t>’ that lead men away from the True Light (Jesus), into outer darkness …</a:t>
            </a:r>
            <a:endParaRPr lang="en-US" sz="3400" b="1" dirty="0">
              <a:solidFill>
                <a:schemeClr val="bg1"/>
              </a:solidFill>
            </a:endParaRPr>
          </a:p>
        </p:txBody>
      </p:sp>
      <p:pic>
        <p:nvPicPr>
          <p:cNvPr id="4" name="Picture 3" descr="external-content.duckduckgo.com14.jpg"/>
          <p:cNvPicPr>
            <a:picLocks noChangeAspect="1"/>
          </p:cNvPicPr>
          <p:nvPr/>
        </p:nvPicPr>
        <p:blipFill>
          <a:blip r:embed="rId2"/>
          <a:stretch>
            <a:fillRect/>
          </a:stretch>
        </p:blipFill>
        <p:spPr>
          <a:xfrm>
            <a:off x="0" y="1371600"/>
            <a:ext cx="9144000" cy="5486400"/>
          </a:xfrm>
          <a:prstGeom prst="rect">
            <a:avLst/>
          </a:prstGeom>
        </p:spPr>
      </p:pic>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152400"/>
            <a:ext cx="9144000" cy="1015663"/>
          </a:xfrm>
          <a:prstGeom prst="rect">
            <a:avLst/>
          </a:prstGeom>
          <a:noFill/>
        </p:spPr>
        <p:txBody>
          <a:bodyPr wrap="square" rtlCol="0">
            <a:spAutoFit/>
          </a:bodyPr>
          <a:lstStyle/>
          <a:p>
            <a:pPr algn="ctr"/>
            <a:r>
              <a:rPr lang="en-US" sz="3000" b="1" dirty="0" smtClean="0">
                <a:solidFill>
                  <a:schemeClr val="bg1"/>
                </a:solidFill>
              </a:rPr>
              <a:t>Do you know the </a:t>
            </a:r>
            <a:r>
              <a:rPr lang="en-US" sz="3000" b="1" u="sng" dirty="0" smtClean="0">
                <a:solidFill>
                  <a:schemeClr val="bg1"/>
                </a:solidFill>
              </a:rPr>
              <a:t>True Light</a:t>
            </a:r>
            <a:r>
              <a:rPr lang="en-US" sz="3000" b="1" dirty="0" smtClean="0">
                <a:solidFill>
                  <a:schemeClr val="bg1"/>
                </a:solidFill>
              </a:rPr>
              <a:t> (Jesus Christ) by experience?  Do you know what it means to really love &amp; serve God?</a:t>
            </a:r>
            <a:endParaRPr lang="en-US" sz="3000" b="1" dirty="0">
              <a:solidFill>
                <a:schemeClr val="bg1"/>
              </a:solidFill>
            </a:endParaRPr>
          </a:p>
        </p:txBody>
      </p:sp>
      <p:pic>
        <p:nvPicPr>
          <p:cNvPr id="6" name="Picture 5" descr="Bible - Jesus - Footwash 01.jpg"/>
          <p:cNvPicPr>
            <a:picLocks noChangeAspect="1"/>
          </p:cNvPicPr>
          <p:nvPr/>
        </p:nvPicPr>
        <p:blipFill>
          <a:blip r:embed="rId2"/>
          <a:stretch>
            <a:fillRect/>
          </a:stretch>
        </p:blipFill>
        <p:spPr>
          <a:xfrm>
            <a:off x="4572001" y="1295400"/>
            <a:ext cx="4572000" cy="5562600"/>
          </a:xfrm>
          <a:prstGeom prst="rect">
            <a:avLst/>
          </a:prstGeom>
        </p:spPr>
      </p:pic>
      <p:pic>
        <p:nvPicPr>
          <p:cNvPr id="7" name="Picture 6" descr="Bible - Jesus - Footwash 02.jpg"/>
          <p:cNvPicPr>
            <a:picLocks noChangeAspect="1"/>
          </p:cNvPicPr>
          <p:nvPr/>
        </p:nvPicPr>
        <p:blipFill>
          <a:blip r:embed="rId3"/>
          <a:stretch>
            <a:fillRect/>
          </a:stretch>
        </p:blipFill>
        <p:spPr>
          <a:xfrm>
            <a:off x="-1" y="1295400"/>
            <a:ext cx="4572001" cy="5562600"/>
          </a:xfrm>
          <a:prstGeom prst="rect">
            <a:avLst/>
          </a:prstGeom>
        </p:spPr>
      </p:pic>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Are you able to spot the counterfeit </a:t>
            </a:r>
            <a:r>
              <a:rPr lang="en-US" sz="4800" b="1" dirty="0" smtClean="0">
                <a:solidFill>
                  <a:srgbClr val="FFFF00"/>
                </a:solidFill>
              </a:rPr>
              <a:t>“goods”</a:t>
            </a:r>
            <a:r>
              <a:rPr lang="en-US" sz="4800" b="1" dirty="0" smtClean="0">
                <a:solidFill>
                  <a:schemeClr val="bg1"/>
                </a:solidFill>
              </a:rPr>
              <a:t>?</a:t>
            </a:r>
            <a:endParaRPr lang="en-US" sz="4800" b="1" dirty="0">
              <a:solidFill>
                <a:schemeClr val="bg1"/>
              </a:solidFill>
            </a:endParaRPr>
          </a:p>
        </p:txBody>
      </p:sp>
      <p:pic>
        <p:nvPicPr>
          <p:cNvPr id="6" name="Picture 5" descr="external-content.duckduckgo.com6.jpg"/>
          <p:cNvPicPr>
            <a:picLocks noChangeAspect="1"/>
          </p:cNvPicPr>
          <p:nvPr/>
        </p:nvPicPr>
        <p:blipFill>
          <a:blip r:embed="rId2"/>
          <a:stretch>
            <a:fillRect/>
          </a:stretch>
        </p:blipFill>
        <p:spPr>
          <a:xfrm>
            <a:off x="0" y="1524000"/>
            <a:ext cx="9144000" cy="5305063"/>
          </a:xfrm>
          <a:prstGeom prst="rect">
            <a:avLst/>
          </a:prstGeom>
        </p:spPr>
      </p:pic>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Are you able to spot the counterfeit </a:t>
            </a:r>
            <a:r>
              <a:rPr lang="en-US" sz="4800" b="1" dirty="0" smtClean="0">
                <a:solidFill>
                  <a:srgbClr val="FFFF00"/>
                </a:solidFill>
              </a:rPr>
              <a:t>“goods”</a:t>
            </a:r>
            <a:r>
              <a:rPr lang="en-US" sz="4800" b="1" dirty="0" smtClean="0">
                <a:solidFill>
                  <a:schemeClr val="bg1"/>
                </a:solidFill>
              </a:rPr>
              <a:t>?</a:t>
            </a:r>
            <a:endParaRPr lang="en-US" sz="4800" b="1" dirty="0">
              <a:solidFill>
                <a:schemeClr val="bg1"/>
              </a:solidFill>
            </a:endParaRPr>
          </a:p>
        </p:txBody>
      </p:sp>
      <p:sp>
        <p:nvSpPr>
          <p:cNvPr id="4" name="TextBox 3"/>
          <p:cNvSpPr txBox="1"/>
          <p:nvPr/>
        </p:nvSpPr>
        <p:spPr>
          <a:xfrm>
            <a:off x="0" y="2286000"/>
            <a:ext cx="9144000" cy="3477875"/>
          </a:xfrm>
          <a:prstGeom prst="rect">
            <a:avLst/>
          </a:prstGeom>
          <a:noFill/>
        </p:spPr>
        <p:txBody>
          <a:bodyPr wrap="square" rtlCol="0">
            <a:spAutoFit/>
          </a:bodyPr>
          <a:lstStyle/>
          <a:p>
            <a:pPr algn="ctr"/>
            <a:r>
              <a:rPr lang="en-US" sz="4400" b="1" dirty="0" smtClean="0">
                <a:solidFill>
                  <a:schemeClr val="bg1"/>
                </a:solidFill>
              </a:rPr>
              <a:t>“Not </a:t>
            </a:r>
            <a:r>
              <a:rPr lang="en-US" sz="4400" b="1" dirty="0">
                <a:solidFill>
                  <a:schemeClr val="bg1"/>
                </a:solidFill>
              </a:rPr>
              <a:t>every one that </a:t>
            </a:r>
            <a:r>
              <a:rPr lang="en-US" sz="4400" b="1" dirty="0" err="1">
                <a:solidFill>
                  <a:schemeClr val="bg1"/>
                </a:solidFill>
              </a:rPr>
              <a:t>saith</a:t>
            </a:r>
            <a:r>
              <a:rPr lang="en-US" sz="4400" b="1" dirty="0">
                <a:solidFill>
                  <a:schemeClr val="bg1"/>
                </a:solidFill>
              </a:rPr>
              <a:t> unto me, Lord, Lord, shall enter into the kingdom of heaven; but he that doeth the will of my Father which is in heaven</a:t>
            </a:r>
            <a:r>
              <a:rPr lang="en-US" sz="4400" b="1" dirty="0" smtClean="0">
                <a:solidFill>
                  <a:schemeClr val="bg1"/>
                </a:solidFill>
              </a:rPr>
              <a:t>.” </a:t>
            </a:r>
            <a:r>
              <a:rPr lang="en-US" sz="4400" b="1" dirty="0" smtClean="0">
                <a:solidFill>
                  <a:srgbClr val="00B0F0"/>
                </a:solidFill>
              </a:rPr>
              <a:t>– Matthew 7:21 KJB</a:t>
            </a:r>
            <a:endParaRPr lang="en-US" sz="4400" b="1" dirty="0">
              <a:solidFill>
                <a:srgbClr val="00B0F0"/>
              </a:solidFill>
            </a:endParaRPr>
          </a:p>
        </p:txBody>
      </p:sp>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Are you able to spot the counterfeit </a:t>
            </a:r>
            <a:r>
              <a:rPr lang="en-US" sz="4800" b="1" dirty="0" smtClean="0">
                <a:solidFill>
                  <a:srgbClr val="FFFF00"/>
                </a:solidFill>
              </a:rPr>
              <a:t>“goods”</a:t>
            </a:r>
            <a:r>
              <a:rPr lang="en-US" sz="4800" b="1" dirty="0" smtClean="0">
                <a:solidFill>
                  <a:schemeClr val="bg1"/>
                </a:solidFill>
              </a:rPr>
              <a:t>?</a:t>
            </a:r>
            <a:endParaRPr lang="en-US" sz="4800" b="1" dirty="0">
              <a:solidFill>
                <a:schemeClr val="bg1"/>
              </a:solidFill>
            </a:endParaRPr>
          </a:p>
        </p:txBody>
      </p:sp>
      <p:sp>
        <p:nvSpPr>
          <p:cNvPr id="4" name="TextBox 3"/>
          <p:cNvSpPr txBox="1"/>
          <p:nvPr/>
        </p:nvSpPr>
        <p:spPr>
          <a:xfrm>
            <a:off x="0" y="2057400"/>
            <a:ext cx="9144000" cy="4154984"/>
          </a:xfrm>
          <a:prstGeom prst="rect">
            <a:avLst/>
          </a:prstGeom>
          <a:noFill/>
        </p:spPr>
        <p:txBody>
          <a:bodyPr wrap="square" rtlCol="0">
            <a:spAutoFit/>
          </a:bodyPr>
          <a:lstStyle/>
          <a:p>
            <a:pPr algn="ctr"/>
            <a:r>
              <a:rPr lang="en-US" sz="4400" b="1" dirty="0" smtClean="0">
                <a:solidFill>
                  <a:schemeClr val="bg1"/>
                </a:solidFill>
              </a:rPr>
              <a:t>“Many </a:t>
            </a:r>
            <a:r>
              <a:rPr lang="en-US" sz="4400" b="1" dirty="0">
                <a:solidFill>
                  <a:schemeClr val="bg1"/>
                </a:solidFill>
              </a:rPr>
              <a:t>will say to me in that day, Lord, Lord, have we not prophesied in thy name? and in thy name have cast out devils? and in thy name done many wonderful works</a:t>
            </a:r>
            <a:r>
              <a:rPr lang="en-US" sz="4400" b="1" dirty="0" smtClean="0">
                <a:solidFill>
                  <a:schemeClr val="bg1"/>
                </a:solidFill>
              </a:rPr>
              <a:t>?”</a:t>
            </a:r>
          </a:p>
          <a:p>
            <a:pPr algn="ctr"/>
            <a:r>
              <a:rPr lang="en-US" sz="4400" b="1" dirty="0" smtClean="0">
                <a:solidFill>
                  <a:srgbClr val="00B0F0"/>
                </a:solidFill>
              </a:rPr>
              <a:t>– Matthew 7:22 KJB</a:t>
            </a:r>
            <a:endParaRPr lang="en-US" sz="4400" b="1" dirty="0">
              <a:solidFill>
                <a:srgbClr val="00B0F0"/>
              </a:solidFill>
            </a:endParaRPr>
          </a:p>
        </p:txBody>
      </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Are you able to spot the counterfeit </a:t>
            </a:r>
            <a:r>
              <a:rPr lang="en-US" sz="4800" b="1" dirty="0" smtClean="0">
                <a:solidFill>
                  <a:srgbClr val="FFFF00"/>
                </a:solidFill>
              </a:rPr>
              <a:t>“goods”</a:t>
            </a:r>
            <a:r>
              <a:rPr lang="en-US" sz="4800" b="1" dirty="0" smtClean="0">
                <a:solidFill>
                  <a:schemeClr val="bg1"/>
                </a:solidFill>
              </a:rPr>
              <a:t>?</a:t>
            </a:r>
            <a:endParaRPr lang="en-US" sz="4800" b="1" dirty="0">
              <a:solidFill>
                <a:schemeClr val="bg1"/>
              </a:solidFill>
            </a:endParaRPr>
          </a:p>
        </p:txBody>
      </p:sp>
      <p:sp>
        <p:nvSpPr>
          <p:cNvPr id="4" name="TextBox 3"/>
          <p:cNvSpPr txBox="1"/>
          <p:nvPr/>
        </p:nvSpPr>
        <p:spPr>
          <a:xfrm>
            <a:off x="0" y="2514600"/>
            <a:ext cx="9144000" cy="2800767"/>
          </a:xfrm>
          <a:prstGeom prst="rect">
            <a:avLst/>
          </a:prstGeom>
          <a:noFill/>
        </p:spPr>
        <p:txBody>
          <a:bodyPr wrap="square" rtlCol="0">
            <a:spAutoFit/>
          </a:bodyPr>
          <a:lstStyle/>
          <a:p>
            <a:pPr algn="ctr"/>
            <a:r>
              <a:rPr lang="en-US" sz="4400" b="1" dirty="0" smtClean="0">
                <a:solidFill>
                  <a:schemeClr val="bg1"/>
                </a:solidFill>
              </a:rPr>
              <a:t>“And </a:t>
            </a:r>
            <a:r>
              <a:rPr lang="en-US" sz="4400" b="1" dirty="0">
                <a:solidFill>
                  <a:schemeClr val="bg1"/>
                </a:solidFill>
              </a:rPr>
              <a:t>then will I profess unto them, I never knew you: depart from me, ye that work iniquity</a:t>
            </a:r>
            <a:r>
              <a:rPr lang="en-US" sz="4400" b="1" dirty="0" smtClean="0">
                <a:solidFill>
                  <a:schemeClr val="bg1"/>
                </a:solidFill>
              </a:rPr>
              <a:t>.”</a:t>
            </a:r>
          </a:p>
          <a:p>
            <a:pPr algn="ctr"/>
            <a:r>
              <a:rPr lang="en-US" sz="4400" b="1" dirty="0" smtClean="0">
                <a:solidFill>
                  <a:srgbClr val="00B0F0"/>
                </a:solidFill>
              </a:rPr>
              <a:t>– Matthew 7:23 KJB</a:t>
            </a:r>
            <a:endParaRPr lang="en-US" sz="4400" b="1" dirty="0">
              <a:solidFill>
                <a:srgbClr val="00B0F0"/>
              </a:solidFill>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Is it a “fish” (Christian), or is it “fishy” (Counterfeit)?</a:t>
            </a:r>
            <a:endParaRPr lang="en-US" sz="4800" b="1" dirty="0">
              <a:solidFill>
                <a:schemeClr val="bg1"/>
              </a:solidFill>
            </a:endParaRPr>
          </a:p>
        </p:txBody>
      </p:sp>
      <p:pic>
        <p:nvPicPr>
          <p:cNvPr id="6" name="Picture 5" descr="external-content.duckduckgo.com15.jpg"/>
          <p:cNvPicPr>
            <a:picLocks noChangeAspect="1"/>
          </p:cNvPicPr>
          <p:nvPr/>
        </p:nvPicPr>
        <p:blipFill>
          <a:blip r:embed="rId2"/>
          <a:srcRect l="50000" r="9167"/>
          <a:stretch>
            <a:fillRect/>
          </a:stretch>
        </p:blipFill>
        <p:spPr>
          <a:xfrm>
            <a:off x="0" y="1609531"/>
            <a:ext cx="3810000" cy="5248469"/>
          </a:xfrm>
          <a:prstGeom prst="rect">
            <a:avLst/>
          </a:prstGeom>
        </p:spPr>
      </p:pic>
      <p:pic>
        <p:nvPicPr>
          <p:cNvPr id="7" name="Picture 6" descr="external-content.duckduckgo.com16.png"/>
          <p:cNvPicPr>
            <a:picLocks noChangeAspect="1"/>
          </p:cNvPicPr>
          <p:nvPr/>
        </p:nvPicPr>
        <p:blipFill>
          <a:blip r:embed="rId3"/>
          <a:srcRect l="10400" t="13763" r="6400" b="8817"/>
          <a:stretch>
            <a:fillRect/>
          </a:stretch>
        </p:blipFill>
        <p:spPr>
          <a:xfrm>
            <a:off x="3810001" y="1600200"/>
            <a:ext cx="5335692" cy="5257800"/>
          </a:xfrm>
          <a:prstGeom prst="rect">
            <a:avLst/>
          </a:prstGeom>
        </p:spPr>
      </p:pic>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Is it of everlasting “value” or funny money (fake “Dollars”)?</a:t>
            </a:r>
            <a:endParaRPr lang="en-US" sz="4800" b="1" dirty="0">
              <a:solidFill>
                <a:schemeClr val="bg1"/>
              </a:solidFill>
            </a:endParaRPr>
          </a:p>
        </p:txBody>
      </p:sp>
      <p:pic>
        <p:nvPicPr>
          <p:cNvPr id="8" name="Picture 7" descr="external-content.duckduckgo.com17.jpg"/>
          <p:cNvPicPr>
            <a:picLocks noChangeAspect="1"/>
          </p:cNvPicPr>
          <p:nvPr/>
        </p:nvPicPr>
        <p:blipFill>
          <a:blip r:embed="rId2"/>
          <a:stretch>
            <a:fillRect/>
          </a:stretch>
        </p:blipFill>
        <p:spPr>
          <a:xfrm>
            <a:off x="0" y="4038600"/>
            <a:ext cx="9144000" cy="2819400"/>
          </a:xfrm>
          <a:prstGeom prst="rect">
            <a:avLst/>
          </a:prstGeom>
        </p:spPr>
      </p:pic>
      <p:pic>
        <p:nvPicPr>
          <p:cNvPr id="9" name="Picture 8" descr="Bible - Jesus - Jesus And The Crown Of Thorns.jpg"/>
          <p:cNvPicPr>
            <a:picLocks noChangeAspect="1"/>
          </p:cNvPicPr>
          <p:nvPr/>
        </p:nvPicPr>
        <p:blipFill>
          <a:blip r:embed="rId3"/>
          <a:stretch>
            <a:fillRect/>
          </a:stretch>
        </p:blipFill>
        <p:spPr>
          <a:xfrm>
            <a:off x="0" y="1447800"/>
            <a:ext cx="9144000" cy="2590800"/>
          </a:xfrm>
          <a:prstGeom prst="rect">
            <a:avLst/>
          </a:prstGeom>
        </p:spPr>
      </p:pic>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1"/>
          <p:cNvSpPr txBox="1">
            <a:spLocks/>
          </p:cNvSpPr>
          <p:nvPr/>
        </p:nvSpPr>
        <p:spPr>
          <a:xfrm>
            <a:off x="0" y="0"/>
            <a:ext cx="9144000" cy="879764"/>
          </a:xfrm>
          <a:prstGeom prst="rect">
            <a:avLst/>
          </a:prstGeom>
        </p:spPr>
        <p:txBody>
          <a:bodyPr vert="horz" lIns="91440" tIns="45720" rIns="91440" bIns="45720" rtlCol="0" anchor="ctr">
            <a:normAutofit fontScale="85000" lnSpcReduction="10000"/>
          </a:bodyPr>
          <a:lstStyle/>
          <a:p>
            <a:pPr marL="0" marR="0" lvl="0" indent="0" algn="ctr" defTabSz="914400" rtl="0" eaLnBrk="1" fontAlgn="auto" latinLnBrk="0" hangingPunct="1">
              <a:lnSpc>
                <a:spcPct val="100000"/>
              </a:lnSpc>
              <a:spcBef>
                <a:spcPct val="0"/>
              </a:spcBef>
              <a:spcAft>
                <a:spcPts val="0"/>
              </a:spcAft>
              <a:buClrTx/>
              <a:buSzTx/>
              <a:buFontTx/>
              <a:buNone/>
              <a:tabLst/>
              <a:defRPr/>
            </a:pPr>
            <a:r>
              <a:rPr kumimoji="0" lang="en-US" sz="4400" b="1" i="0" u="none" strike="noStrike" kern="1200" cap="none" spc="0" normalizeH="0" baseline="0" noProof="0" dirty="0" smtClean="0">
                <a:ln>
                  <a:noFill/>
                </a:ln>
                <a:solidFill>
                  <a:schemeClr val="bg1"/>
                </a:solidFill>
                <a:effectLst/>
                <a:uLnTx/>
                <a:uFillTx/>
                <a:latin typeface="+mj-lt"/>
                <a:ea typeface="+mj-ea"/>
                <a:cs typeface="+mj-cs"/>
              </a:rPr>
              <a:t>Scripture Reading:  </a:t>
            </a:r>
            <a:r>
              <a:rPr kumimoji="0" lang="en-US" sz="4400" b="1" i="0" u="none" strike="noStrike" kern="1200" cap="none" spc="0" normalizeH="0" baseline="0" noProof="0" dirty="0" smtClean="0">
                <a:ln>
                  <a:noFill/>
                </a:ln>
                <a:solidFill>
                  <a:srgbClr val="00B0F0"/>
                </a:solidFill>
                <a:effectLst/>
                <a:uLnTx/>
                <a:uFillTx/>
                <a:latin typeface="+mj-lt"/>
                <a:ea typeface="+mj-ea"/>
                <a:cs typeface="+mj-cs"/>
              </a:rPr>
              <a:t>2 Corinthians</a:t>
            </a:r>
            <a:r>
              <a:rPr kumimoji="0" lang="en-US" sz="4400" b="1" i="0" u="none" strike="noStrike" kern="1200" cap="none" spc="0" normalizeH="0" noProof="0" dirty="0" smtClean="0">
                <a:ln>
                  <a:noFill/>
                </a:ln>
                <a:solidFill>
                  <a:srgbClr val="00B0F0"/>
                </a:solidFill>
                <a:effectLst/>
                <a:uLnTx/>
                <a:uFillTx/>
                <a:latin typeface="+mj-lt"/>
                <a:ea typeface="+mj-ea"/>
                <a:cs typeface="+mj-cs"/>
              </a:rPr>
              <a:t> 11:13-15 KJB</a:t>
            </a:r>
            <a:endParaRPr kumimoji="0" lang="en-US" sz="4400" b="1" i="0" u="none" strike="noStrike" kern="1200" cap="none" spc="0" normalizeH="0" baseline="0" noProof="0" dirty="0">
              <a:ln>
                <a:noFill/>
              </a:ln>
              <a:solidFill>
                <a:srgbClr val="00B0F0"/>
              </a:solidFill>
              <a:effectLst/>
              <a:uLnTx/>
              <a:uFillTx/>
              <a:latin typeface="+mj-lt"/>
              <a:ea typeface="+mj-ea"/>
              <a:cs typeface="+mj-cs"/>
            </a:endParaRPr>
          </a:p>
        </p:txBody>
      </p:sp>
      <p:sp>
        <p:nvSpPr>
          <p:cNvPr id="8" name="TextBox 7"/>
          <p:cNvSpPr txBox="1"/>
          <p:nvPr/>
        </p:nvSpPr>
        <p:spPr>
          <a:xfrm>
            <a:off x="0" y="1905000"/>
            <a:ext cx="9144000" cy="3477875"/>
          </a:xfrm>
          <a:prstGeom prst="rect">
            <a:avLst/>
          </a:prstGeom>
          <a:noFill/>
        </p:spPr>
        <p:txBody>
          <a:bodyPr wrap="square" rtlCol="0">
            <a:spAutoFit/>
          </a:bodyPr>
          <a:lstStyle/>
          <a:p>
            <a:pPr algn="ctr"/>
            <a:r>
              <a:rPr lang="en-US" sz="4400" b="1" dirty="0" smtClean="0">
                <a:solidFill>
                  <a:schemeClr val="bg1"/>
                </a:solidFill>
              </a:rPr>
              <a:t>“Therefore </a:t>
            </a:r>
            <a:r>
              <a:rPr lang="en-US" sz="4400" b="1" i="1" dirty="0">
                <a:solidFill>
                  <a:schemeClr val="bg1"/>
                </a:solidFill>
              </a:rPr>
              <a:t>it is</a:t>
            </a:r>
            <a:r>
              <a:rPr lang="en-US" sz="4400" b="1" dirty="0">
                <a:solidFill>
                  <a:schemeClr val="bg1"/>
                </a:solidFill>
              </a:rPr>
              <a:t> no great thing if his ministers also be transformed as the ministers of righteousness; whose end shall be according to their works</a:t>
            </a:r>
            <a:r>
              <a:rPr lang="en-US" sz="4400" b="1" dirty="0" smtClean="0">
                <a:solidFill>
                  <a:schemeClr val="bg1"/>
                </a:solidFill>
              </a:rPr>
              <a:t>.”</a:t>
            </a:r>
          </a:p>
          <a:p>
            <a:pPr algn="ctr"/>
            <a:r>
              <a:rPr lang="en-US" sz="4400" b="1" dirty="0" smtClean="0">
                <a:solidFill>
                  <a:srgbClr val="00B0F0"/>
                </a:solidFill>
              </a:rPr>
              <a:t>- 2 Corinthians 11:15 KJB</a:t>
            </a:r>
            <a:endParaRPr lang="en-US" sz="4400" b="1" dirty="0">
              <a:solidFill>
                <a:srgbClr val="00B0F0"/>
              </a:solidFill>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Is it persecuted for Christ’s sake, or is it protected by the state?</a:t>
            </a:r>
            <a:endParaRPr lang="en-US" sz="4800" b="1" dirty="0">
              <a:solidFill>
                <a:schemeClr val="bg1"/>
              </a:solidFill>
            </a:endParaRPr>
          </a:p>
        </p:txBody>
      </p:sp>
      <p:pic>
        <p:nvPicPr>
          <p:cNvPr id="6" name="Picture 5" descr="external-content.duckduckgo.com18.jpg"/>
          <p:cNvPicPr>
            <a:picLocks noChangeAspect="1"/>
          </p:cNvPicPr>
          <p:nvPr/>
        </p:nvPicPr>
        <p:blipFill>
          <a:blip r:embed="rId2"/>
          <a:stretch>
            <a:fillRect/>
          </a:stretch>
        </p:blipFill>
        <p:spPr>
          <a:xfrm>
            <a:off x="0" y="1828800"/>
            <a:ext cx="4495800" cy="4495800"/>
          </a:xfrm>
          <a:prstGeom prst="rect">
            <a:avLst/>
          </a:prstGeom>
        </p:spPr>
      </p:pic>
      <p:pic>
        <p:nvPicPr>
          <p:cNvPr id="7" name="Picture 6" descr="external-content.duckduckgo.com19.jpg"/>
          <p:cNvPicPr>
            <a:picLocks noChangeAspect="1"/>
          </p:cNvPicPr>
          <p:nvPr/>
        </p:nvPicPr>
        <p:blipFill>
          <a:blip r:embed="rId3"/>
          <a:stretch>
            <a:fillRect/>
          </a:stretch>
        </p:blipFill>
        <p:spPr>
          <a:xfrm>
            <a:off x="4495800" y="1828800"/>
            <a:ext cx="4648200" cy="4495800"/>
          </a:xfrm>
          <a:prstGeom prst="rect">
            <a:avLst/>
          </a:prstGeom>
        </p:spPr>
      </p:pic>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1446550"/>
          </a:xfrm>
          <a:prstGeom prst="rect">
            <a:avLst/>
          </a:prstGeom>
          <a:noFill/>
        </p:spPr>
        <p:txBody>
          <a:bodyPr wrap="square" rtlCol="0">
            <a:spAutoFit/>
          </a:bodyPr>
          <a:lstStyle/>
          <a:p>
            <a:pPr algn="ctr"/>
            <a:r>
              <a:rPr lang="en-US" sz="4400" b="1" dirty="0" smtClean="0">
                <a:solidFill>
                  <a:schemeClr val="bg1"/>
                </a:solidFill>
              </a:rPr>
              <a:t>Can you tell the difference, between Christ and Anti-Christ?</a:t>
            </a:r>
            <a:endParaRPr lang="en-US" sz="4400" b="1" dirty="0">
              <a:solidFill>
                <a:schemeClr val="bg1"/>
              </a:solidFill>
            </a:endParaRPr>
          </a:p>
        </p:txBody>
      </p:sp>
      <p:pic>
        <p:nvPicPr>
          <p:cNvPr id="9" name="Picture 8" descr="Bible - Jesus Face Christ &amp; Anti Christ.jpg"/>
          <p:cNvPicPr>
            <a:picLocks noChangeAspect="1"/>
          </p:cNvPicPr>
          <p:nvPr/>
        </p:nvPicPr>
        <p:blipFill>
          <a:blip r:embed="rId2"/>
          <a:stretch>
            <a:fillRect/>
          </a:stretch>
        </p:blipFill>
        <p:spPr>
          <a:xfrm>
            <a:off x="0" y="1371600"/>
            <a:ext cx="9144000" cy="4800600"/>
          </a:xfrm>
          <a:prstGeom prst="rect">
            <a:avLst/>
          </a:prstGeom>
        </p:spPr>
      </p:pic>
      <p:sp>
        <p:nvSpPr>
          <p:cNvPr id="10" name="TextBox 9"/>
          <p:cNvSpPr txBox="1"/>
          <p:nvPr/>
        </p:nvSpPr>
        <p:spPr>
          <a:xfrm>
            <a:off x="0" y="6150114"/>
            <a:ext cx="9144000" cy="769441"/>
          </a:xfrm>
          <a:prstGeom prst="rect">
            <a:avLst/>
          </a:prstGeom>
          <a:noFill/>
        </p:spPr>
        <p:txBody>
          <a:bodyPr wrap="square" rtlCol="0">
            <a:spAutoFit/>
          </a:bodyPr>
          <a:lstStyle/>
          <a:p>
            <a:pPr algn="ctr"/>
            <a:r>
              <a:rPr lang="en-US" sz="4400" b="1" dirty="0" smtClean="0">
                <a:solidFill>
                  <a:schemeClr val="bg1"/>
                </a:solidFill>
              </a:rPr>
              <a:t>Let’s take a test …</a:t>
            </a:r>
            <a:endParaRPr lang="en-US" sz="4400" b="1" dirty="0">
              <a:solidFill>
                <a:schemeClr val="bg1"/>
              </a:solidFill>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19400"/>
            <a:ext cx="4495800" cy="2123658"/>
          </a:xfrm>
          <a:prstGeom prst="rect">
            <a:avLst/>
          </a:prstGeom>
          <a:noFill/>
        </p:spPr>
        <p:txBody>
          <a:bodyPr wrap="square" rtlCol="0">
            <a:spAutoFit/>
          </a:bodyPr>
          <a:lstStyle/>
          <a:p>
            <a:pPr algn="ctr"/>
            <a:r>
              <a:rPr lang="en-US" sz="4400" b="1" dirty="0" smtClean="0">
                <a:solidFill>
                  <a:srgbClr val="FFFF00"/>
                </a:solidFill>
              </a:rPr>
              <a:t>Existed before in Heaven, before coming to earth</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10" name="Picture 9" descr="external-content.duckduckgo.com20.jpg"/>
          <p:cNvPicPr>
            <a:picLocks noChangeAspect="1"/>
          </p:cNvPicPr>
          <p:nvPr/>
        </p:nvPicPr>
        <p:blipFill>
          <a:blip r:embed="rId2"/>
          <a:stretch>
            <a:fillRect/>
          </a:stretch>
        </p:blipFill>
        <p:spPr>
          <a:xfrm>
            <a:off x="4648200" y="1447800"/>
            <a:ext cx="4495800" cy="5410200"/>
          </a:xfrm>
          <a:prstGeom prst="rect">
            <a:avLst/>
          </a:prstGeom>
        </p:spPr>
      </p:pic>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81200"/>
            <a:ext cx="9144000" cy="769441"/>
          </a:xfrm>
          <a:prstGeom prst="rect">
            <a:avLst/>
          </a:prstGeom>
          <a:noFill/>
        </p:spPr>
        <p:txBody>
          <a:bodyPr wrap="square" rtlCol="0">
            <a:spAutoFit/>
          </a:bodyPr>
          <a:lstStyle/>
          <a:p>
            <a:pPr algn="ctr"/>
            <a:r>
              <a:rPr lang="en-US" sz="4400" b="1" dirty="0" smtClean="0">
                <a:solidFill>
                  <a:srgbClr val="FFFF00"/>
                </a:solidFill>
              </a:rPr>
              <a:t>a “mystery” surrounds his Gospel</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7" name="Picture 6" descr="external-content.duckduckgo.com52.jpg"/>
          <p:cNvPicPr>
            <a:picLocks noChangeAspect="1"/>
          </p:cNvPicPr>
          <p:nvPr/>
        </p:nvPicPr>
        <p:blipFill>
          <a:blip r:embed="rId2"/>
          <a:stretch>
            <a:fillRect/>
          </a:stretch>
        </p:blipFill>
        <p:spPr>
          <a:xfrm>
            <a:off x="0" y="2971800"/>
            <a:ext cx="9144000" cy="3848582"/>
          </a:xfrm>
          <a:prstGeom prst="rect">
            <a:avLst/>
          </a:prstGeom>
        </p:spPr>
      </p:pic>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0" y="3657600"/>
            <a:ext cx="3810000" cy="769441"/>
          </a:xfrm>
          <a:prstGeom prst="rect">
            <a:avLst/>
          </a:prstGeom>
          <a:noFill/>
        </p:spPr>
        <p:txBody>
          <a:bodyPr wrap="square" rtlCol="0">
            <a:spAutoFit/>
          </a:bodyPr>
          <a:lstStyle/>
          <a:p>
            <a:pPr algn="ctr"/>
            <a:r>
              <a:rPr lang="en-US" sz="4400" b="1" dirty="0" smtClean="0">
                <a:solidFill>
                  <a:srgbClr val="FFFF00"/>
                </a:solidFill>
              </a:rPr>
              <a:t>30 Year period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3.png"/>
          <p:cNvPicPr>
            <a:picLocks noChangeAspect="1"/>
          </p:cNvPicPr>
          <p:nvPr/>
        </p:nvPicPr>
        <p:blipFill>
          <a:blip r:embed="rId2"/>
          <a:stretch>
            <a:fillRect/>
          </a:stretch>
        </p:blipFill>
        <p:spPr>
          <a:xfrm>
            <a:off x="0" y="1660156"/>
            <a:ext cx="5181600" cy="5197844"/>
          </a:xfrm>
          <a:prstGeom prst="rect">
            <a:avLst/>
          </a:prstGeom>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52600"/>
            <a:ext cx="4495800" cy="4832092"/>
          </a:xfrm>
          <a:prstGeom prst="rect">
            <a:avLst/>
          </a:prstGeom>
          <a:noFill/>
        </p:spPr>
        <p:txBody>
          <a:bodyPr wrap="square" rtlCol="0">
            <a:spAutoFit/>
          </a:bodyPr>
          <a:lstStyle/>
          <a:p>
            <a:pPr algn="ctr"/>
            <a:r>
              <a:rPr lang="en-US" sz="4400" b="1" dirty="0" smtClean="0">
                <a:solidFill>
                  <a:srgbClr val="FFFF00"/>
                </a:solidFill>
              </a:rPr>
              <a:t>Had a 3 ½ Year timeframe that is spoken of in the prophecy of Scripture, that came after the 30 year period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4.jpg"/>
          <p:cNvPicPr>
            <a:picLocks noChangeAspect="1"/>
          </p:cNvPicPr>
          <p:nvPr/>
        </p:nvPicPr>
        <p:blipFill>
          <a:blip r:embed="rId2"/>
          <a:stretch>
            <a:fillRect/>
          </a:stretch>
        </p:blipFill>
        <p:spPr>
          <a:xfrm>
            <a:off x="4470400" y="2209800"/>
            <a:ext cx="4673600" cy="3505200"/>
          </a:xfrm>
          <a:prstGeom prst="rect">
            <a:avLst/>
          </a:prstGeom>
        </p:spPr>
      </p:pic>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33400" y="1676400"/>
            <a:ext cx="8077200" cy="1446550"/>
          </a:xfrm>
          <a:prstGeom prst="rect">
            <a:avLst/>
          </a:prstGeom>
          <a:noFill/>
        </p:spPr>
        <p:txBody>
          <a:bodyPr wrap="square" rtlCol="0">
            <a:spAutoFit/>
          </a:bodyPr>
          <a:lstStyle/>
          <a:p>
            <a:pPr algn="ctr"/>
            <a:r>
              <a:rPr lang="en-US" sz="4400" b="1" dirty="0" smtClean="0">
                <a:solidFill>
                  <a:srgbClr val="FFFF00"/>
                </a:solidFill>
              </a:rPr>
              <a:t>At the end of that 3 ½ Year timeframe*, He was taken captive</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5.gif"/>
          <p:cNvPicPr>
            <a:picLocks noChangeAspect="1"/>
          </p:cNvPicPr>
          <p:nvPr/>
        </p:nvPicPr>
        <p:blipFill>
          <a:blip r:embed="rId2"/>
          <a:stretch>
            <a:fillRect/>
          </a:stretch>
        </p:blipFill>
        <p:spPr>
          <a:xfrm>
            <a:off x="0" y="3429000"/>
            <a:ext cx="8991600" cy="3429000"/>
          </a:xfrm>
          <a:prstGeom prst="rect">
            <a:avLst/>
          </a:prstGeom>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1752600"/>
            <a:ext cx="4495800" cy="4832092"/>
          </a:xfrm>
          <a:prstGeom prst="rect">
            <a:avLst/>
          </a:prstGeom>
          <a:noFill/>
        </p:spPr>
        <p:txBody>
          <a:bodyPr wrap="square" rtlCol="0">
            <a:spAutoFit/>
          </a:bodyPr>
          <a:lstStyle/>
          <a:p>
            <a:pPr algn="ctr"/>
            <a:r>
              <a:rPr lang="en-US" sz="4400" b="1" dirty="0" smtClean="0">
                <a:solidFill>
                  <a:srgbClr val="FFFF00"/>
                </a:solidFill>
              </a:rPr>
              <a:t>the Head of a Body was killed by the State, and by very zealous people who cared not what God wanted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7.jpg"/>
          <p:cNvPicPr>
            <a:picLocks noChangeAspect="1"/>
          </p:cNvPicPr>
          <p:nvPr/>
        </p:nvPicPr>
        <p:blipFill>
          <a:blip r:embed="rId2"/>
          <a:stretch>
            <a:fillRect/>
          </a:stretch>
        </p:blipFill>
        <p:spPr>
          <a:xfrm>
            <a:off x="533400" y="1570651"/>
            <a:ext cx="3952875" cy="5287349"/>
          </a:xfrm>
          <a:prstGeom prst="rect">
            <a:avLst/>
          </a:prstGeom>
        </p:spPr>
      </p:pic>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09800"/>
            <a:ext cx="4495800" cy="3477875"/>
          </a:xfrm>
          <a:prstGeom prst="rect">
            <a:avLst/>
          </a:prstGeom>
          <a:noFill/>
        </p:spPr>
        <p:txBody>
          <a:bodyPr wrap="square" rtlCol="0">
            <a:spAutoFit/>
          </a:bodyPr>
          <a:lstStyle/>
          <a:p>
            <a:pPr algn="ctr"/>
            <a:r>
              <a:rPr lang="en-US" sz="4400" b="1" dirty="0" smtClean="0">
                <a:solidFill>
                  <a:srgbClr val="FFFF00"/>
                </a:solidFill>
              </a:rPr>
              <a:t>after a period of time would pass, the Head of the Body was to live again</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6.jpg"/>
          <p:cNvPicPr>
            <a:picLocks noChangeAspect="1"/>
          </p:cNvPicPr>
          <p:nvPr/>
        </p:nvPicPr>
        <p:blipFill>
          <a:blip r:embed="rId2"/>
          <a:stretch>
            <a:fillRect/>
          </a:stretch>
        </p:blipFill>
        <p:spPr>
          <a:xfrm>
            <a:off x="4664230" y="1676400"/>
            <a:ext cx="4479770" cy="5181600"/>
          </a:xfrm>
          <a:prstGeom prst="rect">
            <a:avLst/>
          </a:prstGeom>
        </p:spPr>
      </p:pic>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648200" y="1600200"/>
            <a:ext cx="4495800" cy="5078313"/>
          </a:xfrm>
          <a:prstGeom prst="rect">
            <a:avLst/>
          </a:prstGeom>
          <a:noFill/>
        </p:spPr>
        <p:txBody>
          <a:bodyPr wrap="square" rtlCol="0">
            <a:spAutoFit/>
          </a:bodyPr>
          <a:lstStyle/>
          <a:p>
            <a:pPr algn="ctr"/>
            <a:r>
              <a:rPr lang="en-US" sz="3600" b="1" dirty="0" smtClean="0">
                <a:solidFill>
                  <a:schemeClr val="bg1"/>
                </a:solidFill>
              </a:rPr>
              <a:t>part of His many titles, would include partly, </a:t>
            </a:r>
            <a:r>
              <a:rPr lang="en-US" sz="3600" b="1" dirty="0" smtClean="0">
                <a:solidFill>
                  <a:srgbClr val="FFFF00"/>
                </a:solidFill>
              </a:rPr>
              <a:t>“Christ ...”</a:t>
            </a:r>
            <a:r>
              <a:rPr lang="en-US" sz="3600" b="1" dirty="0" smtClean="0">
                <a:solidFill>
                  <a:schemeClr val="bg1"/>
                </a:solidFill>
              </a:rPr>
              <a:t>, </a:t>
            </a:r>
            <a:r>
              <a:rPr lang="en-US" sz="3600" b="1" dirty="0" smtClean="0">
                <a:solidFill>
                  <a:srgbClr val="FFFF00"/>
                </a:solidFill>
              </a:rPr>
              <a:t>“Rock ...”</a:t>
            </a:r>
            <a:r>
              <a:rPr lang="en-US" sz="3600" b="1" dirty="0" smtClean="0">
                <a:solidFill>
                  <a:schemeClr val="bg1"/>
                </a:solidFill>
              </a:rPr>
              <a:t>, </a:t>
            </a:r>
            <a:r>
              <a:rPr lang="en-US" sz="3600" b="1" dirty="0" smtClean="0">
                <a:solidFill>
                  <a:srgbClr val="FFFF00"/>
                </a:solidFill>
              </a:rPr>
              <a:t>“Foundation ...”</a:t>
            </a:r>
            <a:r>
              <a:rPr lang="en-US" sz="3600" b="1" dirty="0" smtClean="0">
                <a:solidFill>
                  <a:schemeClr val="bg1"/>
                </a:solidFill>
              </a:rPr>
              <a:t>, </a:t>
            </a:r>
            <a:r>
              <a:rPr lang="en-US" sz="3600" b="1" dirty="0" smtClean="0">
                <a:solidFill>
                  <a:srgbClr val="FFFF00"/>
                </a:solidFill>
              </a:rPr>
              <a:t>“... Root ...”</a:t>
            </a:r>
            <a:r>
              <a:rPr lang="en-US" sz="3600" b="1" dirty="0" smtClean="0">
                <a:solidFill>
                  <a:schemeClr val="bg1"/>
                </a:solidFill>
              </a:rPr>
              <a:t>, </a:t>
            </a:r>
            <a:r>
              <a:rPr lang="en-US" sz="3600" b="1" dirty="0" smtClean="0">
                <a:solidFill>
                  <a:srgbClr val="FFFF00"/>
                </a:solidFill>
              </a:rPr>
              <a:t>“... Branch ...”</a:t>
            </a:r>
            <a:r>
              <a:rPr lang="en-US" sz="3600" b="1" dirty="0" smtClean="0">
                <a:solidFill>
                  <a:schemeClr val="bg1"/>
                </a:solidFill>
              </a:rPr>
              <a:t>, </a:t>
            </a:r>
            <a:r>
              <a:rPr lang="en-US" sz="3600" b="1" dirty="0" smtClean="0">
                <a:solidFill>
                  <a:srgbClr val="FFFF00"/>
                </a:solidFill>
              </a:rPr>
              <a:t>“Prince ...”</a:t>
            </a:r>
            <a:r>
              <a:rPr lang="en-US" sz="3600" b="1" dirty="0" smtClean="0">
                <a:solidFill>
                  <a:schemeClr val="bg1"/>
                </a:solidFill>
              </a:rPr>
              <a:t>, </a:t>
            </a:r>
            <a:r>
              <a:rPr lang="en-US" sz="3600" b="1" dirty="0" smtClean="0">
                <a:solidFill>
                  <a:srgbClr val="FFFF00"/>
                </a:solidFill>
              </a:rPr>
              <a:t>“Son ...”</a:t>
            </a:r>
            <a:r>
              <a:rPr lang="en-US" sz="3600" b="1" dirty="0" smtClean="0">
                <a:solidFill>
                  <a:schemeClr val="bg1"/>
                </a:solidFill>
              </a:rPr>
              <a:t>, </a:t>
            </a:r>
            <a:r>
              <a:rPr lang="en-US" sz="3600" b="1" dirty="0" smtClean="0">
                <a:solidFill>
                  <a:srgbClr val="FFFF00"/>
                </a:solidFill>
              </a:rPr>
              <a:t>“Father ...”</a:t>
            </a:r>
            <a:r>
              <a:rPr lang="en-US" sz="3600" b="1" dirty="0" smtClean="0">
                <a:solidFill>
                  <a:schemeClr val="bg1"/>
                </a:solidFill>
              </a:rPr>
              <a:t> </a:t>
            </a:r>
            <a:r>
              <a:rPr lang="en-US" sz="3600" b="1" dirty="0" smtClean="0">
                <a:solidFill>
                  <a:srgbClr val="00B050"/>
                </a:solidFill>
              </a:rPr>
              <a:t>[having </a:t>
            </a:r>
            <a:r>
              <a:rPr lang="en-US" sz="3600" b="1" dirty="0" smtClean="0">
                <a:solidFill>
                  <a:srgbClr val="FFFF00"/>
                </a:solidFill>
              </a:rPr>
              <a:t>“children ...”</a:t>
            </a:r>
            <a:r>
              <a:rPr lang="en-US" sz="3600" b="1" dirty="0" smtClean="0">
                <a:solidFill>
                  <a:srgbClr val="00B050"/>
                </a:solidFill>
              </a:rPr>
              <a:t>]</a:t>
            </a:r>
            <a:r>
              <a:rPr lang="en-US" sz="3600" b="1" dirty="0" smtClean="0">
                <a:solidFill>
                  <a:schemeClr val="bg1"/>
                </a:solidFill>
              </a:rPr>
              <a:t>, </a:t>
            </a:r>
            <a:r>
              <a:rPr lang="en-US" sz="3600" b="1" dirty="0" smtClean="0">
                <a:solidFill>
                  <a:srgbClr val="FFFF00"/>
                </a:solidFill>
              </a:rPr>
              <a:t>“King”</a:t>
            </a:r>
            <a:r>
              <a:rPr lang="en-US" sz="3600" b="1" dirty="0" smtClean="0">
                <a:solidFill>
                  <a:schemeClr val="bg1"/>
                </a:solidFill>
              </a:rPr>
              <a:t>, </a:t>
            </a:r>
            <a:r>
              <a:rPr lang="en-US" sz="3600" b="1" dirty="0" smtClean="0">
                <a:solidFill>
                  <a:srgbClr val="FFFF00"/>
                </a:solidFill>
              </a:rPr>
              <a:t>“Lord ...”</a:t>
            </a:r>
            <a:r>
              <a:rPr lang="en-US" sz="3600" b="1" dirty="0" smtClean="0">
                <a:solidFill>
                  <a:schemeClr val="bg1"/>
                </a:solidFill>
              </a:rPr>
              <a:t> and </a:t>
            </a:r>
            <a:r>
              <a:rPr lang="en-US" sz="3600" b="1" dirty="0" smtClean="0">
                <a:solidFill>
                  <a:srgbClr val="FFFF00"/>
                </a:solidFill>
              </a:rPr>
              <a:t>“God ...”</a:t>
            </a:r>
            <a:endParaRPr lang="en-US" sz="36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8.jpg"/>
          <p:cNvPicPr>
            <a:picLocks noChangeAspect="1"/>
          </p:cNvPicPr>
          <p:nvPr/>
        </p:nvPicPr>
        <p:blipFill>
          <a:blip r:embed="rId2"/>
          <a:stretch>
            <a:fillRect/>
          </a:stretch>
        </p:blipFill>
        <p:spPr>
          <a:xfrm>
            <a:off x="0" y="1828800"/>
            <a:ext cx="4572000" cy="4572000"/>
          </a:xfrm>
          <a:prstGeom prst="rect">
            <a:avLst/>
          </a:prstGeom>
        </p:spPr>
      </p:pic>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descr="external-content.duckduckgo.com2.jpg"/>
          <p:cNvPicPr>
            <a:picLocks noChangeAspect="1"/>
          </p:cNvPicPr>
          <p:nvPr/>
        </p:nvPicPr>
        <p:blipFill>
          <a:blip r:embed="rId2"/>
          <a:stretch>
            <a:fillRect/>
          </a:stretch>
        </p:blipFill>
        <p:spPr>
          <a:xfrm>
            <a:off x="0" y="857250"/>
            <a:ext cx="9144000" cy="5143500"/>
          </a:xfrm>
          <a:prstGeom prst="rect">
            <a:avLst/>
          </a:prstGeom>
        </p:spPr>
      </p:pic>
      <p:sp>
        <p:nvSpPr>
          <p:cNvPr id="9" name="TextBox 8"/>
          <p:cNvSpPr txBox="1"/>
          <p:nvPr/>
        </p:nvSpPr>
        <p:spPr>
          <a:xfrm>
            <a:off x="0" y="0"/>
            <a:ext cx="9144000" cy="769441"/>
          </a:xfrm>
          <a:prstGeom prst="rect">
            <a:avLst/>
          </a:prstGeom>
          <a:noFill/>
        </p:spPr>
        <p:txBody>
          <a:bodyPr wrap="square" rtlCol="0">
            <a:spAutoFit/>
          </a:bodyPr>
          <a:lstStyle/>
          <a:p>
            <a:pPr algn="ctr"/>
            <a:r>
              <a:rPr lang="en-US" sz="4400" b="1" dirty="0" smtClean="0">
                <a:solidFill>
                  <a:schemeClr val="bg1"/>
                </a:solidFill>
              </a:rPr>
              <a:t>We live in a world …</a:t>
            </a:r>
            <a:endParaRPr lang="en-US" sz="4400" b="1" dirty="0">
              <a:solidFill>
                <a:schemeClr val="bg1"/>
              </a:solidFill>
            </a:endParaRPr>
          </a:p>
        </p:txBody>
      </p:sp>
      <p:sp>
        <p:nvSpPr>
          <p:cNvPr id="10" name="TextBox 9"/>
          <p:cNvSpPr txBox="1"/>
          <p:nvPr/>
        </p:nvSpPr>
        <p:spPr>
          <a:xfrm>
            <a:off x="0" y="6027003"/>
            <a:ext cx="9144000" cy="769441"/>
          </a:xfrm>
          <a:prstGeom prst="rect">
            <a:avLst/>
          </a:prstGeom>
          <a:noFill/>
        </p:spPr>
        <p:txBody>
          <a:bodyPr wrap="square" rtlCol="0">
            <a:spAutoFit/>
          </a:bodyPr>
          <a:lstStyle/>
          <a:p>
            <a:pPr algn="ctr"/>
            <a:r>
              <a:rPr lang="en-US" sz="4400" b="1" dirty="0" smtClean="0">
                <a:solidFill>
                  <a:schemeClr val="bg1"/>
                </a:solidFill>
              </a:rPr>
              <a:t>… of great and marvelous wonders ...</a:t>
            </a:r>
            <a:endParaRPr lang="en-US" sz="4400" dirty="0"/>
          </a:p>
        </p:txBody>
      </p:sp>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200400"/>
            <a:ext cx="4114800" cy="1446550"/>
          </a:xfrm>
          <a:prstGeom prst="rect">
            <a:avLst/>
          </a:prstGeom>
          <a:noFill/>
        </p:spPr>
        <p:txBody>
          <a:bodyPr wrap="square" rtlCol="0">
            <a:spAutoFit/>
          </a:bodyPr>
          <a:lstStyle/>
          <a:p>
            <a:pPr algn="ctr"/>
            <a:r>
              <a:rPr lang="en-US" sz="4400" b="1" dirty="0" smtClean="0">
                <a:solidFill>
                  <a:srgbClr val="FFFF00"/>
                </a:solidFill>
              </a:rPr>
              <a:t>would go down to Egypt</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29.jpg"/>
          <p:cNvPicPr>
            <a:picLocks noChangeAspect="1"/>
          </p:cNvPicPr>
          <p:nvPr/>
        </p:nvPicPr>
        <p:blipFill>
          <a:blip r:embed="rId2" cstate="print"/>
          <a:stretch>
            <a:fillRect/>
          </a:stretch>
        </p:blipFill>
        <p:spPr>
          <a:xfrm>
            <a:off x="4114800" y="2057400"/>
            <a:ext cx="5029200" cy="4114362"/>
          </a:xfrm>
          <a:prstGeom prst="rect">
            <a:avLst/>
          </a:prstGeom>
        </p:spPr>
      </p:pic>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105400" y="2971800"/>
            <a:ext cx="4038600" cy="2123658"/>
          </a:xfrm>
          <a:prstGeom prst="rect">
            <a:avLst/>
          </a:prstGeom>
          <a:noFill/>
        </p:spPr>
        <p:txBody>
          <a:bodyPr wrap="square" rtlCol="0">
            <a:spAutoFit/>
          </a:bodyPr>
          <a:lstStyle/>
          <a:p>
            <a:pPr algn="ctr"/>
            <a:r>
              <a:rPr lang="en-US" sz="4400" b="1" dirty="0" smtClean="0">
                <a:solidFill>
                  <a:srgbClr val="FFFF00"/>
                </a:solidFill>
              </a:rPr>
              <a:t>would enter Jerusalem  &amp;  Glorious Land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31.jpg"/>
          <p:cNvPicPr>
            <a:picLocks noChangeAspect="1"/>
          </p:cNvPicPr>
          <p:nvPr/>
        </p:nvPicPr>
        <p:blipFill>
          <a:blip r:embed="rId2"/>
          <a:stretch>
            <a:fillRect/>
          </a:stretch>
        </p:blipFill>
        <p:spPr>
          <a:xfrm>
            <a:off x="0" y="1981200"/>
            <a:ext cx="5105400" cy="4220558"/>
          </a:xfrm>
          <a:prstGeom prst="rect">
            <a:avLst/>
          </a:prstGeom>
        </p:spPr>
      </p:pic>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429000"/>
            <a:ext cx="4038600" cy="1446550"/>
          </a:xfrm>
          <a:prstGeom prst="rect">
            <a:avLst/>
          </a:prstGeom>
          <a:noFill/>
        </p:spPr>
        <p:txBody>
          <a:bodyPr wrap="square" rtlCol="0">
            <a:spAutoFit/>
          </a:bodyPr>
          <a:lstStyle/>
          <a:p>
            <a:pPr algn="ctr"/>
            <a:r>
              <a:rPr lang="en-US" sz="4400" b="1" dirty="0" smtClean="0">
                <a:solidFill>
                  <a:srgbClr val="FFFF00"/>
                </a:solidFill>
              </a:rPr>
              <a:t>would sit/ride atop a beast</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30.jpg"/>
          <p:cNvPicPr>
            <a:picLocks noChangeAspect="1"/>
          </p:cNvPicPr>
          <p:nvPr/>
        </p:nvPicPr>
        <p:blipFill>
          <a:blip r:embed="rId2"/>
          <a:stretch>
            <a:fillRect/>
          </a:stretch>
        </p:blipFill>
        <p:spPr>
          <a:xfrm>
            <a:off x="3872948" y="2286000"/>
            <a:ext cx="5271052" cy="3276600"/>
          </a:xfrm>
          <a:prstGeom prst="rect">
            <a:avLst/>
          </a:prstGeom>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638800" y="2819400"/>
            <a:ext cx="3505200" cy="2123658"/>
          </a:xfrm>
          <a:prstGeom prst="rect">
            <a:avLst/>
          </a:prstGeom>
          <a:noFill/>
        </p:spPr>
        <p:txBody>
          <a:bodyPr wrap="square" rtlCol="0">
            <a:spAutoFit/>
          </a:bodyPr>
          <a:lstStyle/>
          <a:p>
            <a:pPr algn="ctr"/>
            <a:r>
              <a:rPr lang="en-US" sz="4400" b="1" dirty="0" smtClean="0">
                <a:solidFill>
                  <a:srgbClr val="FFFF00"/>
                </a:solidFill>
              </a:rPr>
              <a:t>would enter the Temple of God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33.jpg"/>
          <p:cNvPicPr>
            <a:picLocks noChangeAspect="1"/>
          </p:cNvPicPr>
          <p:nvPr/>
        </p:nvPicPr>
        <p:blipFill>
          <a:blip r:embed="rId2"/>
          <a:stretch>
            <a:fillRect/>
          </a:stretch>
        </p:blipFill>
        <p:spPr>
          <a:xfrm>
            <a:off x="0" y="1905000"/>
            <a:ext cx="5570482" cy="4038600"/>
          </a:xfrm>
          <a:prstGeom prst="rect">
            <a:avLst/>
          </a:prstGeom>
        </p:spPr>
      </p:pic>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67000"/>
            <a:ext cx="3886200" cy="2800767"/>
          </a:xfrm>
          <a:prstGeom prst="rect">
            <a:avLst/>
          </a:prstGeom>
          <a:noFill/>
        </p:spPr>
        <p:txBody>
          <a:bodyPr wrap="square" rtlCol="0">
            <a:spAutoFit/>
          </a:bodyPr>
          <a:lstStyle/>
          <a:p>
            <a:pPr algn="ctr"/>
            <a:r>
              <a:rPr lang="en-US" sz="4400" b="1" dirty="0" smtClean="0">
                <a:solidFill>
                  <a:srgbClr val="FFFF00"/>
                </a:solidFill>
              </a:rPr>
              <a:t>He would have followers of many kinds of people</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36.jpg"/>
          <p:cNvPicPr>
            <a:picLocks noChangeAspect="1"/>
          </p:cNvPicPr>
          <p:nvPr/>
        </p:nvPicPr>
        <p:blipFill>
          <a:blip r:embed="rId2"/>
          <a:stretch>
            <a:fillRect/>
          </a:stretch>
        </p:blipFill>
        <p:spPr>
          <a:xfrm>
            <a:off x="3810000" y="2209800"/>
            <a:ext cx="5334000" cy="3733800"/>
          </a:xfrm>
          <a:prstGeom prst="rect">
            <a:avLst/>
          </a:prstGeom>
        </p:spPr>
      </p:pic>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791200"/>
            <a:ext cx="9144000" cy="769441"/>
          </a:xfrm>
          <a:prstGeom prst="rect">
            <a:avLst/>
          </a:prstGeom>
          <a:noFill/>
        </p:spPr>
        <p:txBody>
          <a:bodyPr wrap="square" rtlCol="0">
            <a:spAutoFit/>
          </a:bodyPr>
          <a:lstStyle/>
          <a:p>
            <a:pPr algn="ctr"/>
            <a:r>
              <a:rPr lang="en-US" sz="4400" b="1" dirty="0" smtClean="0">
                <a:solidFill>
                  <a:srgbClr val="FFFF00"/>
                </a:solidFill>
              </a:rPr>
              <a:t>would have “sheep” or a flock</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38.jpg"/>
          <p:cNvPicPr>
            <a:picLocks noChangeAspect="1"/>
          </p:cNvPicPr>
          <p:nvPr/>
        </p:nvPicPr>
        <p:blipFill>
          <a:blip r:embed="rId2"/>
          <a:stretch>
            <a:fillRect/>
          </a:stretch>
        </p:blipFill>
        <p:spPr>
          <a:xfrm>
            <a:off x="0" y="1600200"/>
            <a:ext cx="9144000" cy="4038600"/>
          </a:xfrm>
          <a:prstGeom prst="rect">
            <a:avLst/>
          </a:prstGeom>
        </p:spPr>
      </p:pic>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752600"/>
            <a:ext cx="9144000" cy="769441"/>
          </a:xfrm>
          <a:prstGeom prst="rect">
            <a:avLst/>
          </a:prstGeom>
          <a:noFill/>
        </p:spPr>
        <p:txBody>
          <a:bodyPr wrap="square" rtlCol="0">
            <a:spAutoFit/>
          </a:bodyPr>
          <a:lstStyle/>
          <a:p>
            <a:pPr algn="ctr"/>
            <a:r>
              <a:rPr lang="en-US" sz="4400" b="1" dirty="0" smtClean="0">
                <a:solidFill>
                  <a:srgbClr val="FFFF00"/>
                </a:solidFill>
              </a:rPr>
              <a:t>would be seen above the “waters”</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41.jpg"/>
          <p:cNvPicPr>
            <a:picLocks noChangeAspect="1"/>
          </p:cNvPicPr>
          <p:nvPr/>
        </p:nvPicPr>
        <p:blipFill>
          <a:blip r:embed="rId2"/>
          <a:stretch>
            <a:fillRect/>
          </a:stretch>
        </p:blipFill>
        <p:spPr>
          <a:xfrm>
            <a:off x="0" y="2801493"/>
            <a:ext cx="9144000" cy="4056507"/>
          </a:xfrm>
          <a:prstGeom prst="rect">
            <a:avLst/>
          </a:prstGeom>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1200" y="2971800"/>
            <a:ext cx="3352800" cy="2123658"/>
          </a:xfrm>
          <a:prstGeom prst="rect">
            <a:avLst/>
          </a:prstGeom>
          <a:noFill/>
        </p:spPr>
        <p:txBody>
          <a:bodyPr wrap="square" rtlCol="0">
            <a:spAutoFit/>
          </a:bodyPr>
          <a:lstStyle/>
          <a:p>
            <a:pPr algn="ctr"/>
            <a:r>
              <a:rPr lang="en-US" sz="4400" b="1" dirty="0" smtClean="0">
                <a:solidFill>
                  <a:srgbClr val="FFFF00"/>
                </a:solidFill>
              </a:rPr>
              <a:t>would speak “dark sayings”</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42.jpg"/>
          <p:cNvPicPr>
            <a:picLocks noChangeAspect="1"/>
          </p:cNvPicPr>
          <p:nvPr/>
        </p:nvPicPr>
        <p:blipFill>
          <a:blip r:embed="rId2"/>
          <a:stretch>
            <a:fillRect/>
          </a:stretch>
        </p:blipFill>
        <p:spPr>
          <a:xfrm>
            <a:off x="0" y="1981200"/>
            <a:ext cx="5791200" cy="4229100"/>
          </a:xfrm>
          <a:prstGeom prst="rect">
            <a:avLst/>
          </a:prstGeom>
        </p:spPr>
      </p:pic>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895600"/>
            <a:ext cx="3352800" cy="2123658"/>
          </a:xfrm>
          <a:prstGeom prst="rect">
            <a:avLst/>
          </a:prstGeom>
          <a:noFill/>
        </p:spPr>
        <p:txBody>
          <a:bodyPr wrap="square" rtlCol="0">
            <a:spAutoFit/>
          </a:bodyPr>
          <a:lstStyle/>
          <a:p>
            <a:pPr algn="ctr"/>
            <a:r>
              <a:rPr lang="en-US" sz="4400" b="1" dirty="0" smtClean="0">
                <a:solidFill>
                  <a:srgbClr val="FFFF00"/>
                </a:solidFill>
              </a:rPr>
              <a:t>would do many “miracles”</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45.jpg"/>
          <p:cNvPicPr>
            <a:picLocks noChangeAspect="1"/>
          </p:cNvPicPr>
          <p:nvPr/>
        </p:nvPicPr>
        <p:blipFill>
          <a:blip r:embed="rId2" cstate="print"/>
          <a:stretch>
            <a:fillRect/>
          </a:stretch>
        </p:blipFill>
        <p:spPr>
          <a:xfrm>
            <a:off x="3358806" y="2209800"/>
            <a:ext cx="5785194" cy="3543658"/>
          </a:xfrm>
          <a:prstGeom prst="rect">
            <a:avLst/>
          </a:prstGeom>
        </p:spPr>
      </p:pic>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724400" y="3048000"/>
            <a:ext cx="4267200" cy="2123658"/>
          </a:xfrm>
          <a:prstGeom prst="rect">
            <a:avLst/>
          </a:prstGeom>
          <a:noFill/>
        </p:spPr>
        <p:txBody>
          <a:bodyPr wrap="square" rtlCol="0">
            <a:spAutoFit/>
          </a:bodyPr>
          <a:lstStyle/>
          <a:p>
            <a:pPr algn="ctr"/>
            <a:r>
              <a:rPr lang="en-US" sz="4400" b="1" dirty="0" smtClean="0">
                <a:solidFill>
                  <a:srgbClr val="FFFF00"/>
                </a:solidFill>
              </a:rPr>
              <a:t>take up a War, or a Great Controversy</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Great Controversy.jpg"/>
          <p:cNvPicPr>
            <a:picLocks noChangeAspect="1"/>
          </p:cNvPicPr>
          <p:nvPr/>
        </p:nvPicPr>
        <p:blipFill>
          <a:blip r:embed="rId2" cstate="print"/>
          <a:srcRect l="20000" r="20000"/>
          <a:stretch>
            <a:fillRect/>
          </a:stretch>
        </p:blipFill>
        <p:spPr>
          <a:xfrm>
            <a:off x="304800" y="1600200"/>
            <a:ext cx="4343400" cy="5048250"/>
          </a:xfrm>
          <a:prstGeom prst="rect">
            <a:avLst/>
          </a:prstGeom>
        </p:spPr>
      </p:pic>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 a world filled with …</a:t>
            </a:r>
            <a:endParaRPr lang="en-US" sz="4800" b="1" dirty="0">
              <a:solidFill>
                <a:schemeClr val="bg1"/>
              </a:solidFill>
            </a:endParaRPr>
          </a:p>
        </p:txBody>
      </p:sp>
      <p:sp>
        <p:nvSpPr>
          <p:cNvPr id="10" name="TextBox 9"/>
          <p:cNvSpPr txBox="1"/>
          <p:nvPr/>
        </p:nvSpPr>
        <p:spPr>
          <a:xfrm>
            <a:off x="0" y="6027003"/>
            <a:ext cx="9144000" cy="830997"/>
          </a:xfrm>
          <a:prstGeom prst="rect">
            <a:avLst/>
          </a:prstGeom>
          <a:noFill/>
        </p:spPr>
        <p:txBody>
          <a:bodyPr wrap="square" rtlCol="0">
            <a:spAutoFit/>
          </a:bodyPr>
          <a:lstStyle/>
          <a:p>
            <a:pPr algn="ctr"/>
            <a:r>
              <a:rPr lang="en-US" sz="4800" b="1" dirty="0" smtClean="0">
                <a:solidFill>
                  <a:schemeClr val="bg1"/>
                </a:solidFill>
              </a:rPr>
              <a:t>… Light! …</a:t>
            </a:r>
            <a:endParaRPr lang="en-US" sz="4800" dirty="0"/>
          </a:p>
        </p:txBody>
      </p:sp>
      <p:pic>
        <p:nvPicPr>
          <p:cNvPr id="5" name="Picture 4" descr="external-content.duckduckgo.com4.png"/>
          <p:cNvPicPr>
            <a:picLocks noChangeAspect="1"/>
          </p:cNvPicPr>
          <p:nvPr/>
        </p:nvPicPr>
        <p:blipFill>
          <a:blip r:embed="rId2"/>
          <a:stretch>
            <a:fillRect/>
          </a:stretch>
        </p:blipFill>
        <p:spPr>
          <a:xfrm>
            <a:off x="0" y="762000"/>
            <a:ext cx="9144000" cy="5161934"/>
          </a:xfrm>
          <a:prstGeom prst="rect">
            <a:avLst/>
          </a:prstGeom>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3276600"/>
            <a:ext cx="4495800" cy="1446550"/>
          </a:xfrm>
          <a:prstGeom prst="rect">
            <a:avLst/>
          </a:prstGeom>
          <a:noFill/>
        </p:spPr>
        <p:txBody>
          <a:bodyPr wrap="square" rtlCol="0">
            <a:spAutoFit/>
          </a:bodyPr>
          <a:lstStyle/>
          <a:p>
            <a:pPr algn="ctr"/>
            <a:r>
              <a:rPr lang="en-US" sz="4400" b="1" dirty="0" smtClean="0">
                <a:solidFill>
                  <a:srgbClr val="FFFF00"/>
                </a:solidFill>
              </a:rPr>
              <a:t>would come with the “spirit”</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46.jpg"/>
          <p:cNvPicPr>
            <a:picLocks noChangeAspect="1"/>
          </p:cNvPicPr>
          <p:nvPr/>
        </p:nvPicPr>
        <p:blipFill>
          <a:blip r:embed="rId2"/>
          <a:stretch>
            <a:fillRect/>
          </a:stretch>
        </p:blipFill>
        <p:spPr>
          <a:xfrm rot="5400000">
            <a:off x="4170058" y="1849742"/>
            <a:ext cx="4918684" cy="4572000"/>
          </a:xfrm>
          <a:prstGeom prst="rect">
            <a:avLst/>
          </a:prstGeom>
        </p:spPr>
      </p:pic>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5791200" y="3124200"/>
            <a:ext cx="3352800" cy="1446550"/>
          </a:xfrm>
          <a:prstGeom prst="rect">
            <a:avLst/>
          </a:prstGeom>
          <a:noFill/>
        </p:spPr>
        <p:txBody>
          <a:bodyPr wrap="square" rtlCol="0">
            <a:spAutoFit/>
          </a:bodyPr>
          <a:lstStyle/>
          <a:p>
            <a:pPr algn="ctr"/>
            <a:r>
              <a:rPr lang="en-US" sz="4400" b="1" dirty="0" smtClean="0">
                <a:solidFill>
                  <a:srgbClr val="FFFF00"/>
                </a:solidFill>
              </a:rPr>
              <a:t>would deny</a:t>
            </a:r>
          </a:p>
          <a:p>
            <a:pPr algn="ctr"/>
            <a:r>
              <a:rPr lang="en-US" sz="4400" b="1" dirty="0" smtClean="0">
                <a:solidFill>
                  <a:srgbClr val="FFFF00"/>
                </a:solidFill>
              </a:rPr>
              <a:t>“the flesh”</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6" name="Picture 5" descr="external-content.duckduckgo.com51.jpg"/>
          <p:cNvPicPr>
            <a:picLocks noChangeAspect="1"/>
          </p:cNvPicPr>
          <p:nvPr/>
        </p:nvPicPr>
        <p:blipFill>
          <a:blip r:embed="rId2"/>
          <a:stretch>
            <a:fillRect/>
          </a:stretch>
        </p:blipFill>
        <p:spPr>
          <a:xfrm>
            <a:off x="0" y="1600200"/>
            <a:ext cx="5749018" cy="4953000"/>
          </a:xfrm>
          <a:prstGeom prst="rect">
            <a:avLst/>
          </a:prstGeom>
        </p:spPr>
      </p:pic>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667000"/>
            <a:ext cx="3352800" cy="2800767"/>
          </a:xfrm>
          <a:prstGeom prst="rect">
            <a:avLst/>
          </a:prstGeom>
          <a:noFill/>
        </p:spPr>
        <p:txBody>
          <a:bodyPr wrap="square" rtlCol="0">
            <a:spAutoFit/>
          </a:bodyPr>
          <a:lstStyle/>
          <a:p>
            <a:pPr algn="ctr"/>
            <a:r>
              <a:rPr lang="en-US" sz="4400" b="1" dirty="0" smtClean="0">
                <a:solidFill>
                  <a:srgbClr val="FFFF00"/>
                </a:solidFill>
              </a:rPr>
              <a:t>a day would come when he would be “revealed”</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5" name="Picture 4" descr="external-content.duckduckgo.com47.jpg"/>
          <p:cNvPicPr>
            <a:picLocks noChangeAspect="1"/>
          </p:cNvPicPr>
          <p:nvPr/>
        </p:nvPicPr>
        <p:blipFill>
          <a:blip r:embed="rId2"/>
          <a:stretch>
            <a:fillRect/>
          </a:stretch>
        </p:blipFill>
        <p:spPr>
          <a:xfrm>
            <a:off x="3352800" y="1676400"/>
            <a:ext cx="5791200" cy="4724400"/>
          </a:xfrm>
          <a:prstGeom prst="rect">
            <a:avLst/>
          </a:prstGeom>
        </p:spPr>
      </p:pic>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5411450"/>
            <a:ext cx="9144000" cy="1446550"/>
          </a:xfrm>
          <a:prstGeom prst="rect">
            <a:avLst/>
          </a:prstGeom>
          <a:noFill/>
        </p:spPr>
        <p:txBody>
          <a:bodyPr wrap="square" rtlCol="0">
            <a:spAutoFit/>
          </a:bodyPr>
          <a:lstStyle/>
          <a:p>
            <a:pPr algn="ctr"/>
            <a:r>
              <a:rPr lang="en-US" sz="4400" b="1" dirty="0" smtClean="0">
                <a:solidFill>
                  <a:srgbClr val="FFFF00"/>
                </a:solidFill>
              </a:rPr>
              <a:t>A question surrounds him,</a:t>
            </a:r>
          </a:p>
          <a:p>
            <a:pPr algn="ctr"/>
            <a:r>
              <a:rPr lang="en-US" sz="4400" b="1" dirty="0" smtClean="0">
                <a:solidFill>
                  <a:srgbClr val="FFFF00"/>
                </a:solidFill>
              </a:rPr>
              <a:t>“Who is like unto...” him?</a:t>
            </a:r>
            <a:endParaRPr lang="en-US" sz="4400" b="1" dirty="0">
              <a:solidFill>
                <a:srgbClr val="FFFF00"/>
              </a:solidFill>
            </a:endParaRPr>
          </a:p>
        </p:txBody>
      </p:sp>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Can you tell the difference, between Christ and Anti-Christ?</a:t>
            </a:r>
            <a:endParaRPr lang="en-US" sz="4800" b="1" dirty="0">
              <a:solidFill>
                <a:schemeClr val="bg1"/>
              </a:solidFill>
            </a:endParaRPr>
          </a:p>
        </p:txBody>
      </p:sp>
      <p:pic>
        <p:nvPicPr>
          <p:cNvPr id="7" name="Picture 6" descr="external-content.duckduckgo.com50.jpg"/>
          <p:cNvPicPr>
            <a:picLocks noChangeAspect="1"/>
          </p:cNvPicPr>
          <p:nvPr/>
        </p:nvPicPr>
        <p:blipFill>
          <a:blip r:embed="rId2"/>
          <a:stretch>
            <a:fillRect/>
          </a:stretch>
        </p:blipFill>
        <p:spPr>
          <a:xfrm>
            <a:off x="0" y="1600200"/>
            <a:ext cx="9144000" cy="3886200"/>
          </a:xfrm>
          <a:prstGeom prst="rect">
            <a:avLst/>
          </a:prstGeom>
        </p:spPr>
      </p:pic>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569660"/>
          </a:xfrm>
          <a:prstGeom prst="rect">
            <a:avLst/>
          </a:prstGeom>
          <a:noFill/>
        </p:spPr>
        <p:txBody>
          <a:bodyPr wrap="square" rtlCol="0">
            <a:spAutoFit/>
          </a:bodyPr>
          <a:lstStyle/>
          <a:p>
            <a:pPr algn="ctr"/>
            <a:r>
              <a:rPr lang="en-US" sz="4800" b="1" dirty="0" smtClean="0">
                <a:solidFill>
                  <a:schemeClr val="bg1"/>
                </a:solidFill>
              </a:rPr>
              <a:t>Whose character did we just describe?  Christ?  Anti-Christ?</a:t>
            </a:r>
            <a:endParaRPr lang="en-US" sz="4800" b="1" dirty="0">
              <a:solidFill>
                <a:schemeClr val="bg1"/>
              </a:solidFill>
            </a:endParaRPr>
          </a:p>
        </p:txBody>
      </p:sp>
      <p:pic>
        <p:nvPicPr>
          <p:cNvPr id="6" name="Picture 5" descr="Bible - Jesus Face Christ &amp; Anti Christ.jpg"/>
          <p:cNvPicPr>
            <a:picLocks noChangeAspect="1"/>
          </p:cNvPicPr>
          <p:nvPr/>
        </p:nvPicPr>
        <p:blipFill>
          <a:blip r:embed="rId2"/>
          <a:stretch>
            <a:fillRect/>
          </a:stretch>
        </p:blipFill>
        <p:spPr>
          <a:xfrm>
            <a:off x="0" y="1676400"/>
            <a:ext cx="9144000" cy="4800600"/>
          </a:xfrm>
          <a:prstGeom prst="rect">
            <a:avLst/>
          </a:prstGeom>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533400"/>
            <a:ext cx="9144000" cy="830997"/>
          </a:xfrm>
          <a:prstGeom prst="rect">
            <a:avLst/>
          </a:prstGeom>
          <a:noFill/>
        </p:spPr>
        <p:txBody>
          <a:bodyPr wrap="square" rtlCol="0">
            <a:spAutoFit/>
          </a:bodyPr>
          <a:lstStyle/>
          <a:p>
            <a:pPr algn="ctr"/>
            <a:r>
              <a:rPr lang="en-US" sz="4800" b="1" dirty="0" smtClean="0">
                <a:solidFill>
                  <a:schemeClr val="bg1"/>
                </a:solidFill>
              </a:rPr>
              <a:t>Christ?</a:t>
            </a:r>
            <a:endParaRPr lang="en-US" sz="4800" b="1" dirty="0">
              <a:solidFill>
                <a:schemeClr val="bg1"/>
              </a:solidFill>
            </a:endParaRPr>
          </a:p>
        </p:txBody>
      </p:sp>
      <p:pic>
        <p:nvPicPr>
          <p:cNvPr id="6" name="Picture 5" descr="Bible - Jesus Face Christ &amp; Anti Christ.jpg"/>
          <p:cNvPicPr>
            <a:picLocks noChangeAspect="1"/>
          </p:cNvPicPr>
          <p:nvPr/>
        </p:nvPicPr>
        <p:blipFill>
          <a:blip r:embed="rId2"/>
          <a:srcRect r="49167"/>
          <a:stretch>
            <a:fillRect/>
          </a:stretch>
        </p:blipFill>
        <p:spPr>
          <a:xfrm>
            <a:off x="0" y="1676400"/>
            <a:ext cx="4648200" cy="4800600"/>
          </a:xfrm>
          <a:prstGeom prst="rect">
            <a:avLst/>
          </a:prstGeom>
        </p:spPr>
      </p:pic>
      <p:sp>
        <p:nvSpPr>
          <p:cNvPr id="4" name="TextBox 3"/>
          <p:cNvSpPr txBox="1"/>
          <p:nvPr/>
        </p:nvSpPr>
        <p:spPr>
          <a:xfrm>
            <a:off x="4648200" y="2743200"/>
            <a:ext cx="4495800" cy="2123658"/>
          </a:xfrm>
          <a:prstGeom prst="rect">
            <a:avLst/>
          </a:prstGeom>
          <a:noFill/>
        </p:spPr>
        <p:txBody>
          <a:bodyPr wrap="square" rtlCol="0">
            <a:spAutoFit/>
          </a:bodyPr>
          <a:lstStyle/>
          <a:p>
            <a:pPr algn="ctr"/>
            <a:r>
              <a:rPr lang="en-US" sz="4400" b="1" dirty="0" smtClean="0">
                <a:solidFill>
                  <a:schemeClr val="bg1"/>
                </a:solidFill>
              </a:rPr>
              <a:t>If you said</a:t>
            </a:r>
          </a:p>
          <a:p>
            <a:pPr algn="ctr"/>
            <a:r>
              <a:rPr lang="en-US" sz="4400" b="1" dirty="0" smtClean="0">
                <a:solidFill>
                  <a:srgbClr val="FFFF00"/>
                </a:solidFill>
              </a:rPr>
              <a:t>“Christ”</a:t>
            </a:r>
            <a:r>
              <a:rPr lang="en-US" sz="4400" b="1" dirty="0" smtClean="0">
                <a:solidFill>
                  <a:schemeClr val="bg1"/>
                </a:solidFill>
              </a:rPr>
              <a:t>,</a:t>
            </a:r>
          </a:p>
          <a:p>
            <a:pPr algn="ctr"/>
            <a:r>
              <a:rPr lang="en-US" sz="4400" b="1" dirty="0" smtClean="0">
                <a:solidFill>
                  <a:schemeClr val="bg1"/>
                </a:solidFill>
              </a:rPr>
              <a:t>you’re </a:t>
            </a:r>
            <a:r>
              <a:rPr lang="en-US" sz="4400" b="1" u="sng" dirty="0" smtClean="0">
                <a:solidFill>
                  <a:schemeClr val="bg1"/>
                </a:solidFill>
              </a:rPr>
              <a:t>half</a:t>
            </a:r>
            <a:r>
              <a:rPr lang="en-US" sz="4400" b="1" dirty="0" smtClean="0">
                <a:solidFill>
                  <a:schemeClr val="bg1"/>
                </a:solidFill>
              </a:rPr>
              <a:t> right …</a:t>
            </a:r>
            <a:endParaRPr lang="en-US" sz="4400" b="1" dirty="0">
              <a:solidFill>
                <a:schemeClr val="bg1"/>
              </a:solidFill>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0"/>
            <a:ext cx="9144000" cy="1323439"/>
          </a:xfrm>
          <a:prstGeom prst="rect">
            <a:avLst/>
          </a:prstGeom>
          <a:noFill/>
        </p:spPr>
        <p:txBody>
          <a:bodyPr wrap="square" rtlCol="0">
            <a:spAutoFit/>
          </a:bodyPr>
          <a:lstStyle/>
          <a:p>
            <a:pPr algn="ctr"/>
            <a:r>
              <a:rPr lang="en-US" sz="4000" b="1" dirty="0" smtClean="0">
                <a:solidFill>
                  <a:schemeClr val="bg1"/>
                </a:solidFill>
              </a:rPr>
              <a:t>While those things we just described do fit “Christ”, they also all fit “Anti-Christ”.</a:t>
            </a:r>
            <a:endParaRPr lang="en-US" sz="4000" b="1" dirty="0">
              <a:solidFill>
                <a:schemeClr val="bg1"/>
              </a:solidFill>
            </a:endParaRPr>
          </a:p>
        </p:txBody>
      </p:sp>
      <p:pic>
        <p:nvPicPr>
          <p:cNvPr id="6" name="Picture 5" descr="Bible - Jesus Face Christ &amp; Anti Christ.jpg"/>
          <p:cNvPicPr>
            <a:picLocks noChangeAspect="1"/>
          </p:cNvPicPr>
          <p:nvPr/>
        </p:nvPicPr>
        <p:blipFill>
          <a:blip r:embed="rId2"/>
          <a:srcRect l="50833"/>
          <a:stretch>
            <a:fillRect/>
          </a:stretch>
        </p:blipFill>
        <p:spPr>
          <a:xfrm>
            <a:off x="4648200" y="1600200"/>
            <a:ext cx="4495800" cy="4800600"/>
          </a:xfrm>
          <a:prstGeom prst="rect">
            <a:avLst/>
          </a:prstGeom>
        </p:spPr>
      </p:pic>
      <p:sp>
        <p:nvSpPr>
          <p:cNvPr id="4" name="TextBox 3"/>
          <p:cNvSpPr txBox="1"/>
          <p:nvPr/>
        </p:nvSpPr>
        <p:spPr>
          <a:xfrm>
            <a:off x="0" y="2133600"/>
            <a:ext cx="4495800" cy="3477875"/>
          </a:xfrm>
          <a:prstGeom prst="rect">
            <a:avLst/>
          </a:prstGeom>
          <a:noFill/>
        </p:spPr>
        <p:txBody>
          <a:bodyPr wrap="square" rtlCol="0">
            <a:spAutoFit/>
          </a:bodyPr>
          <a:lstStyle/>
          <a:p>
            <a:pPr algn="ctr"/>
            <a:r>
              <a:rPr lang="en-US" sz="4400" b="1" dirty="0" smtClean="0">
                <a:solidFill>
                  <a:schemeClr val="bg1"/>
                </a:solidFill>
              </a:rPr>
              <a:t>Let’s look again shall we, and this time a little deeper, so that we are not deceived.</a:t>
            </a:r>
            <a:endParaRPr lang="en-US" sz="4400" b="1" dirty="0">
              <a:solidFill>
                <a:schemeClr val="bg1"/>
              </a:solidFill>
            </a:endParaRPr>
          </a:p>
        </p:txBody>
      </p:sp>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90800"/>
            <a:ext cx="4495800" cy="1200329"/>
          </a:xfrm>
          <a:prstGeom prst="rect">
            <a:avLst/>
          </a:prstGeom>
          <a:noFill/>
        </p:spPr>
        <p:txBody>
          <a:bodyPr wrap="square" rtlCol="0">
            <a:spAutoFit/>
          </a:bodyPr>
          <a:lstStyle/>
          <a:p>
            <a:pPr algn="ctr"/>
            <a:r>
              <a:rPr lang="en-US" sz="3600" b="1" dirty="0" smtClean="0">
                <a:solidFill>
                  <a:srgbClr val="00B0F0"/>
                </a:solidFill>
              </a:rPr>
              <a:t>Psa. 90:2, 93:2; Mic. 5:2; John 8:58</a:t>
            </a:r>
            <a:r>
              <a:rPr lang="en-US" sz="3600" b="1" dirty="0" smtClean="0">
                <a:solidFill>
                  <a:schemeClr val="bg1"/>
                </a:solidFill>
              </a:rPr>
              <a:t>, etc</a:t>
            </a:r>
            <a:endParaRPr lang="en-US" sz="3600" b="1" dirty="0">
              <a:solidFill>
                <a:schemeClr val="bg1"/>
              </a:solidFill>
            </a:endParaRPr>
          </a:p>
        </p:txBody>
      </p:sp>
      <p:sp>
        <p:nvSpPr>
          <p:cNvPr id="5" name="TextBox 4"/>
          <p:cNvSpPr txBox="1"/>
          <p:nvPr/>
        </p:nvSpPr>
        <p:spPr>
          <a:xfrm>
            <a:off x="4648200" y="2590800"/>
            <a:ext cx="4495800" cy="1200329"/>
          </a:xfrm>
          <a:prstGeom prst="rect">
            <a:avLst/>
          </a:prstGeom>
          <a:noFill/>
        </p:spPr>
        <p:txBody>
          <a:bodyPr wrap="square" rtlCol="0">
            <a:spAutoFit/>
          </a:bodyPr>
          <a:lstStyle/>
          <a:p>
            <a:pPr algn="ctr"/>
            <a:r>
              <a:rPr lang="en-US" sz="3600" b="1" dirty="0" smtClean="0">
                <a:solidFill>
                  <a:schemeClr val="accent2">
                    <a:lumMod val="40000"/>
                    <a:lumOff val="60000"/>
                  </a:schemeClr>
                </a:solidFill>
              </a:rPr>
              <a:t>Isa. 14:12; Rev. 12:7</a:t>
            </a:r>
            <a:r>
              <a:rPr lang="en-US" sz="3600" b="1" dirty="0" smtClean="0">
                <a:solidFill>
                  <a:schemeClr val="bg1"/>
                </a:solidFill>
              </a:rPr>
              <a:t>, etc</a:t>
            </a:r>
            <a:endParaRPr lang="en-US" sz="3600" b="1" dirty="0">
              <a:solidFill>
                <a:schemeClr val="bg1"/>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995678"/>
            <a:ext cx="4495800" cy="2862322"/>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Jesus</a:t>
            </a:r>
            <a:r>
              <a:rPr lang="en-US" sz="3600" b="1" dirty="0" smtClean="0">
                <a:solidFill>
                  <a:schemeClr val="bg1"/>
                </a:solidFill>
              </a:rPr>
              <a:t> </a:t>
            </a:r>
            <a:r>
              <a:rPr lang="en-US" sz="3600" b="1" dirty="0">
                <a:solidFill>
                  <a:schemeClr val="bg1"/>
                </a:solidFill>
              </a:rPr>
              <a:t>said unto them, Verily, verily, I say unto you, </a:t>
            </a:r>
            <a:r>
              <a:rPr lang="en-US" sz="3600" b="1" u="sng" dirty="0">
                <a:solidFill>
                  <a:srgbClr val="FFFF00"/>
                </a:solidFill>
              </a:rPr>
              <a:t>Before Abraham was, I am</a:t>
            </a:r>
            <a:r>
              <a:rPr lang="en-US" sz="3600" b="1" dirty="0" smtClean="0">
                <a:solidFill>
                  <a:schemeClr val="bg1"/>
                </a:solidFill>
              </a:rPr>
              <a:t>.”</a:t>
            </a:r>
          </a:p>
          <a:p>
            <a:pPr algn="ctr"/>
            <a:r>
              <a:rPr lang="en-US" sz="3600" b="1" dirty="0" smtClean="0">
                <a:solidFill>
                  <a:srgbClr val="00B0F0"/>
                </a:solidFill>
              </a:rPr>
              <a:t>– John 8:58 KJB</a:t>
            </a:r>
            <a:endParaRPr lang="en-US" sz="3600" b="1" dirty="0">
              <a:solidFill>
                <a:srgbClr val="00B0F0"/>
              </a:solidFill>
            </a:endParaRPr>
          </a:p>
        </p:txBody>
      </p:sp>
      <p:sp>
        <p:nvSpPr>
          <p:cNvPr id="12" name="TextBox 11"/>
          <p:cNvSpPr txBox="1"/>
          <p:nvPr/>
        </p:nvSpPr>
        <p:spPr>
          <a:xfrm>
            <a:off x="4572000" y="4343400"/>
            <a:ext cx="4572000" cy="1754326"/>
          </a:xfrm>
          <a:prstGeom prst="rect">
            <a:avLst/>
          </a:prstGeom>
          <a:noFill/>
        </p:spPr>
        <p:txBody>
          <a:bodyPr wrap="square" rtlCol="0">
            <a:spAutoFit/>
          </a:bodyPr>
          <a:lstStyle/>
          <a:p>
            <a:pPr algn="ctr"/>
            <a:r>
              <a:rPr lang="en-US" sz="3600" b="1" dirty="0" smtClean="0">
                <a:solidFill>
                  <a:schemeClr val="bg1"/>
                </a:solidFill>
              </a:rPr>
              <a:t>“How </a:t>
            </a:r>
            <a:r>
              <a:rPr lang="en-US" sz="3600" b="1" dirty="0">
                <a:solidFill>
                  <a:schemeClr val="bg1"/>
                </a:solidFill>
              </a:rPr>
              <a:t>art thou </a:t>
            </a:r>
            <a:r>
              <a:rPr lang="en-US" sz="3600" b="1" u="sng" dirty="0">
                <a:solidFill>
                  <a:srgbClr val="FFFF00"/>
                </a:solidFill>
              </a:rPr>
              <a:t>fallen from heaven, O </a:t>
            </a:r>
            <a:r>
              <a:rPr lang="en-US" sz="3600" b="1" u="sng" dirty="0" smtClean="0">
                <a:solidFill>
                  <a:srgbClr val="FFFF00"/>
                </a:solidFill>
              </a:rPr>
              <a:t>Lucifer</a:t>
            </a:r>
            <a:r>
              <a:rPr lang="en-US" sz="3600" b="1" dirty="0" smtClean="0">
                <a:solidFill>
                  <a:schemeClr val="bg1"/>
                </a:solidFill>
              </a:rPr>
              <a:t> …” </a:t>
            </a:r>
            <a:r>
              <a:rPr lang="en-US" sz="3600" b="1" dirty="0" smtClean="0">
                <a:solidFill>
                  <a:schemeClr val="accent2">
                    <a:lumMod val="40000"/>
                    <a:lumOff val="60000"/>
                  </a:schemeClr>
                </a:solidFill>
              </a:rPr>
              <a:t>– Isaiah 14:12 KJB</a:t>
            </a:r>
            <a:endParaRPr lang="en-US" sz="3600" b="1" dirty="0">
              <a:solidFill>
                <a:schemeClr val="accent2">
                  <a:lumMod val="40000"/>
                  <a:lumOff val="60000"/>
                </a:schemeClr>
              </a:solidFill>
            </a:endParaRPr>
          </a:p>
        </p:txBody>
      </p:sp>
      <p:sp>
        <p:nvSpPr>
          <p:cNvPr id="13" name="TextBox 12"/>
          <p:cNvSpPr txBox="1"/>
          <p:nvPr/>
        </p:nvSpPr>
        <p:spPr>
          <a:xfrm>
            <a:off x="0" y="914400"/>
            <a:ext cx="9144000" cy="1446550"/>
          </a:xfrm>
          <a:prstGeom prst="rect">
            <a:avLst/>
          </a:prstGeom>
          <a:noFill/>
        </p:spPr>
        <p:txBody>
          <a:bodyPr wrap="square" rtlCol="0">
            <a:spAutoFit/>
          </a:bodyPr>
          <a:lstStyle/>
          <a:p>
            <a:pPr algn="ctr"/>
            <a:r>
              <a:rPr lang="en-US" sz="4400" b="1" dirty="0" smtClean="0">
                <a:solidFill>
                  <a:srgbClr val="FFFF00"/>
                </a:solidFill>
              </a:rPr>
              <a:t>Existed before in Heaven, before coming to earth</a:t>
            </a:r>
            <a:endParaRPr lang="en-US" sz="4400" b="1" dirty="0">
              <a:solidFill>
                <a:srgbClr val="FFFF00"/>
              </a:solidFill>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90800"/>
            <a:ext cx="4495800" cy="1754326"/>
          </a:xfrm>
          <a:prstGeom prst="rect">
            <a:avLst/>
          </a:prstGeom>
          <a:noFill/>
        </p:spPr>
        <p:txBody>
          <a:bodyPr wrap="square" rtlCol="0">
            <a:spAutoFit/>
          </a:bodyPr>
          <a:lstStyle/>
          <a:p>
            <a:pPr algn="ctr"/>
            <a:r>
              <a:rPr lang="en-US" sz="3600" b="1" dirty="0" smtClean="0">
                <a:solidFill>
                  <a:srgbClr val="00B0F0"/>
                </a:solidFill>
              </a:rPr>
              <a:t>1 Tim. 3:16; Rom. 11:25; Eph. 6:19;</a:t>
            </a:r>
          </a:p>
          <a:p>
            <a:pPr algn="ctr"/>
            <a:r>
              <a:rPr lang="en-US" sz="3600" b="1" dirty="0" smtClean="0">
                <a:solidFill>
                  <a:srgbClr val="00B0F0"/>
                </a:solidFill>
              </a:rPr>
              <a:t>Rev. 10:7</a:t>
            </a:r>
            <a:endParaRPr lang="en-US" sz="3600" b="1" dirty="0">
              <a:solidFill>
                <a:srgbClr val="00B0F0"/>
              </a:solidFill>
            </a:endParaRPr>
          </a:p>
        </p:txBody>
      </p:sp>
      <p:sp>
        <p:nvSpPr>
          <p:cNvPr id="5" name="TextBox 4"/>
          <p:cNvSpPr txBox="1"/>
          <p:nvPr/>
        </p:nvSpPr>
        <p:spPr>
          <a:xfrm>
            <a:off x="4648200" y="2590800"/>
            <a:ext cx="4495800" cy="1754326"/>
          </a:xfrm>
          <a:prstGeom prst="rect">
            <a:avLst/>
          </a:prstGeom>
          <a:noFill/>
        </p:spPr>
        <p:txBody>
          <a:bodyPr wrap="square" rtlCol="0">
            <a:spAutoFit/>
          </a:bodyPr>
          <a:lstStyle/>
          <a:p>
            <a:pPr algn="ctr"/>
            <a:r>
              <a:rPr lang="en-US" sz="3600" b="1" dirty="0" smtClean="0">
                <a:solidFill>
                  <a:schemeClr val="accent2">
                    <a:lumMod val="40000"/>
                    <a:lumOff val="60000"/>
                  </a:schemeClr>
                </a:solidFill>
              </a:rPr>
              <a:t>2 Thess. 2:7</a:t>
            </a:r>
            <a:r>
              <a:rPr lang="en-US" sz="3600" b="1" dirty="0" smtClean="0">
                <a:solidFill>
                  <a:schemeClr val="bg1"/>
                </a:solidFill>
              </a:rPr>
              <a:t>, false Gospels </a:t>
            </a:r>
            <a:r>
              <a:rPr lang="en-US" sz="3600" b="1" dirty="0" smtClean="0">
                <a:solidFill>
                  <a:srgbClr val="00B050"/>
                </a:solidFill>
              </a:rPr>
              <a:t>[</a:t>
            </a:r>
            <a:r>
              <a:rPr lang="en-US" sz="3600" b="1" dirty="0" smtClean="0">
                <a:solidFill>
                  <a:schemeClr val="accent2">
                    <a:lumMod val="40000"/>
                    <a:lumOff val="60000"/>
                  </a:schemeClr>
                </a:solidFill>
              </a:rPr>
              <a:t>Gal. 1:6-9</a:t>
            </a:r>
            <a:r>
              <a:rPr lang="en-US" sz="3600" b="1" dirty="0" smtClean="0">
                <a:solidFill>
                  <a:srgbClr val="00B050"/>
                </a:solidFill>
              </a:rPr>
              <a:t>]</a:t>
            </a:r>
            <a:r>
              <a:rPr lang="en-US" sz="3600" b="1" dirty="0" smtClean="0">
                <a:solidFill>
                  <a:schemeClr val="bg1"/>
                </a:solidFill>
              </a:rPr>
              <a:t>, </a:t>
            </a:r>
            <a:r>
              <a:rPr lang="en-US" sz="3600" b="1" dirty="0" smtClean="0">
                <a:solidFill>
                  <a:schemeClr val="accent2">
                    <a:lumMod val="40000"/>
                    <a:lumOff val="60000"/>
                  </a:schemeClr>
                </a:solidFill>
              </a:rPr>
              <a:t>Rev. 17:5 </a:t>
            </a:r>
            <a:r>
              <a:rPr lang="en-US" sz="3600" b="1" dirty="0" smtClean="0">
                <a:solidFill>
                  <a:srgbClr val="FFFF00"/>
                </a:solidFill>
              </a:rPr>
              <a:t>“MYSTERY”</a:t>
            </a:r>
            <a:endParaRPr lang="en-US" sz="3600" b="1" dirty="0">
              <a:solidFill>
                <a:srgbClr val="FFFF0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953000"/>
            <a:ext cx="4724400" cy="1200329"/>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mystery</a:t>
            </a:r>
            <a:r>
              <a:rPr lang="en-US" sz="3600" b="1" dirty="0" smtClean="0">
                <a:solidFill>
                  <a:schemeClr val="bg1"/>
                </a:solidFill>
              </a:rPr>
              <a:t> of Godliness”</a:t>
            </a:r>
          </a:p>
          <a:p>
            <a:pPr algn="ctr"/>
            <a:r>
              <a:rPr lang="en-US" sz="3600" b="1" dirty="0" smtClean="0">
                <a:solidFill>
                  <a:srgbClr val="00B0F0"/>
                </a:solidFill>
              </a:rPr>
              <a:t>– 1 Timothy 3:16 KJB</a:t>
            </a:r>
            <a:endParaRPr lang="en-US" sz="3600" b="1" dirty="0">
              <a:solidFill>
                <a:srgbClr val="00B0F0"/>
              </a:solidFill>
            </a:endParaRPr>
          </a:p>
        </p:txBody>
      </p:sp>
      <p:sp>
        <p:nvSpPr>
          <p:cNvPr id="12" name="TextBox 11"/>
          <p:cNvSpPr txBox="1"/>
          <p:nvPr/>
        </p:nvSpPr>
        <p:spPr>
          <a:xfrm>
            <a:off x="4572000" y="4953000"/>
            <a:ext cx="4572000" cy="1200329"/>
          </a:xfrm>
          <a:prstGeom prst="rect">
            <a:avLst/>
          </a:prstGeom>
          <a:noFill/>
        </p:spPr>
        <p:txBody>
          <a:bodyPr wrap="square" rtlCol="0">
            <a:spAutoFit/>
          </a:bodyPr>
          <a:lstStyle/>
          <a:p>
            <a:pPr algn="ctr"/>
            <a:r>
              <a:rPr lang="en-US" sz="3600" b="1" dirty="0" smtClean="0">
                <a:solidFill>
                  <a:schemeClr val="bg1"/>
                </a:solidFill>
              </a:rPr>
              <a:t>“</a:t>
            </a:r>
            <a:r>
              <a:rPr lang="en-US" sz="3600" b="1" u="sng" dirty="0" smtClean="0">
                <a:solidFill>
                  <a:srgbClr val="FFFF00"/>
                </a:solidFill>
              </a:rPr>
              <a:t>mystery</a:t>
            </a:r>
            <a:r>
              <a:rPr lang="en-US" sz="3600" b="1" dirty="0" smtClean="0">
                <a:solidFill>
                  <a:schemeClr val="bg1"/>
                </a:solidFill>
              </a:rPr>
              <a:t> of iniquity”</a:t>
            </a:r>
          </a:p>
          <a:p>
            <a:pPr algn="ctr"/>
            <a:r>
              <a:rPr lang="en-US" sz="3600" b="1" dirty="0" smtClean="0">
                <a:solidFill>
                  <a:schemeClr val="accent2">
                    <a:lumMod val="40000"/>
                    <a:lumOff val="60000"/>
                  </a:schemeClr>
                </a:solidFill>
              </a:rPr>
              <a:t>– 2 Thess. 2:7 KJB</a:t>
            </a:r>
            <a:endParaRPr lang="en-US" sz="3600" b="1" dirty="0">
              <a:solidFill>
                <a:schemeClr val="accent2">
                  <a:lumMod val="40000"/>
                  <a:lumOff val="60000"/>
                </a:schemeClr>
              </a:solidFill>
            </a:endParaRPr>
          </a:p>
        </p:txBody>
      </p:sp>
      <p:sp>
        <p:nvSpPr>
          <p:cNvPr id="13" name="TextBox 12"/>
          <p:cNvSpPr txBox="1"/>
          <p:nvPr/>
        </p:nvSpPr>
        <p:spPr>
          <a:xfrm>
            <a:off x="0" y="1066800"/>
            <a:ext cx="9144000" cy="769441"/>
          </a:xfrm>
          <a:prstGeom prst="rect">
            <a:avLst/>
          </a:prstGeom>
          <a:noFill/>
        </p:spPr>
        <p:txBody>
          <a:bodyPr wrap="square" rtlCol="0">
            <a:spAutoFit/>
          </a:bodyPr>
          <a:lstStyle/>
          <a:p>
            <a:pPr algn="ctr"/>
            <a:r>
              <a:rPr lang="en-US" sz="4400" b="1" dirty="0" smtClean="0">
                <a:solidFill>
                  <a:srgbClr val="FFFF00"/>
                </a:solidFill>
              </a:rPr>
              <a:t>a “mystery” surrounds his Gospel</a:t>
            </a:r>
            <a:endParaRPr lang="en-US" sz="4400" b="1" dirty="0">
              <a:solidFill>
                <a:srgbClr val="FFFF00"/>
              </a:solidFill>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90800"/>
            <a:ext cx="4495800" cy="646331"/>
          </a:xfrm>
          <a:prstGeom prst="rect">
            <a:avLst/>
          </a:prstGeom>
          <a:noFill/>
        </p:spPr>
        <p:txBody>
          <a:bodyPr wrap="square" rtlCol="0">
            <a:spAutoFit/>
          </a:bodyPr>
          <a:lstStyle/>
          <a:p>
            <a:pPr algn="ctr"/>
            <a:r>
              <a:rPr lang="en-US" sz="3600" b="1" dirty="0" smtClean="0">
                <a:solidFill>
                  <a:srgbClr val="00B0F0"/>
                </a:solidFill>
              </a:rPr>
              <a:t>Luke 3:23</a:t>
            </a:r>
            <a:endParaRPr lang="en-US" sz="3600" b="1" dirty="0">
              <a:solidFill>
                <a:srgbClr val="00B0F0"/>
              </a:solidFill>
            </a:endParaRPr>
          </a:p>
        </p:txBody>
      </p:sp>
      <p:sp>
        <p:nvSpPr>
          <p:cNvPr id="5" name="TextBox 4"/>
          <p:cNvSpPr txBox="1"/>
          <p:nvPr/>
        </p:nvSpPr>
        <p:spPr>
          <a:xfrm>
            <a:off x="4648200" y="2057400"/>
            <a:ext cx="4495800" cy="1754326"/>
          </a:xfrm>
          <a:prstGeom prst="rect">
            <a:avLst/>
          </a:prstGeom>
          <a:noFill/>
        </p:spPr>
        <p:txBody>
          <a:bodyPr wrap="square" rtlCol="0">
            <a:spAutoFit/>
          </a:bodyPr>
          <a:lstStyle/>
          <a:p>
            <a:pPr algn="ctr"/>
            <a:r>
              <a:rPr lang="en-US" sz="3600" b="1" dirty="0" smtClean="0">
                <a:solidFill>
                  <a:schemeClr val="accent2">
                    <a:lumMod val="40000"/>
                    <a:lumOff val="60000"/>
                  </a:schemeClr>
                </a:solidFill>
              </a:rPr>
              <a:t>Dan. 7:25, 12:7,11-12; Rev. 11:1-2, 12:6,14, 13:5; Luk</a:t>
            </a:r>
            <a:r>
              <a:rPr lang="en-US" sz="3600" b="1" dirty="0">
                <a:solidFill>
                  <a:schemeClr val="accent2">
                    <a:lumMod val="40000"/>
                    <a:lumOff val="60000"/>
                  </a:schemeClr>
                </a:solidFill>
              </a:rPr>
              <a:t>e</a:t>
            </a:r>
            <a:r>
              <a:rPr lang="en-US" sz="3600" b="1" dirty="0" smtClean="0">
                <a:solidFill>
                  <a:schemeClr val="accent2">
                    <a:lumMod val="40000"/>
                    <a:lumOff val="60000"/>
                  </a:schemeClr>
                </a:solidFill>
              </a:rPr>
              <a:t> 21:24</a:t>
            </a:r>
            <a:endParaRPr lang="en-US" sz="3600" b="1" dirty="0">
              <a:solidFill>
                <a:srgbClr val="FFFF0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114800"/>
            <a:ext cx="4724400" cy="2308324"/>
          </a:xfrm>
          <a:prstGeom prst="rect">
            <a:avLst/>
          </a:prstGeom>
          <a:noFill/>
        </p:spPr>
        <p:txBody>
          <a:bodyPr wrap="square" rtlCol="0">
            <a:spAutoFit/>
          </a:bodyPr>
          <a:lstStyle/>
          <a:p>
            <a:pPr algn="ctr"/>
            <a:r>
              <a:rPr lang="en-US" sz="3600" b="1" dirty="0" smtClean="0">
                <a:solidFill>
                  <a:schemeClr val="bg1"/>
                </a:solidFill>
              </a:rPr>
              <a:t>“And </a:t>
            </a:r>
            <a:r>
              <a:rPr lang="en-US" sz="3600" b="1" dirty="0">
                <a:solidFill>
                  <a:schemeClr val="bg1"/>
                </a:solidFill>
              </a:rPr>
              <a:t>Jesus himself began to be about </a:t>
            </a:r>
            <a:r>
              <a:rPr lang="en-US" sz="3600" b="1" u="sng" dirty="0">
                <a:solidFill>
                  <a:srgbClr val="FFFF00"/>
                </a:solidFill>
              </a:rPr>
              <a:t>thirty years</a:t>
            </a:r>
            <a:r>
              <a:rPr lang="en-US" sz="3600" b="1" dirty="0">
                <a:solidFill>
                  <a:schemeClr val="bg1"/>
                </a:solidFill>
              </a:rPr>
              <a:t> of </a:t>
            </a:r>
            <a:r>
              <a:rPr lang="en-US" sz="3600" b="1" dirty="0" smtClean="0">
                <a:solidFill>
                  <a:schemeClr val="bg1"/>
                </a:solidFill>
              </a:rPr>
              <a:t>age …”</a:t>
            </a:r>
          </a:p>
          <a:p>
            <a:pPr algn="ctr"/>
            <a:r>
              <a:rPr lang="en-US" sz="3600" b="1" dirty="0" smtClean="0">
                <a:solidFill>
                  <a:srgbClr val="00B0F0"/>
                </a:solidFill>
              </a:rPr>
              <a:t>– Luke 3:23 KJB</a:t>
            </a:r>
            <a:endParaRPr lang="en-US" sz="3600" b="1" dirty="0">
              <a:solidFill>
                <a:srgbClr val="00B0F0"/>
              </a:solidFill>
            </a:endParaRPr>
          </a:p>
        </p:txBody>
      </p:sp>
      <p:sp>
        <p:nvSpPr>
          <p:cNvPr id="12" name="TextBox 11"/>
          <p:cNvSpPr txBox="1"/>
          <p:nvPr/>
        </p:nvSpPr>
        <p:spPr>
          <a:xfrm>
            <a:off x="4572000" y="4038600"/>
            <a:ext cx="4572000" cy="2554545"/>
          </a:xfrm>
          <a:prstGeom prst="rect">
            <a:avLst/>
          </a:prstGeom>
          <a:noFill/>
        </p:spPr>
        <p:txBody>
          <a:bodyPr wrap="square" rtlCol="0">
            <a:spAutoFit/>
          </a:bodyPr>
          <a:lstStyle/>
          <a:p>
            <a:pPr algn="ctr"/>
            <a:r>
              <a:rPr lang="en-US" sz="3200" b="1" dirty="0" smtClean="0">
                <a:solidFill>
                  <a:srgbClr val="FFFF00"/>
                </a:solidFill>
              </a:rPr>
              <a:t>AD 508</a:t>
            </a:r>
            <a:r>
              <a:rPr lang="en-US" sz="3200" b="1" dirty="0" smtClean="0">
                <a:solidFill>
                  <a:schemeClr val="bg1"/>
                </a:solidFill>
              </a:rPr>
              <a:t> to </a:t>
            </a:r>
            <a:r>
              <a:rPr lang="en-US" sz="3200" b="1" dirty="0" smtClean="0">
                <a:solidFill>
                  <a:srgbClr val="FFFF00"/>
                </a:solidFill>
              </a:rPr>
              <a:t>AD 538</a:t>
            </a:r>
            <a:r>
              <a:rPr lang="en-US" sz="3200" b="1" dirty="0" smtClean="0">
                <a:solidFill>
                  <a:schemeClr val="bg1"/>
                </a:solidFill>
              </a:rPr>
              <a:t>, is </a:t>
            </a:r>
            <a:r>
              <a:rPr lang="en-US" sz="3200" b="1" u="sng" dirty="0" smtClean="0">
                <a:solidFill>
                  <a:srgbClr val="FFFF00"/>
                </a:solidFill>
              </a:rPr>
              <a:t>30 years</a:t>
            </a:r>
            <a:r>
              <a:rPr lang="en-US" sz="3200" b="1" dirty="0" smtClean="0">
                <a:solidFill>
                  <a:schemeClr val="bg1"/>
                </a:solidFill>
              </a:rPr>
              <a:t>, the difference in starting points of the 1,290/1,335 and 1,260 years prophecies</a:t>
            </a:r>
            <a:endParaRPr lang="en-US" sz="3200" b="1" dirty="0">
              <a:solidFill>
                <a:schemeClr val="bg1"/>
              </a:solidFill>
            </a:endParaRPr>
          </a:p>
        </p:txBody>
      </p:sp>
      <p:sp>
        <p:nvSpPr>
          <p:cNvPr id="13" name="TextBox 12"/>
          <p:cNvSpPr txBox="1"/>
          <p:nvPr/>
        </p:nvSpPr>
        <p:spPr>
          <a:xfrm>
            <a:off x="0" y="1066800"/>
            <a:ext cx="9144000" cy="769441"/>
          </a:xfrm>
          <a:prstGeom prst="rect">
            <a:avLst/>
          </a:prstGeom>
          <a:noFill/>
        </p:spPr>
        <p:txBody>
          <a:bodyPr wrap="square" rtlCol="0">
            <a:spAutoFit/>
          </a:bodyPr>
          <a:lstStyle/>
          <a:p>
            <a:pPr algn="ctr"/>
            <a:r>
              <a:rPr lang="en-US" sz="4400" b="1" dirty="0" smtClean="0">
                <a:solidFill>
                  <a:srgbClr val="FFFF00"/>
                </a:solidFill>
              </a:rPr>
              <a:t>30 Year period</a:t>
            </a:r>
            <a:endParaRPr lang="en-US" sz="4400" b="1" dirty="0">
              <a:solidFill>
                <a:srgbClr val="FFFF00"/>
              </a:solidFill>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0"/>
            <a:ext cx="9144000" cy="830997"/>
          </a:xfrm>
          <a:prstGeom prst="rect">
            <a:avLst/>
          </a:prstGeom>
          <a:noFill/>
        </p:spPr>
        <p:txBody>
          <a:bodyPr wrap="square" rtlCol="0">
            <a:spAutoFit/>
          </a:bodyPr>
          <a:lstStyle/>
          <a:p>
            <a:pPr algn="ctr"/>
            <a:r>
              <a:rPr lang="en-US" sz="4800" b="1" dirty="0" smtClean="0">
                <a:solidFill>
                  <a:schemeClr val="bg1"/>
                </a:solidFill>
              </a:rPr>
              <a:t>… but, not everything …</a:t>
            </a:r>
            <a:endParaRPr lang="en-US" sz="4800" b="1" dirty="0">
              <a:solidFill>
                <a:schemeClr val="bg1"/>
              </a:solidFill>
            </a:endParaRPr>
          </a:p>
        </p:txBody>
      </p:sp>
      <p:sp>
        <p:nvSpPr>
          <p:cNvPr id="10" name="TextBox 9"/>
          <p:cNvSpPr txBox="1"/>
          <p:nvPr/>
        </p:nvSpPr>
        <p:spPr>
          <a:xfrm>
            <a:off x="0" y="6027003"/>
            <a:ext cx="9144000" cy="830997"/>
          </a:xfrm>
          <a:prstGeom prst="rect">
            <a:avLst/>
          </a:prstGeom>
          <a:noFill/>
        </p:spPr>
        <p:txBody>
          <a:bodyPr wrap="square" rtlCol="0">
            <a:spAutoFit/>
          </a:bodyPr>
          <a:lstStyle/>
          <a:p>
            <a:pPr algn="ctr"/>
            <a:r>
              <a:rPr lang="en-US" sz="4800" b="1" dirty="0" smtClean="0">
                <a:solidFill>
                  <a:schemeClr val="bg1"/>
                </a:solidFill>
              </a:rPr>
              <a:t>… that is called “Light” is true …</a:t>
            </a:r>
            <a:endParaRPr lang="en-US" sz="4800" dirty="0"/>
          </a:p>
        </p:txBody>
      </p:sp>
      <p:pic>
        <p:nvPicPr>
          <p:cNvPr id="6" name="Picture 5" descr="Bible - Sickle Angel.jpg"/>
          <p:cNvPicPr>
            <a:picLocks noChangeAspect="1"/>
          </p:cNvPicPr>
          <p:nvPr/>
        </p:nvPicPr>
        <p:blipFill>
          <a:blip r:embed="rId2"/>
          <a:stretch>
            <a:fillRect/>
          </a:stretch>
        </p:blipFill>
        <p:spPr>
          <a:xfrm>
            <a:off x="2209800" y="762000"/>
            <a:ext cx="4800600" cy="5410200"/>
          </a:xfrm>
          <a:prstGeom prst="rect">
            <a:avLst/>
          </a:prstGeom>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0 Years.jpg"/>
          <p:cNvPicPr>
            <a:picLocks noChangeAspect="1"/>
          </p:cNvPicPr>
          <p:nvPr/>
        </p:nvPicPr>
        <p:blipFill>
          <a:blip r:embed="rId2" cstate="print"/>
          <a:stretch>
            <a:fillRect/>
          </a:stretch>
        </p:blipFill>
        <p:spPr>
          <a:xfrm>
            <a:off x="0" y="0"/>
            <a:ext cx="9144000" cy="5853128"/>
          </a:xfrm>
          <a:prstGeom prst="rect">
            <a:avLst/>
          </a:prstGeom>
        </p:spPr>
      </p:pic>
      <p:sp>
        <p:nvSpPr>
          <p:cNvPr id="14" name="TextBox 13"/>
          <p:cNvSpPr txBox="1"/>
          <p:nvPr/>
        </p:nvSpPr>
        <p:spPr>
          <a:xfrm>
            <a:off x="0" y="5934670"/>
            <a:ext cx="9144000" cy="969496"/>
          </a:xfrm>
          <a:prstGeom prst="rect">
            <a:avLst/>
          </a:prstGeom>
          <a:noFill/>
        </p:spPr>
        <p:txBody>
          <a:bodyPr wrap="square" rtlCol="0">
            <a:spAutoFit/>
          </a:bodyPr>
          <a:lstStyle/>
          <a:p>
            <a:pPr algn="ctr"/>
            <a:r>
              <a:rPr lang="en-US" sz="1900" b="1" dirty="0" smtClean="0">
                <a:solidFill>
                  <a:srgbClr val="FFFF00"/>
                </a:solidFill>
              </a:rPr>
              <a:t>https://ia803206.us.archive.org/9/items/awhn-2300-day-years-prophecy-of-daniel-8-vs-14-and-its-sub-parts/AWHN%20-%202300%20Day-Years%20Prophecy%20of%20Daniel%208%20Vs%2014%20And%20Its%20Sub-Parts.jpg</a:t>
            </a:r>
            <a:endParaRPr lang="en-US" sz="1900" b="1" dirty="0">
              <a:solidFill>
                <a:srgbClr val="FFFF00"/>
              </a:solidFill>
            </a:endParaRPr>
          </a:p>
        </p:txBody>
      </p:sp>
    </p:spTree>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90800"/>
            <a:ext cx="4495800" cy="646331"/>
          </a:xfrm>
          <a:prstGeom prst="rect">
            <a:avLst/>
          </a:prstGeom>
          <a:noFill/>
        </p:spPr>
        <p:txBody>
          <a:bodyPr wrap="square" rtlCol="0">
            <a:spAutoFit/>
          </a:bodyPr>
          <a:lstStyle/>
          <a:p>
            <a:pPr algn="ctr"/>
            <a:r>
              <a:rPr lang="en-US" sz="3600" b="1" dirty="0" smtClean="0">
                <a:solidFill>
                  <a:srgbClr val="00B0F0"/>
                </a:solidFill>
              </a:rPr>
              <a:t>Dan. 9:27; Heb. 2:3</a:t>
            </a:r>
            <a:endParaRPr lang="en-US" sz="3600" b="1" dirty="0">
              <a:solidFill>
                <a:srgbClr val="00B0F0"/>
              </a:solidFill>
            </a:endParaRPr>
          </a:p>
        </p:txBody>
      </p:sp>
      <p:sp>
        <p:nvSpPr>
          <p:cNvPr id="5" name="TextBox 4"/>
          <p:cNvSpPr txBox="1"/>
          <p:nvPr/>
        </p:nvSpPr>
        <p:spPr>
          <a:xfrm>
            <a:off x="4648200" y="2590800"/>
            <a:ext cx="4495800" cy="1754326"/>
          </a:xfrm>
          <a:prstGeom prst="rect">
            <a:avLst/>
          </a:prstGeom>
          <a:noFill/>
        </p:spPr>
        <p:txBody>
          <a:bodyPr wrap="square" rtlCol="0">
            <a:spAutoFit/>
          </a:bodyPr>
          <a:lstStyle/>
          <a:p>
            <a:pPr algn="ctr"/>
            <a:r>
              <a:rPr lang="en-US" sz="3600" b="1" dirty="0" smtClean="0">
                <a:solidFill>
                  <a:schemeClr val="accent2">
                    <a:lumMod val="40000"/>
                    <a:lumOff val="60000"/>
                  </a:schemeClr>
                </a:solidFill>
              </a:rPr>
              <a:t>Dan. 7:25, 12:7,11-12; Rev. 11:1-2, 12:6,14, 13:5; Luk</a:t>
            </a:r>
            <a:r>
              <a:rPr lang="en-US" sz="3600" b="1" dirty="0">
                <a:solidFill>
                  <a:schemeClr val="accent2">
                    <a:lumMod val="40000"/>
                    <a:lumOff val="60000"/>
                  </a:schemeClr>
                </a:solidFill>
              </a:rPr>
              <a:t>e</a:t>
            </a:r>
            <a:r>
              <a:rPr lang="en-US" sz="3600" b="1" dirty="0" smtClean="0">
                <a:solidFill>
                  <a:schemeClr val="accent2">
                    <a:lumMod val="40000"/>
                    <a:lumOff val="60000"/>
                  </a:schemeClr>
                </a:solidFill>
              </a:rPr>
              <a:t> 21:24</a:t>
            </a:r>
            <a:endParaRPr lang="en-US" sz="3600" b="1" dirty="0">
              <a:solidFill>
                <a:srgbClr val="FFFF0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318570"/>
            <a:ext cx="4724400" cy="3539430"/>
          </a:xfrm>
          <a:prstGeom prst="rect">
            <a:avLst/>
          </a:prstGeom>
          <a:noFill/>
        </p:spPr>
        <p:txBody>
          <a:bodyPr wrap="square" rtlCol="0">
            <a:spAutoFit/>
          </a:bodyPr>
          <a:lstStyle/>
          <a:p>
            <a:pPr algn="ctr"/>
            <a:r>
              <a:rPr lang="en-US" sz="3200" b="1" dirty="0" smtClean="0">
                <a:solidFill>
                  <a:schemeClr val="bg1"/>
                </a:solidFill>
              </a:rPr>
              <a:t>“And </a:t>
            </a:r>
            <a:r>
              <a:rPr lang="en-US" sz="3200" b="1" dirty="0">
                <a:solidFill>
                  <a:schemeClr val="bg1"/>
                </a:solidFill>
              </a:rPr>
              <a:t>he shall confirm the covenant with many for one week: and </a:t>
            </a:r>
            <a:r>
              <a:rPr lang="en-US" sz="3200" b="1" u="sng" dirty="0">
                <a:solidFill>
                  <a:srgbClr val="FFFF00"/>
                </a:solidFill>
              </a:rPr>
              <a:t>in the midst of the week</a:t>
            </a:r>
            <a:r>
              <a:rPr lang="en-US" sz="3200" b="1" dirty="0">
                <a:solidFill>
                  <a:schemeClr val="bg1"/>
                </a:solidFill>
              </a:rPr>
              <a:t> he shall cause the sacrifice and the oblation to </a:t>
            </a:r>
            <a:r>
              <a:rPr lang="en-US" sz="3200" b="1" dirty="0" smtClean="0">
                <a:solidFill>
                  <a:schemeClr val="bg1"/>
                </a:solidFill>
              </a:rPr>
              <a:t>cease …”</a:t>
            </a:r>
          </a:p>
          <a:p>
            <a:pPr algn="ctr"/>
            <a:r>
              <a:rPr lang="en-US" sz="3200" b="1" dirty="0" smtClean="0">
                <a:solidFill>
                  <a:srgbClr val="00B0F0"/>
                </a:solidFill>
              </a:rPr>
              <a:t>– Daniel 9:27 KJB</a:t>
            </a:r>
            <a:endParaRPr lang="en-US" sz="3200" b="1" dirty="0">
              <a:solidFill>
                <a:srgbClr val="00B0F0"/>
              </a:solidFill>
            </a:endParaRPr>
          </a:p>
        </p:txBody>
      </p:sp>
      <p:sp>
        <p:nvSpPr>
          <p:cNvPr id="12" name="TextBox 11"/>
          <p:cNvSpPr txBox="1"/>
          <p:nvPr/>
        </p:nvSpPr>
        <p:spPr>
          <a:xfrm>
            <a:off x="4572000" y="4419600"/>
            <a:ext cx="4572000" cy="2062103"/>
          </a:xfrm>
          <a:prstGeom prst="rect">
            <a:avLst/>
          </a:prstGeom>
          <a:noFill/>
        </p:spPr>
        <p:txBody>
          <a:bodyPr wrap="square" rtlCol="0">
            <a:spAutoFit/>
          </a:bodyPr>
          <a:lstStyle/>
          <a:p>
            <a:pPr algn="ctr"/>
            <a:r>
              <a:rPr lang="en-US" sz="3200" b="1" dirty="0" smtClean="0">
                <a:solidFill>
                  <a:srgbClr val="FFFF00"/>
                </a:solidFill>
              </a:rPr>
              <a:t>AD 538 </a:t>
            </a:r>
            <a:r>
              <a:rPr lang="en-US" sz="3200" b="1" dirty="0" smtClean="0">
                <a:solidFill>
                  <a:schemeClr val="bg1"/>
                </a:solidFill>
              </a:rPr>
              <a:t>to </a:t>
            </a:r>
            <a:r>
              <a:rPr lang="en-US" sz="3200" b="1" dirty="0" smtClean="0">
                <a:solidFill>
                  <a:srgbClr val="FFFF00"/>
                </a:solidFill>
              </a:rPr>
              <a:t>AD 1798</a:t>
            </a:r>
            <a:r>
              <a:rPr lang="en-US" sz="3200" b="1" dirty="0" smtClean="0">
                <a:solidFill>
                  <a:schemeClr val="bg1"/>
                </a:solidFill>
              </a:rPr>
              <a:t>, is 1,260 Years, or 3 ½ prophetic times </a:t>
            </a:r>
            <a:r>
              <a:rPr lang="en-US" sz="3200" b="1" dirty="0" smtClean="0">
                <a:solidFill>
                  <a:srgbClr val="00B050"/>
                </a:solidFill>
              </a:rPr>
              <a:t>(</a:t>
            </a:r>
            <a:r>
              <a:rPr lang="en-US" sz="3200" b="1" dirty="0" smtClean="0">
                <a:solidFill>
                  <a:schemeClr val="accent2">
                    <a:lumMod val="40000"/>
                    <a:lumOff val="60000"/>
                  </a:schemeClr>
                </a:solidFill>
              </a:rPr>
              <a:t>Ezekiel 4:6; Numbers 14:34 KJB</a:t>
            </a:r>
            <a:r>
              <a:rPr lang="en-US" sz="3200" b="1" dirty="0" smtClean="0">
                <a:solidFill>
                  <a:srgbClr val="00B050"/>
                </a:solidFill>
              </a:rPr>
              <a:t>)</a:t>
            </a:r>
            <a:endParaRPr lang="en-US" sz="3200" b="1" dirty="0">
              <a:solidFill>
                <a:srgbClr val="00B050"/>
              </a:solidFill>
            </a:endParaRPr>
          </a:p>
        </p:txBody>
      </p:sp>
      <p:sp>
        <p:nvSpPr>
          <p:cNvPr id="13" name="TextBox 12"/>
          <p:cNvSpPr txBox="1"/>
          <p:nvPr/>
        </p:nvSpPr>
        <p:spPr>
          <a:xfrm>
            <a:off x="0" y="762000"/>
            <a:ext cx="9144000" cy="1754326"/>
          </a:xfrm>
          <a:prstGeom prst="rect">
            <a:avLst/>
          </a:prstGeom>
          <a:noFill/>
        </p:spPr>
        <p:txBody>
          <a:bodyPr wrap="square" rtlCol="0">
            <a:spAutoFit/>
          </a:bodyPr>
          <a:lstStyle/>
          <a:p>
            <a:pPr algn="ctr"/>
            <a:r>
              <a:rPr lang="en-US" sz="3600" b="1" dirty="0" smtClean="0">
                <a:solidFill>
                  <a:srgbClr val="FFFF00"/>
                </a:solidFill>
              </a:rPr>
              <a:t>Had a 3 ½ Year timeframe that is spoken of in the prophecy of Scripture, that came after the 30 year period</a:t>
            </a:r>
            <a:endParaRPr lang="en-US" sz="3600" b="1" dirty="0">
              <a:solidFill>
                <a:srgbClr val="FFFF00"/>
              </a:solidFill>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0 Years.jpg"/>
          <p:cNvPicPr>
            <a:picLocks noChangeAspect="1"/>
          </p:cNvPicPr>
          <p:nvPr/>
        </p:nvPicPr>
        <p:blipFill>
          <a:blip r:embed="rId2" cstate="print"/>
          <a:stretch>
            <a:fillRect/>
          </a:stretch>
        </p:blipFill>
        <p:spPr>
          <a:xfrm>
            <a:off x="0" y="0"/>
            <a:ext cx="9144000" cy="5853128"/>
          </a:xfrm>
          <a:prstGeom prst="rect">
            <a:avLst/>
          </a:prstGeom>
        </p:spPr>
      </p:pic>
      <p:sp>
        <p:nvSpPr>
          <p:cNvPr id="14" name="TextBox 13"/>
          <p:cNvSpPr txBox="1"/>
          <p:nvPr/>
        </p:nvSpPr>
        <p:spPr>
          <a:xfrm>
            <a:off x="0" y="5934670"/>
            <a:ext cx="9144000" cy="969496"/>
          </a:xfrm>
          <a:prstGeom prst="rect">
            <a:avLst/>
          </a:prstGeom>
          <a:noFill/>
        </p:spPr>
        <p:txBody>
          <a:bodyPr wrap="square" rtlCol="0">
            <a:spAutoFit/>
          </a:bodyPr>
          <a:lstStyle/>
          <a:p>
            <a:pPr algn="ctr"/>
            <a:r>
              <a:rPr lang="en-US" sz="1900" b="1" dirty="0" smtClean="0">
                <a:solidFill>
                  <a:srgbClr val="FFFF00"/>
                </a:solidFill>
              </a:rPr>
              <a:t>https://ia803206.us.archive.org/9/items/awhn-2300-day-years-prophecy-of-daniel-8-vs-14-and-its-sub-parts/AWHN%20-%202300%20Day-Years%20Prophecy%20of%20Daniel%208%20Vs%2014%20And%20Its%20Sub-Parts.jpg</a:t>
            </a:r>
            <a:endParaRPr lang="en-US" sz="1900" b="1" dirty="0">
              <a:solidFill>
                <a:srgbClr val="FFFF00"/>
              </a:solidFill>
            </a:endParaRPr>
          </a:p>
        </p:txBody>
      </p:sp>
    </p:spTree>
  </p:cSld>
  <p:clrMapOvr>
    <a:masterClrMapping/>
  </p:clrMapOvr>
  <p:timing>
    <p:tnLst>
      <p:par>
        <p:cTn id="1" dur="indefinite" restart="never" nodeType="tmRoot"/>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362200"/>
            <a:ext cx="4495800" cy="1754326"/>
          </a:xfrm>
          <a:prstGeom prst="rect">
            <a:avLst/>
          </a:prstGeom>
          <a:noFill/>
        </p:spPr>
        <p:txBody>
          <a:bodyPr wrap="square" rtlCol="0">
            <a:spAutoFit/>
          </a:bodyPr>
          <a:lstStyle/>
          <a:p>
            <a:pPr algn="ctr"/>
            <a:r>
              <a:rPr lang="en-US" sz="3600" b="1" dirty="0" smtClean="0">
                <a:solidFill>
                  <a:srgbClr val="00B0F0"/>
                </a:solidFill>
              </a:rPr>
              <a:t>Mat. 26:46-57; Mark 14:42-53; Luke 22:47-54; John 18:2-13</a:t>
            </a:r>
            <a:endParaRPr lang="en-US" sz="3600" b="1" dirty="0">
              <a:solidFill>
                <a:srgbClr val="00B0F0"/>
              </a:solidFill>
            </a:endParaRPr>
          </a:p>
        </p:txBody>
      </p:sp>
      <p:sp>
        <p:nvSpPr>
          <p:cNvPr id="5" name="TextBox 4"/>
          <p:cNvSpPr txBox="1"/>
          <p:nvPr/>
        </p:nvSpPr>
        <p:spPr>
          <a:xfrm>
            <a:off x="4648200" y="2362200"/>
            <a:ext cx="4495800" cy="1754326"/>
          </a:xfrm>
          <a:prstGeom prst="rect">
            <a:avLst/>
          </a:prstGeom>
          <a:noFill/>
        </p:spPr>
        <p:txBody>
          <a:bodyPr wrap="square" rtlCol="0">
            <a:spAutoFit/>
          </a:bodyPr>
          <a:lstStyle/>
          <a:p>
            <a:pPr algn="ctr"/>
            <a:r>
              <a:rPr lang="en-US" sz="3600" b="1" dirty="0" smtClean="0">
                <a:solidFill>
                  <a:schemeClr val="accent2">
                    <a:lumMod val="40000"/>
                    <a:lumOff val="60000"/>
                  </a:schemeClr>
                </a:solidFill>
              </a:rPr>
              <a:t>Dan. 7:25, 12:7,11-12; Rev. 11:1-2, 12:6,14, 13:5; Luk</a:t>
            </a:r>
            <a:r>
              <a:rPr lang="en-US" sz="3600" b="1" dirty="0">
                <a:solidFill>
                  <a:schemeClr val="accent2">
                    <a:lumMod val="40000"/>
                    <a:lumOff val="60000"/>
                  </a:schemeClr>
                </a:solidFill>
              </a:rPr>
              <a:t>e</a:t>
            </a:r>
            <a:r>
              <a:rPr lang="en-US" sz="3600" b="1" dirty="0" smtClean="0">
                <a:solidFill>
                  <a:schemeClr val="accent2">
                    <a:lumMod val="40000"/>
                    <a:lumOff val="60000"/>
                  </a:schemeClr>
                </a:solidFill>
              </a:rPr>
              <a:t> 21:24</a:t>
            </a:r>
            <a:endParaRPr lang="en-US" sz="3600" b="1" dirty="0">
              <a:solidFill>
                <a:srgbClr val="FFFF0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343400"/>
            <a:ext cx="4724400" cy="2308324"/>
          </a:xfrm>
          <a:prstGeom prst="rect">
            <a:avLst/>
          </a:prstGeom>
          <a:noFill/>
        </p:spPr>
        <p:txBody>
          <a:bodyPr wrap="square" rtlCol="0">
            <a:spAutoFit/>
          </a:bodyPr>
          <a:lstStyle/>
          <a:p>
            <a:pPr algn="ctr"/>
            <a:r>
              <a:rPr lang="en-US" sz="3600" b="1" dirty="0" smtClean="0">
                <a:solidFill>
                  <a:schemeClr val="bg1"/>
                </a:solidFill>
              </a:rPr>
              <a:t>“</a:t>
            </a:r>
            <a:r>
              <a:rPr lang="en-US" sz="3600" b="1" dirty="0">
                <a:solidFill>
                  <a:schemeClr val="bg1"/>
                </a:solidFill>
              </a:rPr>
              <a:t>Then came they, and laid hands on Jesus, and took him. </a:t>
            </a:r>
            <a:r>
              <a:rPr lang="en-US" sz="3600" b="1" dirty="0" smtClean="0">
                <a:solidFill>
                  <a:schemeClr val="bg1"/>
                </a:solidFill>
              </a:rPr>
              <a:t> …”</a:t>
            </a:r>
          </a:p>
          <a:p>
            <a:pPr algn="ctr"/>
            <a:r>
              <a:rPr lang="en-US" sz="3600" b="1" dirty="0" smtClean="0">
                <a:solidFill>
                  <a:srgbClr val="00B0F0"/>
                </a:solidFill>
              </a:rPr>
              <a:t>– Matthew 26:50 KJB</a:t>
            </a:r>
            <a:endParaRPr lang="en-US" sz="3600" b="1" dirty="0">
              <a:solidFill>
                <a:srgbClr val="00B0F0"/>
              </a:solidFill>
            </a:endParaRPr>
          </a:p>
        </p:txBody>
      </p:sp>
      <p:sp>
        <p:nvSpPr>
          <p:cNvPr id="12" name="TextBox 11"/>
          <p:cNvSpPr txBox="1"/>
          <p:nvPr/>
        </p:nvSpPr>
        <p:spPr>
          <a:xfrm>
            <a:off x="4572000" y="4303455"/>
            <a:ext cx="4572000" cy="2062103"/>
          </a:xfrm>
          <a:prstGeom prst="rect">
            <a:avLst/>
          </a:prstGeom>
          <a:noFill/>
        </p:spPr>
        <p:txBody>
          <a:bodyPr wrap="square" rtlCol="0">
            <a:spAutoFit/>
          </a:bodyPr>
          <a:lstStyle/>
          <a:p>
            <a:pPr algn="ctr"/>
            <a:r>
              <a:rPr lang="en-US" sz="3200" b="1" dirty="0" smtClean="0">
                <a:solidFill>
                  <a:schemeClr val="bg1"/>
                </a:solidFill>
              </a:rPr>
              <a:t>even as the counterfeit in </a:t>
            </a:r>
            <a:r>
              <a:rPr lang="en-US" sz="3200" b="1" u="sng" dirty="0" smtClean="0">
                <a:solidFill>
                  <a:srgbClr val="FFFF00"/>
                </a:solidFill>
              </a:rPr>
              <a:t>AD 1798</a:t>
            </a:r>
            <a:r>
              <a:rPr lang="en-US" sz="3200" b="1" dirty="0" smtClean="0">
                <a:solidFill>
                  <a:schemeClr val="bg1"/>
                </a:solidFill>
              </a:rPr>
              <a:t>, a Pope taken captive </a:t>
            </a:r>
            <a:r>
              <a:rPr lang="en-US" sz="3200" b="1" dirty="0" smtClean="0">
                <a:solidFill>
                  <a:srgbClr val="00B050"/>
                </a:solidFill>
              </a:rPr>
              <a:t>(the end of the 1,260 and 1,290 in Daniel)</a:t>
            </a:r>
            <a:endParaRPr lang="en-US" sz="3200" b="1" dirty="0">
              <a:solidFill>
                <a:srgbClr val="00B050"/>
              </a:solidFill>
            </a:endParaRPr>
          </a:p>
        </p:txBody>
      </p:sp>
      <p:sp>
        <p:nvSpPr>
          <p:cNvPr id="13" name="TextBox 12"/>
          <p:cNvSpPr txBox="1"/>
          <p:nvPr/>
        </p:nvSpPr>
        <p:spPr>
          <a:xfrm>
            <a:off x="0" y="914400"/>
            <a:ext cx="9144000" cy="1200329"/>
          </a:xfrm>
          <a:prstGeom prst="rect">
            <a:avLst/>
          </a:prstGeom>
          <a:noFill/>
        </p:spPr>
        <p:txBody>
          <a:bodyPr wrap="square" rtlCol="0">
            <a:spAutoFit/>
          </a:bodyPr>
          <a:lstStyle/>
          <a:p>
            <a:pPr algn="ctr"/>
            <a:r>
              <a:rPr lang="en-US" sz="3600" b="1" dirty="0" smtClean="0">
                <a:solidFill>
                  <a:srgbClr val="FFFF00"/>
                </a:solidFill>
              </a:rPr>
              <a:t>At the end of that 3 ½ Year timeframe*,</a:t>
            </a:r>
          </a:p>
          <a:p>
            <a:pPr algn="ctr"/>
            <a:r>
              <a:rPr lang="en-US" sz="3600" b="1" dirty="0" smtClean="0">
                <a:solidFill>
                  <a:srgbClr val="FFFF00"/>
                </a:solidFill>
              </a:rPr>
              <a:t>He was taken captive</a:t>
            </a:r>
            <a:endParaRPr lang="en-US" sz="3600" b="1" dirty="0">
              <a:solidFill>
                <a:srgbClr val="FFFF00"/>
              </a:solidFill>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TextBox 13"/>
          <p:cNvSpPr txBox="1"/>
          <p:nvPr/>
        </p:nvSpPr>
        <p:spPr>
          <a:xfrm>
            <a:off x="0" y="4303455"/>
            <a:ext cx="9144000" cy="2554545"/>
          </a:xfrm>
          <a:prstGeom prst="rect">
            <a:avLst/>
          </a:prstGeom>
          <a:noFill/>
        </p:spPr>
        <p:txBody>
          <a:bodyPr wrap="square" rtlCol="0">
            <a:spAutoFit/>
          </a:bodyPr>
          <a:lstStyle/>
          <a:p>
            <a:pPr algn="ctr"/>
            <a:r>
              <a:rPr lang="en-US" sz="3200" b="1" dirty="0" smtClean="0">
                <a:solidFill>
                  <a:schemeClr val="bg1"/>
                </a:solidFill>
              </a:rPr>
              <a:t>“In </a:t>
            </a:r>
            <a:r>
              <a:rPr lang="en-US" sz="3200" b="1" u="sng" dirty="0">
                <a:solidFill>
                  <a:srgbClr val="FFFF00"/>
                </a:solidFill>
              </a:rPr>
              <a:t>1798</a:t>
            </a:r>
            <a:r>
              <a:rPr lang="en-US" sz="3200" b="1" dirty="0">
                <a:solidFill>
                  <a:schemeClr val="bg1"/>
                </a:solidFill>
              </a:rPr>
              <a:t> the French republican army under General </a:t>
            </a:r>
            <a:r>
              <a:rPr lang="en-US" sz="3200" b="1" dirty="0" err="1">
                <a:solidFill>
                  <a:schemeClr val="bg1"/>
                </a:solidFill>
              </a:rPr>
              <a:t>Berthier</a:t>
            </a:r>
            <a:r>
              <a:rPr lang="en-US" sz="3200" b="1" dirty="0">
                <a:solidFill>
                  <a:schemeClr val="bg1"/>
                </a:solidFill>
              </a:rPr>
              <a:t> took possession of the city of Rome, and </a:t>
            </a:r>
            <a:r>
              <a:rPr lang="en-US" sz="3200" b="1" u="sng" dirty="0">
                <a:solidFill>
                  <a:srgbClr val="FFFF00"/>
                </a:solidFill>
              </a:rPr>
              <a:t>entirely superseded the whole papal power. This was a deadly </a:t>
            </a:r>
            <a:r>
              <a:rPr lang="en-US" sz="3200" b="1" u="sng" dirty="0" smtClean="0">
                <a:solidFill>
                  <a:srgbClr val="FFFF00"/>
                </a:solidFill>
              </a:rPr>
              <a:t>wound</a:t>
            </a:r>
            <a:r>
              <a:rPr lang="en-US" sz="3200" b="1" dirty="0" smtClean="0">
                <a:solidFill>
                  <a:schemeClr val="bg1"/>
                </a:solidFill>
              </a:rPr>
              <a:t> …” </a:t>
            </a:r>
            <a:r>
              <a:rPr lang="en-US" sz="3200" b="1" dirty="0" smtClean="0">
                <a:solidFill>
                  <a:srgbClr val="00B0F0"/>
                </a:solidFill>
              </a:rPr>
              <a:t>– Methodist Adam Clarke Bible commentary on Daniel 7:25</a:t>
            </a:r>
            <a:endParaRPr lang="en-US" sz="2800" b="1" dirty="0">
              <a:solidFill>
                <a:srgbClr val="00B0F0"/>
              </a:solidFill>
            </a:endParaRPr>
          </a:p>
        </p:txBody>
      </p:sp>
      <p:pic>
        <p:nvPicPr>
          <p:cNvPr id="4" name="Picture 3" descr="external-content.duckduckgo.com55.jpg"/>
          <p:cNvPicPr>
            <a:picLocks noChangeAspect="1"/>
          </p:cNvPicPr>
          <p:nvPr/>
        </p:nvPicPr>
        <p:blipFill>
          <a:blip r:embed="rId2"/>
          <a:stretch>
            <a:fillRect/>
          </a:stretch>
        </p:blipFill>
        <p:spPr>
          <a:xfrm>
            <a:off x="0" y="0"/>
            <a:ext cx="9144000" cy="4343400"/>
          </a:xfrm>
          <a:prstGeom prst="rect">
            <a:avLst/>
          </a:prstGeom>
        </p:spPr>
      </p:pic>
    </p:spTree>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05000"/>
            <a:ext cx="4495800" cy="2246769"/>
          </a:xfrm>
          <a:prstGeom prst="rect">
            <a:avLst/>
          </a:prstGeom>
          <a:noFill/>
        </p:spPr>
        <p:txBody>
          <a:bodyPr wrap="square" rtlCol="0">
            <a:spAutoFit/>
          </a:bodyPr>
          <a:lstStyle/>
          <a:p>
            <a:pPr algn="ctr"/>
            <a:r>
              <a:rPr lang="en-US" sz="2800" b="1" dirty="0" smtClean="0">
                <a:solidFill>
                  <a:srgbClr val="00B0F0"/>
                </a:solidFill>
              </a:rPr>
              <a:t>Matt. 27:26,50; Mark 15:15,37; Luke 23:24,25,46; John 19:16,30; Acts 2:23,36, 3:15, 4:10; 1 Cor. 2:8; 2 Cor. 13:4</a:t>
            </a:r>
            <a:endParaRPr lang="en-US" sz="2800" b="1" dirty="0">
              <a:solidFill>
                <a:srgbClr val="00B0F0"/>
              </a:solidFill>
            </a:endParaRPr>
          </a:p>
        </p:txBody>
      </p:sp>
      <p:sp>
        <p:nvSpPr>
          <p:cNvPr id="5" name="TextBox 4"/>
          <p:cNvSpPr txBox="1"/>
          <p:nvPr/>
        </p:nvSpPr>
        <p:spPr>
          <a:xfrm>
            <a:off x="4648200" y="1905000"/>
            <a:ext cx="4495800" cy="3539430"/>
          </a:xfrm>
          <a:prstGeom prst="rect">
            <a:avLst/>
          </a:prstGeom>
          <a:noFill/>
        </p:spPr>
        <p:txBody>
          <a:bodyPr wrap="square" rtlCol="0">
            <a:spAutoFit/>
          </a:bodyPr>
          <a:lstStyle/>
          <a:p>
            <a:pPr algn="ctr"/>
            <a:r>
              <a:rPr lang="en-US" sz="2800" b="1" dirty="0" smtClean="0">
                <a:solidFill>
                  <a:schemeClr val="bg1"/>
                </a:solidFill>
              </a:rPr>
              <a:t>the Papacy receives a </a:t>
            </a:r>
            <a:r>
              <a:rPr lang="en-US" sz="2800" b="1" dirty="0" smtClean="0">
                <a:solidFill>
                  <a:srgbClr val="FFFF00"/>
                </a:solidFill>
              </a:rPr>
              <a:t>“deadly wound”</a:t>
            </a:r>
            <a:r>
              <a:rPr lang="en-US" sz="2800" b="1" dirty="0" smtClean="0">
                <a:solidFill>
                  <a:schemeClr val="accent2">
                    <a:lumMod val="40000"/>
                    <a:lumOff val="60000"/>
                  </a:schemeClr>
                </a:solidFill>
              </a:rPr>
              <a:t> </a:t>
            </a:r>
            <a:r>
              <a:rPr lang="en-US" sz="2800" b="1" dirty="0" smtClean="0">
                <a:solidFill>
                  <a:srgbClr val="00B050"/>
                </a:solidFill>
              </a:rPr>
              <a:t>[</a:t>
            </a:r>
            <a:r>
              <a:rPr lang="en-US" sz="2800" b="1" dirty="0" smtClean="0">
                <a:solidFill>
                  <a:schemeClr val="accent2">
                    <a:lumMod val="40000"/>
                    <a:lumOff val="60000"/>
                  </a:schemeClr>
                </a:solidFill>
              </a:rPr>
              <a:t>Revelation 13:3,12</a:t>
            </a:r>
            <a:r>
              <a:rPr lang="en-US" sz="2800" b="1" dirty="0" smtClean="0">
                <a:solidFill>
                  <a:srgbClr val="00B050"/>
                </a:solidFill>
              </a:rPr>
              <a:t>] but the Body lives</a:t>
            </a:r>
            <a:r>
              <a:rPr lang="en-US" sz="2800" b="1" dirty="0" smtClean="0">
                <a:solidFill>
                  <a:schemeClr val="accent2">
                    <a:lumMod val="40000"/>
                    <a:lumOff val="60000"/>
                  </a:schemeClr>
                </a:solidFill>
              </a:rPr>
              <a:t>], </a:t>
            </a:r>
            <a:r>
              <a:rPr lang="en-US" sz="2800" b="1" dirty="0" smtClean="0">
                <a:solidFill>
                  <a:schemeClr val="bg1"/>
                </a:solidFill>
              </a:rPr>
              <a:t>the people were the Atheistic led state of France, under Napoleon</a:t>
            </a:r>
            <a:r>
              <a:rPr lang="en-US" sz="2800" b="1" dirty="0" smtClean="0">
                <a:solidFill>
                  <a:schemeClr val="accent2">
                    <a:lumMod val="40000"/>
                    <a:lumOff val="60000"/>
                  </a:schemeClr>
                </a:solidFill>
              </a:rPr>
              <a:t> </a:t>
            </a:r>
            <a:r>
              <a:rPr lang="en-US" sz="2800" b="1" dirty="0" smtClean="0">
                <a:solidFill>
                  <a:srgbClr val="00B050"/>
                </a:solidFill>
              </a:rPr>
              <a:t>[</a:t>
            </a:r>
            <a:r>
              <a:rPr lang="en-US" sz="2800" b="1" dirty="0" smtClean="0">
                <a:solidFill>
                  <a:schemeClr val="accent2">
                    <a:lumMod val="40000"/>
                    <a:lumOff val="60000"/>
                  </a:schemeClr>
                </a:solidFill>
              </a:rPr>
              <a:t>Revelation 11:7-8</a:t>
            </a:r>
            <a:r>
              <a:rPr lang="en-US" sz="2800" b="1" dirty="0" smtClean="0">
                <a:solidFill>
                  <a:srgbClr val="00B050"/>
                </a:solidFill>
              </a:rPr>
              <a:t> </a:t>
            </a:r>
            <a:r>
              <a:rPr lang="en-US" sz="2800" b="1" dirty="0" smtClean="0">
                <a:solidFill>
                  <a:srgbClr val="FFFF00"/>
                </a:solidFill>
              </a:rPr>
              <a:t>“beast from the bottomless pit”</a:t>
            </a:r>
            <a:r>
              <a:rPr lang="en-US" sz="2800" b="1" dirty="0" smtClean="0">
                <a:solidFill>
                  <a:srgbClr val="00B050"/>
                </a:solidFill>
              </a:rPr>
              <a:t>]</a:t>
            </a:r>
            <a:endParaRPr lang="en-US" sz="2800" b="1" dirty="0">
              <a:solidFill>
                <a:srgbClr val="00B05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180344"/>
            <a:ext cx="4724400" cy="2677656"/>
          </a:xfrm>
          <a:prstGeom prst="rect">
            <a:avLst/>
          </a:prstGeom>
          <a:noFill/>
        </p:spPr>
        <p:txBody>
          <a:bodyPr wrap="square" rtlCol="0">
            <a:spAutoFit/>
          </a:bodyPr>
          <a:lstStyle/>
          <a:p>
            <a:pPr algn="ctr"/>
            <a:r>
              <a:rPr lang="en-US" sz="2800" b="1" dirty="0" smtClean="0">
                <a:solidFill>
                  <a:schemeClr val="bg1"/>
                </a:solidFill>
              </a:rPr>
              <a:t>“</a:t>
            </a:r>
            <a:r>
              <a:rPr lang="en-US" sz="2800" b="1" u="sng" dirty="0" smtClean="0">
                <a:solidFill>
                  <a:srgbClr val="FFFF00"/>
                </a:solidFill>
              </a:rPr>
              <a:t>Him</a:t>
            </a:r>
            <a:r>
              <a:rPr lang="en-US" sz="2800" b="1" dirty="0">
                <a:solidFill>
                  <a:schemeClr val="bg1"/>
                </a:solidFill>
              </a:rPr>
              <a:t>, being delivered by the determinate counsel and foreknowledge of God, </a:t>
            </a:r>
            <a:r>
              <a:rPr lang="en-US" sz="2800" b="1" u="sng" dirty="0">
                <a:solidFill>
                  <a:srgbClr val="FFFF00"/>
                </a:solidFill>
              </a:rPr>
              <a:t>ye have taken, and by wicked hands have crucified and slain</a:t>
            </a:r>
            <a:r>
              <a:rPr lang="en-US" sz="2800" b="1" dirty="0" smtClean="0">
                <a:solidFill>
                  <a:schemeClr val="bg1"/>
                </a:solidFill>
              </a:rPr>
              <a:t>:” </a:t>
            </a:r>
            <a:r>
              <a:rPr lang="en-US" sz="2800" b="1" dirty="0" smtClean="0">
                <a:solidFill>
                  <a:srgbClr val="00B0F0"/>
                </a:solidFill>
              </a:rPr>
              <a:t>- Acts 2:23 KJB</a:t>
            </a:r>
            <a:endParaRPr lang="en-US" sz="2800" b="1" dirty="0">
              <a:solidFill>
                <a:srgbClr val="00B0F0"/>
              </a:solidFill>
            </a:endParaRPr>
          </a:p>
        </p:txBody>
      </p:sp>
      <p:sp>
        <p:nvSpPr>
          <p:cNvPr id="12" name="TextBox 11"/>
          <p:cNvSpPr txBox="1"/>
          <p:nvPr/>
        </p:nvSpPr>
        <p:spPr>
          <a:xfrm>
            <a:off x="4572000" y="5473005"/>
            <a:ext cx="4572000" cy="1384995"/>
          </a:xfrm>
          <a:prstGeom prst="rect">
            <a:avLst/>
          </a:prstGeom>
          <a:noFill/>
        </p:spPr>
        <p:txBody>
          <a:bodyPr wrap="square" rtlCol="0">
            <a:spAutoFit/>
          </a:bodyPr>
          <a:lstStyle/>
          <a:p>
            <a:pPr algn="ctr"/>
            <a:r>
              <a:rPr lang="en-US" sz="2800" b="1" dirty="0" smtClean="0">
                <a:solidFill>
                  <a:schemeClr val="bg1"/>
                </a:solidFill>
              </a:rPr>
              <a:t>“And </a:t>
            </a:r>
            <a:r>
              <a:rPr lang="en-US" sz="2800" b="1" dirty="0">
                <a:solidFill>
                  <a:schemeClr val="bg1"/>
                </a:solidFill>
              </a:rPr>
              <a:t>I saw one of his heads as it were </a:t>
            </a:r>
            <a:r>
              <a:rPr lang="en-US" sz="2800" b="1" u="sng" dirty="0">
                <a:solidFill>
                  <a:srgbClr val="FFFF00"/>
                </a:solidFill>
              </a:rPr>
              <a:t>wounded to </a:t>
            </a:r>
            <a:r>
              <a:rPr lang="en-US" sz="2800" b="1" u="sng" dirty="0" smtClean="0">
                <a:solidFill>
                  <a:srgbClr val="FFFF00"/>
                </a:solidFill>
              </a:rPr>
              <a:t>death</a:t>
            </a:r>
            <a:r>
              <a:rPr lang="en-US" sz="2800" b="1" dirty="0" smtClean="0">
                <a:solidFill>
                  <a:schemeClr val="bg1"/>
                </a:solidFill>
              </a:rPr>
              <a:t> …” </a:t>
            </a:r>
            <a:r>
              <a:rPr lang="en-US" sz="2800" b="1" dirty="0" smtClean="0">
                <a:solidFill>
                  <a:schemeClr val="accent2">
                    <a:lumMod val="40000"/>
                    <a:lumOff val="60000"/>
                  </a:schemeClr>
                </a:solidFill>
              </a:rPr>
              <a:t>– Revelation 13:3 KJB</a:t>
            </a:r>
            <a:endParaRPr lang="en-US" sz="2800" b="1" dirty="0">
              <a:solidFill>
                <a:schemeClr val="accent2">
                  <a:lumMod val="40000"/>
                  <a:lumOff val="60000"/>
                </a:schemeClr>
              </a:solidFill>
            </a:endParaRPr>
          </a:p>
        </p:txBody>
      </p:sp>
      <p:sp>
        <p:nvSpPr>
          <p:cNvPr id="13" name="TextBox 12"/>
          <p:cNvSpPr txBox="1"/>
          <p:nvPr/>
        </p:nvSpPr>
        <p:spPr>
          <a:xfrm>
            <a:off x="0" y="762000"/>
            <a:ext cx="9144000" cy="954107"/>
          </a:xfrm>
          <a:prstGeom prst="rect">
            <a:avLst/>
          </a:prstGeom>
          <a:noFill/>
        </p:spPr>
        <p:txBody>
          <a:bodyPr wrap="square" rtlCol="0">
            <a:spAutoFit/>
          </a:bodyPr>
          <a:lstStyle/>
          <a:p>
            <a:pPr algn="ctr"/>
            <a:r>
              <a:rPr lang="en-US" sz="2800" b="1" dirty="0" smtClean="0">
                <a:solidFill>
                  <a:srgbClr val="FFFF00"/>
                </a:solidFill>
              </a:rPr>
              <a:t>the Head of a Body was killed by the State, and by very zealous people who cared not what God wanted</a:t>
            </a:r>
            <a:endParaRPr lang="en-US" sz="2800" b="1" dirty="0">
              <a:solidFill>
                <a:srgbClr val="FFFF00"/>
              </a:solidFill>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Picture 9" descr="30 Years.jpg"/>
          <p:cNvPicPr>
            <a:picLocks noChangeAspect="1"/>
          </p:cNvPicPr>
          <p:nvPr/>
        </p:nvPicPr>
        <p:blipFill>
          <a:blip r:embed="rId2" cstate="print"/>
          <a:stretch>
            <a:fillRect/>
          </a:stretch>
        </p:blipFill>
        <p:spPr>
          <a:xfrm>
            <a:off x="0" y="0"/>
            <a:ext cx="9144000" cy="5853128"/>
          </a:xfrm>
          <a:prstGeom prst="rect">
            <a:avLst/>
          </a:prstGeom>
        </p:spPr>
      </p:pic>
      <p:sp>
        <p:nvSpPr>
          <p:cNvPr id="14" name="TextBox 13"/>
          <p:cNvSpPr txBox="1"/>
          <p:nvPr/>
        </p:nvSpPr>
        <p:spPr>
          <a:xfrm>
            <a:off x="0" y="5934670"/>
            <a:ext cx="9144000" cy="969496"/>
          </a:xfrm>
          <a:prstGeom prst="rect">
            <a:avLst/>
          </a:prstGeom>
          <a:noFill/>
        </p:spPr>
        <p:txBody>
          <a:bodyPr wrap="square" rtlCol="0">
            <a:spAutoFit/>
          </a:bodyPr>
          <a:lstStyle/>
          <a:p>
            <a:pPr algn="ctr"/>
            <a:r>
              <a:rPr lang="en-US" sz="1900" b="1" dirty="0" smtClean="0">
                <a:solidFill>
                  <a:srgbClr val="FFFF00"/>
                </a:solidFill>
              </a:rPr>
              <a:t>https://ia803206.us.archive.org/9/items/awhn-2300-day-years-prophecy-of-daniel-8-vs-14-and-its-sub-parts/AWHN%20-%202300%20Day-Years%20Prophecy%20of%20Daniel%208%20Vs%2014%20And%20Its%20Sub-Parts.jpg</a:t>
            </a:r>
            <a:endParaRPr lang="en-US" sz="1900" b="1" dirty="0">
              <a:solidFill>
                <a:srgbClr val="FFFF00"/>
              </a:solidFill>
            </a:endParaRPr>
          </a:p>
        </p:txBody>
      </p:sp>
    </p:spTree>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514600"/>
            <a:ext cx="4495800" cy="1200329"/>
          </a:xfrm>
          <a:prstGeom prst="rect">
            <a:avLst/>
          </a:prstGeom>
          <a:noFill/>
        </p:spPr>
        <p:txBody>
          <a:bodyPr wrap="square" rtlCol="0">
            <a:spAutoFit/>
          </a:bodyPr>
          <a:lstStyle/>
          <a:p>
            <a:pPr algn="ctr"/>
            <a:r>
              <a:rPr lang="en-US" sz="3600" b="1" dirty="0" smtClean="0">
                <a:solidFill>
                  <a:srgbClr val="00B0F0"/>
                </a:solidFill>
              </a:rPr>
              <a:t>Mark 16:6; John 20:9; Acts 26:23</a:t>
            </a:r>
            <a:r>
              <a:rPr lang="en-US" sz="3600" b="1" dirty="0" smtClean="0">
                <a:solidFill>
                  <a:schemeClr val="bg1"/>
                </a:solidFill>
              </a:rPr>
              <a:t>, etc</a:t>
            </a:r>
            <a:endParaRPr lang="en-US" sz="3600" b="1" dirty="0">
              <a:solidFill>
                <a:schemeClr val="bg1"/>
              </a:solidFill>
            </a:endParaRPr>
          </a:p>
        </p:txBody>
      </p:sp>
      <p:sp>
        <p:nvSpPr>
          <p:cNvPr id="5" name="TextBox 4"/>
          <p:cNvSpPr txBox="1"/>
          <p:nvPr/>
        </p:nvSpPr>
        <p:spPr>
          <a:xfrm>
            <a:off x="4648200" y="2362200"/>
            <a:ext cx="4495800" cy="2246769"/>
          </a:xfrm>
          <a:prstGeom prst="rect">
            <a:avLst/>
          </a:prstGeom>
          <a:noFill/>
        </p:spPr>
        <p:txBody>
          <a:bodyPr wrap="square" rtlCol="0">
            <a:spAutoFit/>
          </a:bodyPr>
          <a:lstStyle/>
          <a:p>
            <a:pPr algn="ctr"/>
            <a:r>
              <a:rPr lang="en-US" sz="2800" b="1" dirty="0" smtClean="0">
                <a:solidFill>
                  <a:srgbClr val="FFFF00"/>
                </a:solidFill>
              </a:rPr>
              <a:t>“deadly wound”</a:t>
            </a:r>
            <a:r>
              <a:rPr lang="en-US" sz="2800" b="1" dirty="0" smtClean="0">
                <a:solidFill>
                  <a:schemeClr val="bg1"/>
                </a:solidFill>
              </a:rPr>
              <a:t> would eventually become healed and life would be given </a:t>
            </a:r>
            <a:r>
              <a:rPr lang="en-US" sz="2800" b="1" dirty="0" smtClean="0">
                <a:solidFill>
                  <a:srgbClr val="00B050"/>
                </a:solidFill>
              </a:rPr>
              <a:t>[</a:t>
            </a:r>
            <a:r>
              <a:rPr lang="en-US" sz="2800" b="1" dirty="0" smtClean="0">
                <a:solidFill>
                  <a:schemeClr val="accent2">
                    <a:lumMod val="40000"/>
                    <a:lumOff val="60000"/>
                  </a:schemeClr>
                </a:solidFill>
              </a:rPr>
              <a:t>Daniel 11:40[b.]; Revelation 13:3,12, 17:11</a:t>
            </a:r>
            <a:r>
              <a:rPr lang="en-US" sz="2800" b="1" dirty="0" smtClean="0">
                <a:solidFill>
                  <a:srgbClr val="00B050"/>
                </a:solidFill>
              </a:rPr>
              <a:t>]</a:t>
            </a:r>
            <a:endParaRPr lang="en-US" sz="2800" b="1" dirty="0">
              <a:solidFill>
                <a:srgbClr val="00B05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962400"/>
            <a:ext cx="4724400" cy="2677656"/>
          </a:xfrm>
          <a:prstGeom prst="rect">
            <a:avLst/>
          </a:prstGeom>
          <a:noFill/>
        </p:spPr>
        <p:txBody>
          <a:bodyPr wrap="square" rtlCol="0">
            <a:spAutoFit/>
          </a:bodyPr>
          <a:lstStyle/>
          <a:p>
            <a:pPr algn="ctr"/>
            <a:r>
              <a:rPr lang="en-US" sz="2800" b="1" dirty="0" smtClean="0">
                <a:solidFill>
                  <a:schemeClr val="bg1"/>
                </a:solidFill>
              </a:rPr>
              <a:t>“And </a:t>
            </a:r>
            <a:r>
              <a:rPr lang="en-US" sz="2800" b="1" dirty="0">
                <a:solidFill>
                  <a:schemeClr val="bg1"/>
                </a:solidFill>
              </a:rPr>
              <a:t>he </a:t>
            </a:r>
            <a:r>
              <a:rPr lang="en-US" sz="2800" b="1" dirty="0" err="1">
                <a:solidFill>
                  <a:schemeClr val="bg1"/>
                </a:solidFill>
              </a:rPr>
              <a:t>saith</a:t>
            </a:r>
            <a:r>
              <a:rPr lang="en-US" sz="2800" b="1" dirty="0">
                <a:solidFill>
                  <a:schemeClr val="bg1"/>
                </a:solidFill>
              </a:rPr>
              <a:t> unto them, Be not affrighted: Ye seek </a:t>
            </a:r>
            <a:r>
              <a:rPr lang="en-US" sz="2800" b="1" u="sng" dirty="0">
                <a:solidFill>
                  <a:srgbClr val="FFFF00"/>
                </a:solidFill>
              </a:rPr>
              <a:t>Jesus</a:t>
            </a:r>
            <a:r>
              <a:rPr lang="en-US" sz="2800" b="1" dirty="0">
                <a:solidFill>
                  <a:schemeClr val="bg1"/>
                </a:solidFill>
              </a:rPr>
              <a:t> of Nazareth, </a:t>
            </a:r>
            <a:r>
              <a:rPr lang="en-US" sz="2800" b="1" u="sng" dirty="0">
                <a:solidFill>
                  <a:srgbClr val="FFFF00"/>
                </a:solidFill>
              </a:rPr>
              <a:t>which was crucified: he is risen</a:t>
            </a:r>
            <a:r>
              <a:rPr lang="en-US" sz="2800" b="1" dirty="0">
                <a:solidFill>
                  <a:schemeClr val="bg1"/>
                </a:solidFill>
              </a:rPr>
              <a:t>; he is not here: behold the place where they laid him</a:t>
            </a:r>
            <a:r>
              <a:rPr lang="en-US" sz="2800" b="1" dirty="0" smtClean="0">
                <a:solidFill>
                  <a:schemeClr val="bg1"/>
                </a:solidFill>
              </a:rPr>
              <a:t>. </a:t>
            </a:r>
            <a:r>
              <a:rPr lang="en-US" sz="2800" b="1" dirty="0" smtClean="0">
                <a:solidFill>
                  <a:srgbClr val="00B0F0"/>
                </a:solidFill>
              </a:rPr>
              <a:t>– Mark 16:6 KJB</a:t>
            </a:r>
            <a:endParaRPr lang="en-US" sz="2800" b="1" dirty="0">
              <a:solidFill>
                <a:srgbClr val="00B0F0"/>
              </a:solidFill>
            </a:endParaRPr>
          </a:p>
        </p:txBody>
      </p:sp>
      <p:sp>
        <p:nvSpPr>
          <p:cNvPr id="12" name="TextBox 11"/>
          <p:cNvSpPr txBox="1"/>
          <p:nvPr/>
        </p:nvSpPr>
        <p:spPr>
          <a:xfrm>
            <a:off x="4572000" y="4795897"/>
            <a:ext cx="4572000" cy="2062103"/>
          </a:xfrm>
          <a:prstGeom prst="rect">
            <a:avLst/>
          </a:prstGeom>
          <a:noFill/>
        </p:spPr>
        <p:txBody>
          <a:bodyPr wrap="square" rtlCol="0">
            <a:spAutoFit/>
          </a:bodyPr>
          <a:lstStyle/>
          <a:p>
            <a:pPr algn="ctr"/>
            <a:r>
              <a:rPr lang="en-US" sz="3200" b="1" dirty="0" smtClean="0">
                <a:solidFill>
                  <a:schemeClr val="bg1"/>
                </a:solidFill>
              </a:rPr>
              <a:t>“… the </a:t>
            </a:r>
            <a:r>
              <a:rPr lang="en-US" sz="3200" b="1" u="sng" dirty="0">
                <a:solidFill>
                  <a:srgbClr val="FFFF00"/>
                </a:solidFill>
              </a:rPr>
              <a:t>first beast</a:t>
            </a:r>
            <a:r>
              <a:rPr lang="en-US" sz="3200" b="1" dirty="0">
                <a:solidFill>
                  <a:schemeClr val="bg1"/>
                </a:solidFill>
              </a:rPr>
              <a:t>, whose </a:t>
            </a:r>
            <a:r>
              <a:rPr lang="en-US" sz="3200" b="1" u="sng" dirty="0">
                <a:solidFill>
                  <a:srgbClr val="FFFF00"/>
                </a:solidFill>
              </a:rPr>
              <a:t>deadly wound was </a:t>
            </a:r>
            <a:r>
              <a:rPr lang="en-US" sz="3200" b="1" u="sng" dirty="0" smtClean="0">
                <a:solidFill>
                  <a:srgbClr val="FFFF00"/>
                </a:solidFill>
              </a:rPr>
              <a:t>healed</a:t>
            </a:r>
            <a:r>
              <a:rPr lang="en-US" sz="3200" b="1" dirty="0" smtClean="0">
                <a:solidFill>
                  <a:schemeClr val="bg1"/>
                </a:solidFill>
              </a:rPr>
              <a:t>.”</a:t>
            </a:r>
          </a:p>
          <a:p>
            <a:pPr algn="ctr"/>
            <a:r>
              <a:rPr lang="en-US" sz="3200" b="1" dirty="0" smtClean="0">
                <a:solidFill>
                  <a:schemeClr val="accent2">
                    <a:lumMod val="40000"/>
                    <a:lumOff val="60000"/>
                  </a:schemeClr>
                </a:solidFill>
              </a:rPr>
              <a:t>– Revelation 13:12 KJB</a:t>
            </a:r>
            <a:endParaRPr lang="en-US" sz="3200" b="1" dirty="0">
              <a:solidFill>
                <a:schemeClr val="accent2">
                  <a:lumMod val="40000"/>
                  <a:lumOff val="60000"/>
                </a:schemeClr>
              </a:solidFill>
            </a:endParaRPr>
          </a:p>
        </p:txBody>
      </p:sp>
      <p:sp>
        <p:nvSpPr>
          <p:cNvPr id="13" name="TextBox 12"/>
          <p:cNvSpPr txBox="1"/>
          <p:nvPr/>
        </p:nvSpPr>
        <p:spPr>
          <a:xfrm>
            <a:off x="0" y="914400"/>
            <a:ext cx="9144000" cy="1200329"/>
          </a:xfrm>
          <a:prstGeom prst="rect">
            <a:avLst/>
          </a:prstGeom>
          <a:noFill/>
        </p:spPr>
        <p:txBody>
          <a:bodyPr wrap="square" rtlCol="0">
            <a:spAutoFit/>
          </a:bodyPr>
          <a:lstStyle/>
          <a:p>
            <a:pPr algn="ctr"/>
            <a:r>
              <a:rPr lang="en-US" sz="3600" b="1" dirty="0" smtClean="0">
                <a:solidFill>
                  <a:srgbClr val="FFFF00"/>
                </a:solidFill>
              </a:rPr>
              <a:t>after a period of time would pass, the Head of the Body was to live again</a:t>
            </a:r>
            <a:endParaRPr lang="en-US" sz="3600" b="1" dirty="0">
              <a:solidFill>
                <a:srgbClr val="FFFF00"/>
              </a:solidFill>
            </a:endParaRPr>
          </a:p>
        </p:txBody>
      </p:sp>
    </p:spTree>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0" y="0"/>
            <a:ext cx="9144000" cy="3785652"/>
          </a:xfrm>
          <a:prstGeom prst="rect">
            <a:avLst/>
          </a:prstGeom>
          <a:noFill/>
        </p:spPr>
        <p:txBody>
          <a:bodyPr wrap="square" rtlCol="0">
            <a:spAutoFit/>
          </a:bodyPr>
          <a:lstStyle/>
          <a:p>
            <a:pPr algn="ctr"/>
            <a:r>
              <a:rPr lang="en-US" sz="3000" b="1" dirty="0" smtClean="0">
                <a:solidFill>
                  <a:schemeClr val="bg1"/>
                </a:solidFill>
              </a:rPr>
              <a:t>“… For this expedition for </a:t>
            </a:r>
            <a:r>
              <a:rPr lang="en-US" sz="3000" b="1" u="sng" dirty="0" err="1" smtClean="0">
                <a:solidFill>
                  <a:srgbClr val="FFFF00"/>
                </a:solidFill>
              </a:rPr>
              <a:t>Berthier's</a:t>
            </a:r>
            <a:r>
              <a:rPr lang="en-US" sz="3000" b="1" dirty="0" smtClean="0">
                <a:solidFill>
                  <a:schemeClr val="bg1"/>
                </a:solidFill>
              </a:rPr>
              <a:t> entry into Rome and the proclamation of </a:t>
            </a:r>
            <a:r>
              <a:rPr lang="en-US" sz="3000" b="1" u="sng" dirty="0" smtClean="0">
                <a:solidFill>
                  <a:srgbClr val="FFFF00"/>
                </a:solidFill>
              </a:rPr>
              <a:t>the Roman Republic (10-15 February, 1798)</a:t>
            </a:r>
            <a:r>
              <a:rPr lang="en-US" sz="3000" b="1" dirty="0" smtClean="0">
                <a:solidFill>
                  <a:schemeClr val="bg1"/>
                </a:solidFill>
              </a:rPr>
              <a:t>, and for </a:t>
            </a:r>
            <a:r>
              <a:rPr lang="en-US" sz="3000" b="1" u="sng" dirty="0" smtClean="0">
                <a:solidFill>
                  <a:srgbClr val="FFFF00"/>
                </a:solidFill>
              </a:rPr>
              <a:t>the captivity of Pius VI, who was carried off a prisoner to Valence</a:t>
            </a:r>
            <a:r>
              <a:rPr lang="en-US" sz="3000" b="1" dirty="0" smtClean="0">
                <a:solidFill>
                  <a:schemeClr val="bg1"/>
                </a:solidFill>
              </a:rPr>
              <a:t>, see PIUS VI </a:t>
            </a:r>
            <a:r>
              <a:rPr lang="en-US" sz="3000" b="1" dirty="0" smtClean="0">
                <a:solidFill>
                  <a:srgbClr val="00B050"/>
                </a:solidFill>
              </a:rPr>
              <a:t>[died in exile, see “(29 Aug., 1799)”]</a:t>
            </a:r>
            <a:r>
              <a:rPr lang="en-US" sz="3000" b="1" dirty="0" smtClean="0">
                <a:solidFill>
                  <a:schemeClr val="bg1"/>
                </a:solidFill>
              </a:rPr>
              <a:t>. …”</a:t>
            </a:r>
          </a:p>
          <a:p>
            <a:pPr algn="ctr"/>
            <a:r>
              <a:rPr lang="en-US" sz="3000" b="1" dirty="0" smtClean="0">
                <a:solidFill>
                  <a:srgbClr val="00B0F0"/>
                </a:solidFill>
              </a:rPr>
              <a:t>– Roman Catholic Encyclopedia; Online,</a:t>
            </a:r>
          </a:p>
          <a:p>
            <a:pPr algn="ctr"/>
            <a:r>
              <a:rPr lang="en-US" sz="3000" b="1" dirty="0" smtClean="0">
                <a:solidFill>
                  <a:srgbClr val="00B0F0"/>
                </a:solidFill>
              </a:rPr>
              <a:t>section “N”, “Napoleon I (Bonaparte)”</a:t>
            </a:r>
          </a:p>
          <a:p>
            <a:pPr algn="ctr"/>
            <a:r>
              <a:rPr lang="en-US" sz="3000" b="1" dirty="0" smtClean="0">
                <a:solidFill>
                  <a:srgbClr val="00B0F0"/>
                </a:solidFill>
              </a:rPr>
              <a:t>– </a:t>
            </a:r>
            <a:r>
              <a:rPr lang="en-US" sz="3000" b="1" dirty="0" smtClean="0">
                <a:solidFill>
                  <a:srgbClr val="FFFF00"/>
                </a:solidFill>
              </a:rPr>
              <a:t>https://www.newadvent.org/cathen/10687a.htm</a:t>
            </a:r>
            <a:endParaRPr lang="en-US" sz="3000" b="1" dirty="0">
              <a:solidFill>
                <a:srgbClr val="FFFF00"/>
              </a:solidFill>
            </a:endParaRPr>
          </a:p>
        </p:txBody>
      </p:sp>
      <p:sp>
        <p:nvSpPr>
          <p:cNvPr id="9" name="TextBox 8"/>
          <p:cNvSpPr txBox="1"/>
          <p:nvPr/>
        </p:nvSpPr>
        <p:spPr>
          <a:xfrm>
            <a:off x="0" y="3995678"/>
            <a:ext cx="9144000" cy="2862322"/>
          </a:xfrm>
          <a:prstGeom prst="rect">
            <a:avLst/>
          </a:prstGeom>
          <a:noFill/>
        </p:spPr>
        <p:txBody>
          <a:bodyPr wrap="square" rtlCol="0">
            <a:spAutoFit/>
          </a:bodyPr>
          <a:lstStyle/>
          <a:p>
            <a:pPr algn="ctr"/>
            <a:r>
              <a:rPr lang="en-US" sz="3000" b="1" dirty="0" smtClean="0">
                <a:solidFill>
                  <a:schemeClr val="bg1"/>
                </a:solidFill>
              </a:rPr>
              <a:t>“… The </a:t>
            </a:r>
            <a:r>
              <a:rPr lang="en-US" sz="3000" b="1" u="sng" dirty="0" smtClean="0">
                <a:solidFill>
                  <a:srgbClr val="FFFF00"/>
                </a:solidFill>
              </a:rPr>
              <a:t>new pope</a:t>
            </a:r>
            <a:r>
              <a:rPr lang="en-US" sz="3000" b="1" dirty="0" smtClean="0">
                <a:solidFill>
                  <a:schemeClr val="bg1"/>
                </a:solidFill>
              </a:rPr>
              <a:t> </a:t>
            </a:r>
            <a:r>
              <a:rPr lang="en-US" sz="3000" b="1" dirty="0" smtClean="0">
                <a:solidFill>
                  <a:srgbClr val="00B050"/>
                </a:solidFill>
              </a:rPr>
              <a:t>(</a:t>
            </a:r>
            <a:r>
              <a:rPr lang="it-IT" sz="3000" b="1" dirty="0" smtClean="0">
                <a:solidFill>
                  <a:srgbClr val="00B050"/>
                </a:solidFill>
              </a:rPr>
              <a:t>Barnaba Niccolò Maria Luigi Chiaramonti</a:t>
            </a:r>
            <a:r>
              <a:rPr lang="en-US" sz="3000" b="1" dirty="0" smtClean="0">
                <a:solidFill>
                  <a:srgbClr val="00B050"/>
                </a:solidFill>
              </a:rPr>
              <a:t>)</a:t>
            </a:r>
            <a:r>
              <a:rPr lang="en-US" sz="3000" b="1" dirty="0" smtClean="0">
                <a:solidFill>
                  <a:schemeClr val="bg1"/>
                </a:solidFill>
              </a:rPr>
              <a:t> was </a:t>
            </a:r>
            <a:r>
              <a:rPr lang="en-US" sz="3000" b="1" u="sng" dirty="0" smtClean="0">
                <a:solidFill>
                  <a:srgbClr val="FFFF00"/>
                </a:solidFill>
              </a:rPr>
              <a:t>crowned</a:t>
            </a:r>
            <a:r>
              <a:rPr lang="en-US" sz="3000" b="1" dirty="0" smtClean="0">
                <a:solidFill>
                  <a:srgbClr val="FFFF00"/>
                </a:solidFill>
              </a:rPr>
              <a:t> </a:t>
            </a:r>
            <a:r>
              <a:rPr lang="en-US" sz="3000" b="1" dirty="0" smtClean="0">
                <a:solidFill>
                  <a:srgbClr val="00B050"/>
                </a:solidFill>
              </a:rPr>
              <a:t>(Papier-mâché Triple Tiara)</a:t>
            </a:r>
            <a:r>
              <a:rPr lang="en-US" sz="3000" b="1" dirty="0" smtClean="0">
                <a:solidFill>
                  <a:srgbClr val="FFFF00"/>
                </a:solidFill>
              </a:rPr>
              <a:t> </a:t>
            </a:r>
            <a:r>
              <a:rPr lang="en-US" sz="3000" b="1" u="sng" dirty="0" smtClean="0">
                <a:solidFill>
                  <a:srgbClr val="FFFF00"/>
                </a:solidFill>
              </a:rPr>
              <a:t>as Pius VII on 21 March, 1800</a:t>
            </a:r>
            <a:r>
              <a:rPr lang="en-US" sz="3000" b="1" dirty="0" smtClean="0">
                <a:solidFill>
                  <a:schemeClr val="bg1"/>
                </a:solidFill>
              </a:rPr>
              <a:t>, at Venice. …” </a:t>
            </a:r>
            <a:r>
              <a:rPr lang="en-US" sz="3000" b="1" dirty="0" smtClean="0">
                <a:solidFill>
                  <a:srgbClr val="00B0F0"/>
                </a:solidFill>
              </a:rPr>
              <a:t>– Roman Catholic Encyclopedia,</a:t>
            </a:r>
          </a:p>
          <a:p>
            <a:pPr algn="ctr"/>
            <a:r>
              <a:rPr lang="en-US" sz="3000" b="1" dirty="0" smtClean="0">
                <a:solidFill>
                  <a:srgbClr val="00B0F0"/>
                </a:solidFill>
              </a:rPr>
              <a:t>section “P”, “Pope Pius VII”</a:t>
            </a:r>
          </a:p>
          <a:p>
            <a:pPr algn="ctr"/>
            <a:r>
              <a:rPr lang="en-US" sz="3000" b="1" dirty="0" smtClean="0">
                <a:solidFill>
                  <a:srgbClr val="00B0F0"/>
                </a:solidFill>
              </a:rPr>
              <a:t>–</a:t>
            </a:r>
            <a:r>
              <a:rPr lang="en-US" sz="3000" b="1" dirty="0" smtClean="0">
                <a:solidFill>
                  <a:schemeClr val="bg1"/>
                </a:solidFill>
              </a:rPr>
              <a:t> </a:t>
            </a:r>
            <a:r>
              <a:rPr lang="en-US" sz="3000" b="1" dirty="0" smtClean="0">
                <a:solidFill>
                  <a:srgbClr val="FFFF00"/>
                </a:solidFill>
              </a:rPr>
              <a:t>https://www.newadvent.org/cathen/12132a.htm</a:t>
            </a:r>
            <a:endParaRPr lang="en-US" sz="3000" b="1" dirty="0">
              <a:solidFill>
                <a:srgbClr val="FFFF00"/>
              </a:solidFill>
            </a:endParaRPr>
          </a:p>
        </p:txBody>
      </p:sp>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70.jpg"/>
          <p:cNvPicPr>
            <a:picLocks noChangeAspect="1"/>
          </p:cNvPicPr>
          <p:nvPr/>
        </p:nvPicPr>
        <p:blipFill>
          <a:blip r:embed="rId2"/>
          <a:stretch>
            <a:fillRect/>
          </a:stretch>
        </p:blipFill>
        <p:spPr>
          <a:xfrm>
            <a:off x="0" y="990600"/>
            <a:ext cx="9144000" cy="5566410"/>
          </a:xfrm>
          <a:prstGeom prst="rect">
            <a:avLst/>
          </a:prstGeom>
        </p:spPr>
      </p:pic>
      <p:sp>
        <p:nvSpPr>
          <p:cNvPr id="6" name="TextBox 5"/>
          <p:cNvSpPr txBox="1"/>
          <p:nvPr/>
        </p:nvSpPr>
        <p:spPr>
          <a:xfrm>
            <a:off x="0" y="0"/>
            <a:ext cx="9144000" cy="1323439"/>
          </a:xfrm>
          <a:prstGeom prst="rect">
            <a:avLst/>
          </a:prstGeom>
          <a:noFill/>
        </p:spPr>
        <p:txBody>
          <a:bodyPr wrap="square" rtlCol="0">
            <a:spAutoFit/>
          </a:bodyPr>
          <a:lstStyle/>
          <a:p>
            <a:pPr algn="ctr"/>
            <a:r>
              <a:rPr lang="en-US" sz="4000" b="1" dirty="0" smtClean="0">
                <a:solidFill>
                  <a:schemeClr val="bg1"/>
                </a:solidFill>
              </a:rPr>
              <a:t>‘Pius VII’ with the Papal Papier-mâché triple Tiara of </a:t>
            </a:r>
            <a:r>
              <a:rPr lang="en-US" sz="4000" b="1" smtClean="0">
                <a:solidFill>
                  <a:schemeClr val="bg1"/>
                </a:solidFill>
              </a:rPr>
              <a:t>AD 1800.</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“No </a:t>
            </a:r>
            <a:r>
              <a:rPr lang="en-US" sz="4400" b="1" dirty="0">
                <a:solidFill>
                  <a:schemeClr val="bg1"/>
                </a:solidFill>
              </a:rPr>
              <a:t>man, when he hath lighted a candle, </a:t>
            </a:r>
            <a:r>
              <a:rPr lang="en-US" sz="4400" b="1" dirty="0" err="1">
                <a:solidFill>
                  <a:schemeClr val="bg1"/>
                </a:solidFill>
              </a:rPr>
              <a:t>putteth</a:t>
            </a:r>
            <a:r>
              <a:rPr lang="en-US" sz="4400" b="1" dirty="0">
                <a:solidFill>
                  <a:schemeClr val="bg1"/>
                </a:solidFill>
              </a:rPr>
              <a:t> </a:t>
            </a:r>
            <a:r>
              <a:rPr lang="en-US" sz="4400" b="1" i="1" dirty="0">
                <a:solidFill>
                  <a:schemeClr val="bg1"/>
                </a:solidFill>
              </a:rPr>
              <a:t>it</a:t>
            </a:r>
            <a:r>
              <a:rPr lang="en-US" sz="4400" b="1" dirty="0">
                <a:solidFill>
                  <a:schemeClr val="bg1"/>
                </a:solidFill>
              </a:rPr>
              <a:t> in a secret place, neither under a bushel, but on a candlestick, that they which come in may see the light</a:t>
            </a:r>
            <a:r>
              <a:rPr lang="en-US" sz="4400" b="1" dirty="0" smtClean="0">
                <a:solidFill>
                  <a:schemeClr val="bg1"/>
                </a:solidFill>
              </a:rPr>
              <a:t>.” </a:t>
            </a:r>
            <a:r>
              <a:rPr lang="en-US" sz="4400" b="1" dirty="0" smtClean="0">
                <a:solidFill>
                  <a:srgbClr val="00B0F0"/>
                </a:solidFill>
              </a:rPr>
              <a:t>– Luke 11:33 KJB</a:t>
            </a:r>
            <a:endParaRPr lang="en-US" sz="4400" b="1" dirty="0">
              <a:solidFill>
                <a:srgbClr val="00B0F0"/>
              </a:solidFill>
            </a:endParaRPr>
          </a:p>
        </p:txBody>
      </p:sp>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0" y="0"/>
            <a:ext cx="9144000" cy="2554545"/>
          </a:xfrm>
          <a:prstGeom prst="rect">
            <a:avLst/>
          </a:prstGeom>
          <a:noFill/>
        </p:spPr>
        <p:txBody>
          <a:bodyPr wrap="square" rtlCol="0">
            <a:spAutoFit/>
          </a:bodyPr>
          <a:lstStyle/>
          <a:p>
            <a:pPr algn="ctr"/>
            <a:r>
              <a:rPr lang="en-US" sz="3200" b="1" dirty="0" smtClean="0">
                <a:solidFill>
                  <a:schemeClr val="bg1"/>
                </a:solidFill>
              </a:rPr>
              <a:t>“… </a:t>
            </a:r>
            <a:r>
              <a:rPr lang="en-US" sz="3200" b="1" u="sng" dirty="0" smtClean="0">
                <a:solidFill>
                  <a:srgbClr val="FFFF00"/>
                </a:solidFill>
              </a:rPr>
              <a:t>The Concordat with the Holy See</a:t>
            </a:r>
            <a:r>
              <a:rPr lang="en-US" sz="3200" b="1" dirty="0" smtClean="0">
                <a:solidFill>
                  <a:schemeClr val="bg1"/>
                </a:solidFill>
              </a:rPr>
              <a:t> was signed on 17 July, </a:t>
            </a:r>
            <a:r>
              <a:rPr lang="en-US" sz="3200" b="1" u="sng" dirty="0" smtClean="0">
                <a:solidFill>
                  <a:srgbClr val="FFFF00"/>
                </a:solidFill>
              </a:rPr>
              <a:t>1801</a:t>
            </a:r>
            <a:r>
              <a:rPr lang="en-US" sz="3200" b="1" dirty="0" smtClean="0">
                <a:solidFill>
                  <a:schemeClr val="bg1"/>
                </a:solidFill>
              </a:rPr>
              <a:t> …”</a:t>
            </a:r>
          </a:p>
          <a:p>
            <a:pPr algn="ctr"/>
            <a:r>
              <a:rPr lang="en-US" sz="3200" b="1" dirty="0" smtClean="0">
                <a:solidFill>
                  <a:srgbClr val="00B0F0"/>
                </a:solidFill>
              </a:rPr>
              <a:t>– Roman Catholic Encyclopedia; Online,</a:t>
            </a:r>
          </a:p>
          <a:p>
            <a:pPr algn="ctr"/>
            <a:r>
              <a:rPr lang="en-US" sz="3200" b="1" dirty="0" smtClean="0">
                <a:solidFill>
                  <a:srgbClr val="00B0F0"/>
                </a:solidFill>
              </a:rPr>
              <a:t>section “N”, “Napoleon I (Bonaparte)”</a:t>
            </a:r>
          </a:p>
          <a:p>
            <a:pPr algn="ctr"/>
            <a:r>
              <a:rPr lang="en-US" sz="3200" b="1" dirty="0" smtClean="0">
                <a:solidFill>
                  <a:srgbClr val="00B0F0"/>
                </a:solidFill>
              </a:rPr>
              <a:t>– </a:t>
            </a:r>
            <a:r>
              <a:rPr lang="en-US" sz="3200" b="1" dirty="0" smtClean="0">
                <a:solidFill>
                  <a:srgbClr val="FFFF00"/>
                </a:solidFill>
              </a:rPr>
              <a:t>https://www.newadvent.org/cathen/10687a.htm</a:t>
            </a:r>
            <a:endParaRPr lang="en-US" sz="3200" b="1" dirty="0">
              <a:solidFill>
                <a:schemeClr val="bg1"/>
              </a:solidFill>
            </a:endParaRPr>
          </a:p>
        </p:txBody>
      </p:sp>
      <p:sp>
        <p:nvSpPr>
          <p:cNvPr id="10" name="TextBox 9"/>
          <p:cNvSpPr txBox="1"/>
          <p:nvPr/>
        </p:nvSpPr>
        <p:spPr>
          <a:xfrm>
            <a:off x="0" y="2456795"/>
            <a:ext cx="9144000" cy="4401205"/>
          </a:xfrm>
          <a:prstGeom prst="rect">
            <a:avLst/>
          </a:prstGeom>
          <a:noFill/>
        </p:spPr>
        <p:txBody>
          <a:bodyPr wrap="square" rtlCol="0">
            <a:spAutoFit/>
          </a:bodyPr>
          <a:lstStyle/>
          <a:p>
            <a:pPr algn="ctr"/>
            <a:r>
              <a:rPr lang="en-US" sz="4000" b="1" dirty="0" smtClean="0">
                <a:solidFill>
                  <a:schemeClr val="bg1"/>
                </a:solidFill>
              </a:rPr>
              <a:t>Thus the Deadly wound to the Papacy, in it’s state powers, given by Secular Humanism of atheistically led France, was already, 3 ‘prophetic days’ (3 Years) later </a:t>
            </a:r>
            <a:r>
              <a:rPr lang="en-US" sz="4000" b="1" dirty="0" smtClean="0">
                <a:solidFill>
                  <a:srgbClr val="00B050"/>
                </a:solidFill>
              </a:rPr>
              <a:t>(1798-1800/1801 (inclusive/exclusive)</a:t>
            </a:r>
            <a:r>
              <a:rPr lang="en-US" sz="4000" b="1" dirty="0" smtClean="0">
                <a:solidFill>
                  <a:schemeClr val="bg1"/>
                </a:solidFill>
              </a:rPr>
              <a:t>, being resurrected from the ‘political grave’, just as Jesus was raised in 3 days.</a:t>
            </a:r>
            <a:endParaRPr lang="en-US" sz="4000" b="1" dirty="0">
              <a:solidFill>
                <a:schemeClr val="bg1"/>
              </a:solidFill>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descr="external-content.duckduckgo.com67.jpg"/>
          <p:cNvPicPr>
            <a:picLocks noChangeAspect="1"/>
          </p:cNvPicPr>
          <p:nvPr/>
        </p:nvPicPr>
        <p:blipFill>
          <a:blip r:embed="rId2"/>
          <a:stretch>
            <a:fillRect/>
          </a:stretch>
        </p:blipFill>
        <p:spPr>
          <a:xfrm>
            <a:off x="0" y="777240"/>
            <a:ext cx="9144000" cy="6080760"/>
          </a:xfrm>
          <a:prstGeom prst="rect">
            <a:avLst/>
          </a:prstGeom>
        </p:spPr>
      </p:pic>
      <p:sp>
        <p:nvSpPr>
          <p:cNvPr id="12" name="TextBox 11"/>
          <p:cNvSpPr txBox="1"/>
          <p:nvPr/>
        </p:nvSpPr>
        <p:spPr>
          <a:xfrm>
            <a:off x="0" y="0"/>
            <a:ext cx="9144000" cy="892552"/>
          </a:xfrm>
          <a:prstGeom prst="rect">
            <a:avLst/>
          </a:prstGeom>
          <a:noFill/>
        </p:spPr>
        <p:txBody>
          <a:bodyPr wrap="square" rtlCol="0">
            <a:spAutoFit/>
          </a:bodyPr>
          <a:lstStyle/>
          <a:p>
            <a:pPr algn="ctr"/>
            <a:r>
              <a:rPr lang="en-US" sz="2600" b="1" dirty="0" smtClean="0">
                <a:solidFill>
                  <a:schemeClr val="bg1"/>
                </a:solidFill>
              </a:rPr>
              <a:t>Crowning of the Emperor Napoleon &amp; Empress </a:t>
            </a:r>
            <a:r>
              <a:rPr lang="en-US" sz="2600" b="1" dirty="0" err="1" smtClean="0">
                <a:solidFill>
                  <a:schemeClr val="bg1"/>
                </a:solidFill>
              </a:rPr>
              <a:t>Joséphine</a:t>
            </a:r>
            <a:r>
              <a:rPr lang="en-US" sz="2600" b="1" dirty="0" smtClean="0">
                <a:solidFill>
                  <a:schemeClr val="bg1"/>
                </a:solidFill>
              </a:rPr>
              <a:t> and ‘Pius VII’ looking on, in Sunday - 2 December, 1804.</a:t>
            </a:r>
            <a:endParaRPr lang="en-US" sz="2600" b="1" dirty="0">
              <a:solidFill>
                <a:schemeClr val="bg1"/>
              </a:solidFill>
            </a:endParaRPr>
          </a:p>
        </p:txBody>
      </p:sp>
    </p:spTree>
  </p:cSld>
  <p:clrMapOvr>
    <a:masterClrMapping/>
  </p:clrMapOvr>
  <p:timing>
    <p:tnLst>
      <p:par>
        <p:cTn id="1" dur="indefinite" restart="never" nodeType="tmRoot"/>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descr="external-content.duckduckgo.com62.jpg"/>
          <p:cNvPicPr>
            <a:picLocks noChangeAspect="1"/>
          </p:cNvPicPr>
          <p:nvPr/>
        </p:nvPicPr>
        <p:blipFill>
          <a:blip r:embed="rId2"/>
          <a:srcRect t="7042"/>
          <a:stretch>
            <a:fillRect/>
          </a:stretch>
        </p:blipFill>
        <p:spPr>
          <a:xfrm>
            <a:off x="0" y="0"/>
            <a:ext cx="4572000" cy="4267200"/>
          </a:xfrm>
          <a:prstGeom prst="rect">
            <a:avLst/>
          </a:prstGeom>
        </p:spPr>
      </p:pic>
      <p:pic>
        <p:nvPicPr>
          <p:cNvPr id="5" name="Picture 4" descr="external-content.duckduckgo.com69.jpg"/>
          <p:cNvPicPr>
            <a:picLocks noChangeAspect="1"/>
          </p:cNvPicPr>
          <p:nvPr/>
        </p:nvPicPr>
        <p:blipFill>
          <a:blip r:embed="rId3"/>
          <a:stretch>
            <a:fillRect/>
          </a:stretch>
        </p:blipFill>
        <p:spPr>
          <a:xfrm>
            <a:off x="4572000" y="3819647"/>
            <a:ext cx="4572000" cy="3038354"/>
          </a:xfrm>
          <a:prstGeom prst="rect">
            <a:avLst/>
          </a:prstGeom>
        </p:spPr>
      </p:pic>
      <p:pic>
        <p:nvPicPr>
          <p:cNvPr id="7" name="Picture 6" descr="external-content.duckduckgo.com68.jpg"/>
          <p:cNvPicPr>
            <a:picLocks noChangeAspect="1"/>
          </p:cNvPicPr>
          <p:nvPr/>
        </p:nvPicPr>
        <p:blipFill>
          <a:blip r:embed="rId4"/>
          <a:stretch>
            <a:fillRect/>
          </a:stretch>
        </p:blipFill>
        <p:spPr>
          <a:xfrm flipH="1">
            <a:off x="4953000" y="0"/>
            <a:ext cx="3790854" cy="3810000"/>
          </a:xfrm>
          <a:prstGeom prst="rect">
            <a:avLst/>
          </a:prstGeom>
        </p:spPr>
      </p:pic>
      <p:pic>
        <p:nvPicPr>
          <p:cNvPr id="9" name="Picture 8" descr="external-content.duckduckgo.com66.jpg"/>
          <p:cNvPicPr>
            <a:picLocks noChangeAspect="1"/>
          </p:cNvPicPr>
          <p:nvPr/>
        </p:nvPicPr>
        <p:blipFill>
          <a:blip r:embed="rId5"/>
          <a:stretch>
            <a:fillRect/>
          </a:stretch>
        </p:blipFill>
        <p:spPr>
          <a:xfrm>
            <a:off x="0" y="4262861"/>
            <a:ext cx="4572000" cy="2595139"/>
          </a:xfrm>
          <a:prstGeom prst="rect">
            <a:avLst/>
          </a:prstGeom>
        </p:spPr>
      </p:pic>
      <p:sp>
        <p:nvSpPr>
          <p:cNvPr id="6" name="TextBox 5"/>
          <p:cNvSpPr txBox="1"/>
          <p:nvPr/>
        </p:nvSpPr>
        <p:spPr>
          <a:xfrm>
            <a:off x="8077200" y="0"/>
            <a:ext cx="1066800" cy="584775"/>
          </a:xfrm>
          <a:prstGeom prst="rect">
            <a:avLst/>
          </a:prstGeom>
          <a:noFill/>
        </p:spPr>
        <p:txBody>
          <a:bodyPr wrap="square" rtlCol="0">
            <a:spAutoFit/>
          </a:bodyPr>
          <a:lstStyle/>
          <a:p>
            <a:pPr algn="ctr"/>
            <a:r>
              <a:rPr lang="en-US" sz="3200" b="1" dirty="0" smtClean="0">
                <a:solidFill>
                  <a:schemeClr val="bg1"/>
                </a:solidFill>
              </a:rPr>
              <a:t>1805</a:t>
            </a:r>
            <a:endParaRPr lang="en-US" sz="3200" b="1" dirty="0">
              <a:solidFill>
                <a:schemeClr val="bg1"/>
              </a:solidFill>
            </a:endParaRPr>
          </a:p>
        </p:txBody>
      </p:sp>
    </p:spTree>
  </p:cSld>
  <p:clrMapOvr>
    <a:masterClrMapping/>
  </p:clrMapOvr>
  <p:timing>
    <p:tnLst>
      <p:par>
        <p:cTn id="1" dur="indefinite" restart="never" nodeType="tmRoot"/>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584775"/>
          </a:xfrm>
          <a:prstGeom prst="rect">
            <a:avLst/>
          </a:prstGeom>
          <a:noFill/>
        </p:spPr>
        <p:txBody>
          <a:bodyPr wrap="square" rtlCol="0">
            <a:spAutoFit/>
          </a:bodyPr>
          <a:lstStyle/>
          <a:p>
            <a:pPr algn="ctr"/>
            <a:r>
              <a:rPr lang="en-US" sz="3200" b="1" dirty="0" smtClean="0">
                <a:solidFill>
                  <a:schemeClr val="bg1"/>
                </a:solidFill>
              </a:rPr>
              <a:t>Side Note:</a:t>
            </a:r>
            <a:endParaRPr lang="en-US" sz="3200" b="1" dirty="0">
              <a:solidFill>
                <a:schemeClr val="bg1"/>
              </a:solidFill>
            </a:endParaRPr>
          </a:p>
        </p:txBody>
      </p:sp>
      <p:sp>
        <p:nvSpPr>
          <p:cNvPr id="4" name="TextBox 3"/>
          <p:cNvSpPr txBox="1"/>
          <p:nvPr/>
        </p:nvSpPr>
        <p:spPr>
          <a:xfrm>
            <a:off x="0" y="487025"/>
            <a:ext cx="9144000" cy="6370975"/>
          </a:xfrm>
          <a:prstGeom prst="rect">
            <a:avLst/>
          </a:prstGeom>
          <a:noFill/>
        </p:spPr>
        <p:txBody>
          <a:bodyPr wrap="square" rtlCol="0">
            <a:spAutoFit/>
          </a:bodyPr>
          <a:lstStyle/>
          <a:p>
            <a:pPr algn="ctr"/>
            <a:r>
              <a:rPr lang="en-US" sz="3400" b="1" dirty="0" smtClean="0">
                <a:solidFill>
                  <a:schemeClr val="bg1"/>
                </a:solidFill>
              </a:rPr>
              <a:t>Some have incorrectly taught that </a:t>
            </a:r>
            <a:r>
              <a:rPr lang="en-US" sz="3400" b="1" u="sng" dirty="0" smtClean="0">
                <a:solidFill>
                  <a:srgbClr val="FFFF00"/>
                </a:solidFill>
              </a:rPr>
              <a:t>AD 1929</a:t>
            </a:r>
            <a:r>
              <a:rPr lang="en-US" sz="3400" b="1" dirty="0" smtClean="0">
                <a:solidFill>
                  <a:schemeClr val="bg1"/>
                </a:solidFill>
              </a:rPr>
              <a:t> with the representative of the Roman Catholic Church signing of </a:t>
            </a:r>
            <a:r>
              <a:rPr lang="en-US" sz="3400" b="1" u="sng" dirty="0" smtClean="0">
                <a:solidFill>
                  <a:srgbClr val="FFFF00"/>
                </a:solidFill>
              </a:rPr>
              <a:t>the Lateran Treaty</a:t>
            </a:r>
            <a:r>
              <a:rPr lang="en-US" sz="3400" b="1" dirty="0" smtClean="0">
                <a:solidFill>
                  <a:schemeClr val="bg1"/>
                </a:solidFill>
              </a:rPr>
              <a:t> </a:t>
            </a:r>
            <a:r>
              <a:rPr lang="en-US" sz="3400" b="1" dirty="0" smtClean="0">
                <a:solidFill>
                  <a:srgbClr val="00B050"/>
                </a:solidFill>
              </a:rPr>
              <a:t>(Concordat in the Lateran Palace; for Pope Pius XI by Cardinal Secretary </a:t>
            </a:r>
            <a:r>
              <a:rPr lang="en-US" sz="3400" b="1" dirty="0" err="1" smtClean="0">
                <a:solidFill>
                  <a:srgbClr val="00B050"/>
                </a:solidFill>
              </a:rPr>
              <a:t>Pietro</a:t>
            </a:r>
            <a:r>
              <a:rPr lang="en-US" sz="3400" b="1" dirty="0" smtClean="0">
                <a:solidFill>
                  <a:srgbClr val="00B050"/>
                </a:solidFill>
              </a:rPr>
              <a:t> </a:t>
            </a:r>
            <a:r>
              <a:rPr lang="en-US" sz="3400" b="1" dirty="0" err="1" smtClean="0">
                <a:solidFill>
                  <a:srgbClr val="00B050"/>
                </a:solidFill>
              </a:rPr>
              <a:t>Gasparri</a:t>
            </a:r>
            <a:r>
              <a:rPr lang="en-US" sz="3400" b="1" dirty="0" smtClean="0">
                <a:solidFill>
                  <a:srgbClr val="00B050"/>
                </a:solidFill>
              </a:rPr>
              <a:t>)</a:t>
            </a:r>
            <a:r>
              <a:rPr lang="en-US" sz="3400" b="1" dirty="0" smtClean="0">
                <a:solidFill>
                  <a:schemeClr val="bg1"/>
                </a:solidFill>
              </a:rPr>
              <a:t> with </a:t>
            </a:r>
            <a:r>
              <a:rPr lang="en-US" sz="3400" b="1" u="sng" dirty="0" smtClean="0">
                <a:solidFill>
                  <a:srgbClr val="FFFF00"/>
                </a:solidFill>
              </a:rPr>
              <a:t>Benito</a:t>
            </a:r>
            <a:r>
              <a:rPr lang="en-US" sz="3400" b="1" dirty="0" smtClean="0">
                <a:solidFill>
                  <a:schemeClr val="bg1"/>
                </a:solidFill>
              </a:rPr>
              <a:t> </a:t>
            </a:r>
            <a:r>
              <a:rPr lang="en-US" sz="3400" b="1" u="sng" dirty="0" smtClean="0">
                <a:solidFill>
                  <a:srgbClr val="FFFF00"/>
                </a:solidFill>
              </a:rPr>
              <a:t>Mussolini</a:t>
            </a:r>
            <a:r>
              <a:rPr lang="en-US" sz="3400" b="1" dirty="0" smtClean="0">
                <a:solidFill>
                  <a:schemeClr val="bg1"/>
                </a:solidFill>
              </a:rPr>
              <a:t> </a:t>
            </a:r>
            <a:r>
              <a:rPr lang="en-US" sz="3400" b="1" dirty="0" smtClean="0">
                <a:solidFill>
                  <a:srgbClr val="00B050"/>
                </a:solidFill>
              </a:rPr>
              <a:t>(Italian Dictator)</a:t>
            </a:r>
            <a:r>
              <a:rPr lang="en-US" sz="3400" b="1" dirty="0" smtClean="0">
                <a:solidFill>
                  <a:schemeClr val="bg1"/>
                </a:solidFill>
              </a:rPr>
              <a:t> was the healing of the deadly wound, but this is </a:t>
            </a:r>
            <a:r>
              <a:rPr lang="en-US" sz="3400" b="1" u="sng" dirty="0" smtClean="0">
                <a:solidFill>
                  <a:schemeClr val="bg1"/>
                </a:solidFill>
              </a:rPr>
              <a:t>not so</a:t>
            </a:r>
            <a:r>
              <a:rPr lang="en-US" sz="3400" b="1" dirty="0" smtClean="0">
                <a:solidFill>
                  <a:schemeClr val="bg1"/>
                </a:solidFill>
              </a:rPr>
              <a:t>!  The AD 1929 Concordat was the end result of the </a:t>
            </a:r>
            <a:r>
              <a:rPr lang="en-US" sz="3400" b="1" u="sng" dirty="0" smtClean="0">
                <a:solidFill>
                  <a:srgbClr val="FFFF00"/>
                </a:solidFill>
              </a:rPr>
              <a:t>AD 1870 removal of the Papal States</a:t>
            </a:r>
            <a:r>
              <a:rPr lang="en-US" sz="3400" b="1" dirty="0" smtClean="0">
                <a:solidFill>
                  <a:schemeClr val="bg1"/>
                </a:solidFill>
              </a:rPr>
              <a:t> </a:t>
            </a:r>
            <a:r>
              <a:rPr lang="en-US" sz="3400" b="1" dirty="0" smtClean="0">
                <a:solidFill>
                  <a:srgbClr val="00B050"/>
                </a:solidFill>
              </a:rPr>
              <a:t>(Lazio (Rome), Marche, Umbria, Romagna &amp; portions of Emilia; which had existed since at least the 8</a:t>
            </a:r>
            <a:r>
              <a:rPr lang="en-US" sz="3400" b="1" baseline="30000" dirty="0" smtClean="0">
                <a:solidFill>
                  <a:srgbClr val="00B050"/>
                </a:solidFill>
              </a:rPr>
              <a:t>th</a:t>
            </a:r>
            <a:r>
              <a:rPr lang="en-US" sz="3400" b="1" dirty="0" smtClean="0">
                <a:solidFill>
                  <a:srgbClr val="00B050"/>
                </a:solidFill>
              </a:rPr>
              <a:t> century!) </a:t>
            </a:r>
            <a:r>
              <a:rPr lang="en-US" sz="3400" b="1" dirty="0" smtClean="0">
                <a:solidFill>
                  <a:schemeClr val="bg1"/>
                </a:solidFill>
              </a:rPr>
              <a:t>60 years earlier </a:t>
            </a:r>
            <a:r>
              <a:rPr lang="en-US" sz="3400" b="1" dirty="0" smtClean="0">
                <a:solidFill>
                  <a:srgbClr val="00B050"/>
                </a:solidFill>
              </a:rPr>
              <a:t>(it is only a part of the great healing still going on)</a:t>
            </a:r>
            <a:r>
              <a:rPr lang="en-US" sz="3400" b="1" dirty="0" smtClean="0">
                <a:solidFill>
                  <a:schemeClr val="bg1"/>
                </a:solidFill>
              </a:rPr>
              <a:t>.</a:t>
            </a:r>
            <a:endParaRPr lang="en-US" sz="3400" b="1" dirty="0">
              <a:solidFill>
                <a:schemeClr val="bg1"/>
              </a:solidFill>
            </a:endParaRPr>
          </a:p>
        </p:txBody>
      </p:sp>
    </p:spTree>
  </p:cSld>
  <p:clrMapOvr>
    <a:masterClrMapping/>
  </p:clrMapOvr>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09800"/>
            <a:ext cx="4495800" cy="4324261"/>
          </a:xfrm>
          <a:prstGeom prst="rect">
            <a:avLst/>
          </a:prstGeom>
          <a:noFill/>
        </p:spPr>
        <p:txBody>
          <a:bodyPr wrap="square" rtlCol="0">
            <a:spAutoFit/>
          </a:bodyPr>
          <a:lstStyle/>
          <a:p>
            <a:pPr algn="ctr"/>
            <a:r>
              <a:rPr lang="en-US" sz="2500" b="1" dirty="0" smtClean="0">
                <a:solidFill>
                  <a:srgbClr val="FFFF00"/>
                </a:solidFill>
              </a:rPr>
              <a:t>Christ</a:t>
            </a:r>
            <a:r>
              <a:rPr lang="en-US" sz="2500" b="1" dirty="0" smtClean="0">
                <a:solidFill>
                  <a:schemeClr val="bg1"/>
                </a:solidFill>
              </a:rPr>
              <a:t>: </a:t>
            </a:r>
            <a:r>
              <a:rPr lang="en-US" sz="2500" b="1" dirty="0" smtClean="0">
                <a:solidFill>
                  <a:srgbClr val="00B0F0"/>
                </a:solidFill>
              </a:rPr>
              <a:t>Matt. 1:1</a:t>
            </a:r>
            <a:r>
              <a:rPr lang="en-US" sz="2500" b="1" dirty="0" smtClean="0">
                <a:solidFill>
                  <a:schemeClr val="bg1"/>
                </a:solidFill>
              </a:rPr>
              <a:t>, etc.; </a:t>
            </a:r>
            <a:r>
              <a:rPr lang="en-US" sz="2500" b="1" dirty="0" smtClean="0">
                <a:solidFill>
                  <a:srgbClr val="FFFF00"/>
                </a:solidFill>
              </a:rPr>
              <a:t>Rock</a:t>
            </a:r>
            <a:r>
              <a:rPr lang="en-US" sz="2500" b="1" dirty="0" smtClean="0">
                <a:solidFill>
                  <a:schemeClr val="bg1"/>
                </a:solidFill>
              </a:rPr>
              <a:t>: </a:t>
            </a:r>
            <a:r>
              <a:rPr lang="en-US" sz="2500" b="1" dirty="0" smtClean="0">
                <a:solidFill>
                  <a:srgbClr val="00B0F0"/>
                </a:solidFill>
              </a:rPr>
              <a:t>1 Cor. 10:4</a:t>
            </a:r>
            <a:r>
              <a:rPr lang="en-US" sz="2500" b="1" dirty="0" smtClean="0">
                <a:solidFill>
                  <a:schemeClr val="bg1"/>
                </a:solidFill>
              </a:rPr>
              <a:t>, etc.; </a:t>
            </a:r>
            <a:r>
              <a:rPr lang="en-US" sz="2500" b="1" dirty="0" smtClean="0">
                <a:solidFill>
                  <a:srgbClr val="FFFF00"/>
                </a:solidFill>
              </a:rPr>
              <a:t>Foundation</a:t>
            </a:r>
            <a:r>
              <a:rPr lang="en-US" sz="2500" b="1" dirty="0" smtClean="0">
                <a:solidFill>
                  <a:schemeClr val="bg1"/>
                </a:solidFill>
              </a:rPr>
              <a:t>: </a:t>
            </a:r>
            <a:r>
              <a:rPr lang="en-US" sz="2500" b="1" dirty="0" smtClean="0">
                <a:solidFill>
                  <a:srgbClr val="00B0F0"/>
                </a:solidFill>
              </a:rPr>
              <a:t>1 Cor. 3:11</a:t>
            </a:r>
            <a:r>
              <a:rPr lang="en-US" sz="2500" b="1" dirty="0" smtClean="0">
                <a:solidFill>
                  <a:schemeClr val="bg1"/>
                </a:solidFill>
              </a:rPr>
              <a:t>; </a:t>
            </a:r>
            <a:r>
              <a:rPr lang="en-US" sz="2500" b="1" dirty="0" smtClean="0">
                <a:solidFill>
                  <a:srgbClr val="FFFF00"/>
                </a:solidFill>
              </a:rPr>
              <a:t>Root</a:t>
            </a:r>
            <a:r>
              <a:rPr lang="en-US" sz="2500" b="1" dirty="0" smtClean="0">
                <a:solidFill>
                  <a:schemeClr val="bg1"/>
                </a:solidFill>
              </a:rPr>
              <a:t>: </a:t>
            </a:r>
            <a:r>
              <a:rPr lang="en-US" sz="2500" b="1" dirty="0" smtClean="0">
                <a:solidFill>
                  <a:srgbClr val="00B0F0"/>
                </a:solidFill>
              </a:rPr>
              <a:t>Rev. 5:5, 22:16</a:t>
            </a:r>
            <a:r>
              <a:rPr lang="en-US" sz="2500" b="1" dirty="0" smtClean="0">
                <a:solidFill>
                  <a:schemeClr val="bg1"/>
                </a:solidFill>
              </a:rPr>
              <a:t>; </a:t>
            </a:r>
            <a:r>
              <a:rPr lang="en-US" sz="2500" b="1" dirty="0" smtClean="0">
                <a:solidFill>
                  <a:srgbClr val="FFFF00"/>
                </a:solidFill>
              </a:rPr>
              <a:t>Branch</a:t>
            </a:r>
            <a:r>
              <a:rPr lang="en-US" sz="2500" b="1" dirty="0" smtClean="0">
                <a:solidFill>
                  <a:schemeClr val="bg1"/>
                </a:solidFill>
              </a:rPr>
              <a:t>: </a:t>
            </a:r>
            <a:r>
              <a:rPr lang="en-US" sz="2500" b="1" dirty="0" smtClean="0">
                <a:solidFill>
                  <a:srgbClr val="00B0F0"/>
                </a:solidFill>
              </a:rPr>
              <a:t>Jer. 23:5, 33:15; </a:t>
            </a:r>
            <a:r>
              <a:rPr lang="en-US" sz="2500" b="1" dirty="0" err="1" smtClean="0">
                <a:solidFill>
                  <a:srgbClr val="00B0F0"/>
                </a:solidFill>
              </a:rPr>
              <a:t>Zec.</a:t>
            </a:r>
            <a:r>
              <a:rPr lang="en-US" sz="2500" b="1" dirty="0" smtClean="0">
                <a:solidFill>
                  <a:srgbClr val="00B0F0"/>
                </a:solidFill>
              </a:rPr>
              <a:t> 3:8, 6:12</a:t>
            </a:r>
            <a:r>
              <a:rPr lang="en-US" sz="2500" b="1" dirty="0" smtClean="0">
                <a:solidFill>
                  <a:schemeClr val="bg1"/>
                </a:solidFill>
              </a:rPr>
              <a:t>; </a:t>
            </a:r>
            <a:r>
              <a:rPr lang="en-US" sz="2500" b="1" dirty="0" smtClean="0">
                <a:solidFill>
                  <a:srgbClr val="FFFF00"/>
                </a:solidFill>
              </a:rPr>
              <a:t>Prince</a:t>
            </a:r>
            <a:r>
              <a:rPr lang="en-US" sz="2500" b="1" dirty="0" smtClean="0">
                <a:solidFill>
                  <a:schemeClr val="bg1"/>
                </a:solidFill>
              </a:rPr>
              <a:t>: </a:t>
            </a:r>
            <a:r>
              <a:rPr lang="en-US" sz="2500" b="1" dirty="0" smtClean="0">
                <a:solidFill>
                  <a:srgbClr val="00B0F0"/>
                </a:solidFill>
              </a:rPr>
              <a:t>Dan. 8:11,25, 9:25, 10:13,21, 11:22, 12:1; Isa. 9:6; Acts 3:15, 5:31; Rev. 1:5</a:t>
            </a:r>
            <a:r>
              <a:rPr lang="en-US" sz="2500" b="1" dirty="0" smtClean="0">
                <a:solidFill>
                  <a:schemeClr val="bg1"/>
                </a:solidFill>
              </a:rPr>
              <a:t>; </a:t>
            </a:r>
            <a:r>
              <a:rPr lang="en-US" sz="2500" b="1" dirty="0" smtClean="0">
                <a:solidFill>
                  <a:srgbClr val="FFFF00"/>
                </a:solidFill>
              </a:rPr>
              <a:t>Son</a:t>
            </a:r>
            <a:r>
              <a:rPr lang="en-US" sz="2500" b="1" dirty="0" smtClean="0">
                <a:solidFill>
                  <a:schemeClr val="bg1"/>
                </a:solidFill>
              </a:rPr>
              <a:t>: </a:t>
            </a:r>
            <a:r>
              <a:rPr lang="en-US" sz="2500" b="1" dirty="0" smtClean="0">
                <a:solidFill>
                  <a:srgbClr val="00B0F0"/>
                </a:solidFill>
              </a:rPr>
              <a:t>Matt. 16:16</a:t>
            </a:r>
            <a:r>
              <a:rPr lang="en-US" sz="2500" b="1" dirty="0" smtClean="0">
                <a:solidFill>
                  <a:schemeClr val="bg1"/>
                </a:solidFill>
              </a:rPr>
              <a:t>, etc.; </a:t>
            </a:r>
            <a:r>
              <a:rPr lang="en-US" sz="2500" b="1" dirty="0" smtClean="0">
                <a:solidFill>
                  <a:srgbClr val="FFFF00"/>
                </a:solidFill>
              </a:rPr>
              <a:t>Father</a:t>
            </a:r>
            <a:r>
              <a:rPr lang="en-US" sz="2500" b="1" dirty="0" smtClean="0">
                <a:solidFill>
                  <a:schemeClr val="bg1"/>
                </a:solidFill>
              </a:rPr>
              <a:t>: </a:t>
            </a:r>
            <a:r>
              <a:rPr lang="en-US" sz="2500" b="1" dirty="0" smtClean="0">
                <a:solidFill>
                  <a:srgbClr val="00B0F0"/>
                </a:solidFill>
              </a:rPr>
              <a:t>Isa. 9:6, 8:18, Heb. 2:13</a:t>
            </a:r>
            <a:r>
              <a:rPr lang="en-US" sz="2500" b="1" dirty="0" smtClean="0">
                <a:solidFill>
                  <a:schemeClr val="bg1"/>
                </a:solidFill>
              </a:rPr>
              <a:t>; </a:t>
            </a:r>
            <a:r>
              <a:rPr lang="en-US" sz="2500" b="1" dirty="0" smtClean="0">
                <a:solidFill>
                  <a:srgbClr val="FFFF00"/>
                </a:solidFill>
              </a:rPr>
              <a:t>King</a:t>
            </a:r>
            <a:r>
              <a:rPr lang="en-US" sz="2500" b="1" dirty="0" smtClean="0">
                <a:solidFill>
                  <a:schemeClr val="bg1"/>
                </a:solidFill>
              </a:rPr>
              <a:t>: </a:t>
            </a:r>
            <a:r>
              <a:rPr lang="en-US" sz="2500" b="1" dirty="0" smtClean="0">
                <a:solidFill>
                  <a:srgbClr val="00B0F0"/>
                </a:solidFill>
              </a:rPr>
              <a:t>Matt. 2:2</a:t>
            </a:r>
            <a:r>
              <a:rPr lang="en-US" sz="2500" b="1" dirty="0" smtClean="0">
                <a:solidFill>
                  <a:schemeClr val="bg1"/>
                </a:solidFill>
              </a:rPr>
              <a:t>, etc.; </a:t>
            </a:r>
            <a:r>
              <a:rPr lang="en-US" sz="2500" b="1" dirty="0" smtClean="0">
                <a:solidFill>
                  <a:srgbClr val="FFFF00"/>
                </a:solidFill>
              </a:rPr>
              <a:t>Lord </a:t>
            </a:r>
            <a:r>
              <a:rPr lang="en-US" sz="2500" b="1" dirty="0" smtClean="0">
                <a:solidFill>
                  <a:srgbClr val="00B050"/>
                </a:solidFill>
              </a:rPr>
              <a:t>[</a:t>
            </a:r>
            <a:r>
              <a:rPr lang="en-US" sz="2500" b="1" dirty="0" smtClean="0">
                <a:solidFill>
                  <a:srgbClr val="FFFF00"/>
                </a:solidFill>
              </a:rPr>
              <a:t>LORD</a:t>
            </a:r>
            <a:r>
              <a:rPr lang="en-US" sz="2500" b="1" dirty="0" smtClean="0">
                <a:solidFill>
                  <a:srgbClr val="00B050"/>
                </a:solidFill>
              </a:rPr>
              <a:t>]</a:t>
            </a:r>
            <a:r>
              <a:rPr lang="en-US" sz="2500" b="1" dirty="0" smtClean="0">
                <a:solidFill>
                  <a:schemeClr val="bg1"/>
                </a:solidFill>
              </a:rPr>
              <a:t>: </a:t>
            </a:r>
            <a:r>
              <a:rPr lang="en-US" sz="2500" b="1" dirty="0" smtClean="0">
                <a:solidFill>
                  <a:srgbClr val="00B0F0"/>
                </a:solidFill>
              </a:rPr>
              <a:t>1 Cor. 12:3</a:t>
            </a:r>
            <a:r>
              <a:rPr lang="en-US" sz="2500" b="1" dirty="0" smtClean="0">
                <a:solidFill>
                  <a:schemeClr val="bg1"/>
                </a:solidFill>
              </a:rPr>
              <a:t>, etc.; </a:t>
            </a:r>
            <a:r>
              <a:rPr lang="en-US" sz="2500" b="1" dirty="0" smtClean="0">
                <a:solidFill>
                  <a:srgbClr val="FFFF00"/>
                </a:solidFill>
              </a:rPr>
              <a:t>God</a:t>
            </a:r>
            <a:r>
              <a:rPr lang="en-US" sz="2500" b="1" dirty="0" smtClean="0">
                <a:solidFill>
                  <a:schemeClr val="bg1"/>
                </a:solidFill>
              </a:rPr>
              <a:t>: </a:t>
            </a:r>
            <a:r>
              <a:rPr lang="en-US" sz="2500" b="1" dirty="0" smtClean="0">
                <a:solidFill>
                  <a:srgbClr val="00B0F0"/>
                </a:solidFill>
              </a:rPr>
              <a:t>Tit. 2:13</a:t>
            </a:r>
            <a:r>
              <a:rPr lang="en-US" sz="2500" b="1" dirty="0" smtClean="0">
                <a:solidFill>
                  <a:schemeClr val="bg1"/>
                </a:solidFill>
              </a:rPr>
              <a:t>, etc</a:t>
            </a:r>
            <a:endParaRPr lang="en-US" sz="2500" b="1" dirty="0">
              <a:solidFill>
                <a:schemeClr val="bg1"/>
              </a:solidFill>
            </a:endParaRPr>
          </a:p>
        </p:txBody>
      </p:sp>
      <p:sp>
        <p:nvSpPr>
          <p:cNvPr id="5" name="TextBox 4"/>
          <p:cNvSpPr txBox="1"/>
          <p:nvPr/>
        </p:nvSpPr>
        <p:spPr>
          <a:xfrm>
            <a:off x="4419600" y="2057400"/>
            <a:ext cx="4724400" cy="4593565"/>
          </a:xfrm>
          <a:prstGeom prst="rect">
            <a:avLst/>
          </a:prstGeom>
          <a:noFill/>
        </p:spPr>
        <p:txBody>
          <a:bodyPr wrap="square" rtlCol="0">
            <a:spAutoFit/>
          </a:bodyPr>
          <a:lstStyle/>
          <a:p>
            <a:pPr algn="ctr"/>
            <a:r>
              <a:rPr lang="en-US" sz="1950" dirty="0" smtClean="0">
                <a:solidFill>
                  <a:srgbClr val="FFFF00"/>
                </a:solidFill>
              </a:rPr>
              <a:t>“</a:t>
            </a:r>
            <a:r>
              <a:rPr lang="en-US" sz="1950" b="1" dirty="0" smtClean="0">
                <a:solidFill>
                  <a:srgbClr val="FFFF00"/>
                </a:solidFill>
              </a:rPr>
              <a:t>... Christ ...”</a:t>
            </a:r>
            <a:r>
              <a:rPr lang="en-US" sz="1950" b="1" dirty="0" smtClean="0">
                <a:solidFill>
                  <a:schemeClr val="bg1"/>
                </a:solidFill>
              </a:rPr>
              <a:t> </a:t>
            </a:r>
            <a:r>
              <a:rPr lang="en-US" sz="1950" b="1" dirty="0" smtClean="0">
                <a:solidFill>
                  <a:srgbClr val="00B050"/>
                </a:solidFill>
              </a:rPr>
              <a:t>[</a:t>
            </a:r>
            <a:r>
              <a:rPr lang="en-US" sz="1950" b="1" dirty="0" smtClean="0">
                <a:solidFill>
                  <a:srgbClr val="FFFF00"/>
                </a:solidFill>
              </a:rPr>
              <a:t>“anointed”</a:t>
            </a:r>
            <a:r>
              <a:rPr lang="en-US" sz="1950" b="1" dirty="0" smtClean="0">
                <a:solidFill>
                  <a:srgbClr val="00B050"/>
                </a:solidFill>
              </a:rPr>
              <a:t>; </a:t>
            </a:r>
            <a:r>
              <a:rPr lang="en-US" sz="1950" b="1" dirty="0" err="1" smtClean="0">
                <a:solidFill>
                  <a:schemeClr val="accent2">
                    <a:lumMod val="40000"/>
                    <a:lumOff val="60000"/>
                  </a:schemeClr>
                </a:solidFill>
              </a:rPr>
              <a:t>Eze</a:t>
            </a:r>
            <a:r>
              <a:rPr lang="en-US" sz="1950" b="1" dirty="0" smtClean="0">
                <a:solidFill>
                  <a:schemeClr val="accent2">
                    <a:lumMod val="40000"/>
                    <a:lumOff val="60000"/>
                  </a:schemeClr>
                </a:solidFill>
              </a:rPr>
              <a:t>. 28:14; 1 John 2:18,22, 4:3; 2 John 1:7</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“Rock ...”</a:t>
            </a:r>
            <a:r>
              <a:rPr lang="en-US" sz="1950" b="1" dirty="0" smtClean="0">
                <a:solidFill>
                  <a:schemeClr val="bg1"/>
                </a:solidFill>
              </a:rPr>
              <a:t> </a:t>
            </a:r>
            <a:r>
              <a:rPr lang="en-US" sz="1950" b="1" dirty="0" smtClean="0">
                <a:solidFill>
                  <a:srgbClr val="00B050"/>
                </a:solidFill>
              </a:rPr>
              <a:t>[</a:t>
            </a:r>
            <a:r>
              <a:rPr lang="en-US" sz="1950" b="1" dirty="0" smtClean="0">
                <a:solidFill>
                  <a:schemeClr val="accent2">
                    <a:lumMod val="40000"/>
                    <a:lumOff val="60000"/>
                  </a:schemeClr>
                </a:solidFill>
              </a:rPr>
              <a:t>Deut. 32:31,37</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“Foundation ...”</a:t>
            </a:r>
            <a:r>
              <a:rPr lang="en-US" sz="1950" b="1" dirty="0" smtClean="0">
                <a:solidFill>
                  <a:schemeClr val="bg1"/>
                </a:solidFill>
              </a:rPr>
              <a:t> </a:t>
            </a:r>
            <a:r>
              <a:rPr lang="en-US" sz="1950" b="1" dirty="0" smtClean="0">
                <a:solidFill>
                  <a:srgbClr val="00B050"/>
                </a:solidFill>
              </a:rPr>
              <a:t>[</a:t>
            </a:r>
            <a:r>
              <a:rPr lang="en-US" sz="1950" b="1" dirty="0" smtClean="0">
                <a:solidFill>
                  <a:schemeClr val="accent2">
                    <a:lumMod val="40000"/>
                    <a:lumOff val="60000"/>
                  </a:schemeClr>
                </a:solidFill>
              </a:rPr>
              <a:t>Job 22:16; Jer. 51:24-26</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 Root ...”</a:t>
            </a:r>
            <a:r>
              <a:rPr lang="en-US" sz="1950" b="1" dirty="0" smtClean="0">
                <a:solidFill>
                  <a:schemeClr val="bg1"/>
                </a:solidFill>
              </a:rPr>
              <a:t> </a:t>
            </a:r>
            <a:r>
              <a:rPr lang="en-US" sz="1950" b="1" dirty="0" smtClean="0">
                <a:solidFill>
                  <a:srgbClr val="00B050"/>
                </a:solidFill>
              </a:rPr>
              <a:t>[</a:t>
            </a:r>
            <a:r>
              <a:rPr lang="en-US" sz="1950" b="1" dirty="0" smtClean="0">
                <a:solidFill>
                  <a:schemeClr val="accent2">
                    <a:lumMod val="40000"/>
                    <a:lumOff val="60000"/>
                  </a:schemeClr>
                </a:solidFill>
              </a:rPr>
              <a:t>Mal. 4:1</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 Branch ...”</a:t>
            </a:r>
            <a:r>
              <a:rPr lang="en-US" sz="1950" b="1" dirty="0" smtClean="0">
                <a:solidFill>
                  <a:schemeClr val="bg1"/>
                </a:solidFill>
              </a:rPr>
              <a:t> </a:t>
            </a:r>
            <a:r>
              <a:rPr lang="en-US" sz="1950" b="1" dirty="0" smtClean="0">
                <a:solidFill>
                  <a:srgbClr val="00B050"/>
                </a:solidFill>
              </a:rPr>
              <a:t>[</a:t>
            </a:r>
            <a:r>
              <a:rPr lang="en-US" sz="1950" b="1" dirty="0" smtClean="0">
                <a:solidFill>
                  <a:schemeClr val="accent2">
                    <a:lumMod val="40000"/>
                    <a:lumOff val="60000"/>
                  </a:schemeClr>
                </a:solidFill>
              </a:rPr>
              <a:t>Isa. 14:19; Mal. 4:1</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“Prince ...”</a:t>
            </a:r>
            <a:r>
              <a:rPr lang="en-US" sz="1950" b="1" dirty="0" smtClean="0">
                <a:solidFill>
                  <a:srgbClr val="00B050"/>
                </a:solidFill>
              </a:rPr>
              <a:t> [</a:t>
            </a:r>
            <a:r>
              <a:rPr lang="en-US" sz="1950" b="1" dirty="0" smtClean="0">
                <a:solidFill>
                  <a:schemeClr val="accent2">
                    <a:lumMod val="40000"/>
                    <a:lumOff val="60000"/>
                  </a:schemeClr>
                </a:solidFill>
              </a:rPr>
              <a:t>Matt. 9:34, 12:24; Mark 3:22; John 12:31, 14:30, 16:11; Eph. 2:2, 6:12; Col. 1:16, 2:15; Jude 1:6</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“Son ...”</a:t>
            </a:r>
            <a:r>
              <a:rPr lang="en-US" sz="1950" b="1" dirty="0" smtClean="0">
                <a:solidFill>
                  <a:schemeClr val="bg1"/>
                </a:solidFill>
              </a:rPr>
              <a:t> </a:t>
            </a:r>
            <a:r>
              <a:rPr lang="en-US" sz="1950" b="1" dirty="0" smtClean="0">
                <a:solidFill>
                  <a:srgbClr val="00B050"/>
                </a:solidFill>
              </a:rPr>
              <a:t>[</a:t>
            </a:r>
            <a:r>
              <a:rPr lang="en-US" sz="1950" b="1" dirty="0" smtClean="0">
                <a:solidFill>
                  <a:srgbClr val="FFFF00"/>
                </a:solidFill>
              </a:rPr>
              <a:t>“son of perdition”</a:t>
            </a:r>
            <a:r>
              <a:rPr lang="en-US" sz="1950" b="1" dirty="0" smtClean="0">
                <a:solidFill>
                  <a:schemeClr val="bg1"/>
                </a:solidFill>
              </a:rPr>
              <a:t> </a:t>
            </a:r>
            <a:r>
              <a:rPr lang="en-US" sz="1950" b="1" dirty="0" smtClean="0">
                <a:solidFill>
                  <a:schemeClr val="accent2">
                    <a:lumMod val="40000"/>
                    <a:lumOff val="60000"/>
                  </a:schemeClr>
                </a:solidFill>
              </a:rPr>
              <a:t>John 17:12; 2 Thess. 2:3</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“Father ...”</a:t>
            </a:r>
            <a:r>
              <a:rPr lang="en-US" sz="1950" b="1" dirty="0" smtClean="0">
                <a:solidFill>
                  <a:schemeClr val="bg1"/>
                </a:solidFill>
              </a:rPr>
              <a:t> </a:t>
            </a:r>
            <a:r>
              <a:rPr lang="en-US" sz="1950" b="1" dirty="0" smtClean="0">
                <a:solidFill>
                  <a:srgbClr val="00B050"/>
                </a:solidFill>
              </a:rPr>
              <a:t>[</a:t>
            </a:r>
            <a:r>
              <a:rPr lang="en-US" sz="1950" b="1" dirty="0" smtClean="0">
                <a:solidFill>
                  <a:schemeClr val="accent2">
                    <a:lumMod val="40000"/>
                    <a:lumOff val="60000"/>
                  </a:schemeClr>
                </a:solidFill>
              </a:rPr>
              <a:t>John 8:44</a:t>
            </a:r>
            <a:r>
              <a:rPr lang="en-US" sz="1950" b="1" dirty="0" smtClean="0">
                <a:solidFill>
                  <a:srgbClr val="00B050"/>
                </a:solidFill>
              </a:rPr>
              <a:t>] [having</a:t>
            </a:r>
            <a:r>
              <a:rPr lang="en-US" sz="1950" b="1" dirty="0" smtClean="0">
                <a:solidFill>
                  <a:schemeClr val="bg1"/>
                </a:solidFill>
              </a:rPr>
              <a:t> </a:t>
            </a:r>
            <a:r>
              <a:rPr lang="en-US" sz="1950" b="1" dirty="0" smtClean="0">
                <a:solidFill>
                  <a:srgbClr val="FFFF00"/>
                </a:solidFill>
              </a:rPr>
              <a:t>“children ...”</a:t>
            </a:r>
            <a:r>
              <a:rPr lang="en-US" sz="1950" b="1" dirty="0" smtClean="0">
                <a:solidFill>
                  <a:schemeClr val="bg1"/>
                </a:solidFill>
              </a:rPr>
              <a:t> </a:t>
            </a:r>
            <a:r>
              <a:rPr lang="en-US" sz="1950" b="1" dirty="0" smtClean="0">
                <a:solidFill>
                  <a:srgbClr val="00B050"/>
                </a:solidFill>
              </a:rPr>
              <a:t>[</a:t>
            </a:r>
            <a:r>
              <a:rPr lang="en-US" sz="1950" b="1" dirty="0" smtClean="0">
                <a:solidFill>
                  <a:srgbClr val="FFFF00"/>
                </a:solidFill>
              </a:rPr>
              <a:t>“children of disobedience”</a:t>
            </a:r>
            <a:r>
              <a:rPr lang="en-US" sz="1950" b="1" dirty="0" smtClean="0">
                <a:solidFill>
                  <a:schemeClr val="bg1"/>
                </a:solidFill>
              </a:rPr>
              <a:t> </a:t>
            </a:r>
            <a:r>
              <a:rPr lang="en-US" sz="1950" b="1" dirty="0" smtClean="0">
                <a:solidFill>
                  <a:schemeClr val="accent2">
                    <a:lumMod val="40000"/>
                    <a:lumOff val="60000"/>
                  </a:schemeClr>
                </a:solidFill>
              </a:rPr>
              <a:t>Eph. 2:2, 5:6; Col. 3:6</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“child of the devil”</a:t>
            </a:r>
            <a:r>
              <a:rPr lang="en-US" sz="1950" b="1" dirty="0" smtClean="0">
                <a:solidFill>
                  <a:schemeClr val="bg1"/>
                </a:solidFill>
              </a:rPr>
              <a:t> </a:t>
            </a:r>
            <a:r>
              <a:rPr lang="en-US" sz="1950" b="1" dirty="0" smtClean="0">
                <a:solidFill>
                  <a:schemeClr val="accent2">
                    <a:lumMod val="40000"/>
                    <a:lumOff val="60000"/>
                  </a:schemeClr>
                </a:solidFill>
              </a:rPr>
              <a:t>Acts 13:10</a:t>
            </a:r>
            <a:r>
              <a:rPr lang="en-US" sz="1950" b="1" dirty="0" smtClean="0">
                <a:solidFill>
                  <a:srgbClr val="00B050"/>
                </a:solidFill>
              </a:rPr>
              <a:t>]</a:t>
            </a:r>
            <a:r>
              <a:rPr lang="en-US" sz="1950" b="1" dirty="0" smtClean="0">
                <a:solidFill>
                  <a:schemeClr val="bg1"/>
                </a:solidFill>
              </a:rPr>
              <a:t>, </a:t>
            </a:r>
            <a:r>
              <a:rPr lang="en-US" sz="1950" b="1" dirty="0" smtClean="0">
                <a:solidFill>
                  <a:srgbClr val="FFFF00"/>
                </a:solidFill>
              </a:rPr>
              <a:t>“King ...”</a:t>
            </a:r>
            <a:r>
              <a:rPr lang="en-US" sz="1950" b="1" dirty="0" smtClean="0">
                <a:solidFill>
                  <a:schemeClr val="bg1"/>
                </a:solidFill>
              </a:rPr>
              <a:t> </a:t>
            </a:r>
            <a:r>
              <a:rPr lang="en-US" sz="1950" b="1" dirty="0" smtClean="0">
                <a:solidFill>
                  <a:srgbClr val="00B050"/>
                </a:solidFill>
              </a:rPr>
              <a:t>[Rev. 9:11]</a:t>
            </a:r>
            <a:r>
              <a:rPr lang="en-US" sz="1950" b="1" dirty="0" smtClean="0">
                <a:solidFill>
                  <a:schemeClr val="bg1"/>
                </a:solidFill>
              </a:rPr>
              <a:t>, </a:t>
            </a:r>
            <a:r>
              <a:rPr lang="en-US" sz="1950" b="1" dirty="0" smtClean="0">
                <a:solidFill>
                  <a:srgbClr val="FFFF00"/>
                </a:solidFill>
              </a:rPr>
              <a:t>“Lord ...”</a:t>
            </a:r>
            <a:r>
              <a:rPr lang="en-US" sz="1950" b="1" dirty="0" smtClean="0">
                <a:solidFill>
                  <a:schemeClr val="bg1"/>
                </a:solidFill>
              </a:rPr>
              <a:t> </a:t>
            </a:r>
            <a:r>
              <a:rPr lang="en-US" sz="1950" b="1" dirty="0" smtClean="0">
                <a:solidFill>
                  <a:srgbClr val="00B050"/>
                </a:solidFill>
              </a:rPr>
              <a:t>[</a:t>
            </a:r>
            <a:r>
              <a:rPr lang="en-US" sz="1950" b="1" dirty="0" smtClean="0">
                <a:solidFill>
                  <a:srgbClr val="FFFF00"/>
                </a:solidFill>
              </a:rPr>
              <a:t>“Baal”</a:t>
            </a:r>
            <a:r>
              <a:rPr lang="en-US" sz="1950" b="1" dirty="0" smtClean="0">
                <a:solidFill>
                  <a:schemeClr val="bg1"/>
                </a:solidFill>
              </a:rPr>
              <a:t> </a:t>
            </a:r>
            <a:r>
              <a:rPr lang="en-US" sz="1950" b="1" dirty="0" smtClean="0">
                <a:solidFill>
                  <a:schemeClr val="accent2">
                    <a:lumMod val="40000"/>
                    <a:lumOff val="60000"/>
                  </a:schemeClr>
                </a:solidFill>
              </a:rPr>
              <a:t>Num. 22:41, … Rom. 11:4</a:t>
            </a:r>
            <a:r>
              <a:rPr lang="en-US" sz="1950" b="1" dirty="0" smtClean="0">
                <a:solidFill>
                  <a:srgbClr val="00B050"/>
                </a:solidFill>
              </a:rPr>
              <a:t>]</a:t>
            </a:r>
            <a:r>
              <a:rPr lang="en-US" sz="1950" b="1" dirty="0" smtClean="0">
                <a:solidFill>
                  <a:schemeClr val="bg1"/>
                </a:solidFill>
              </a:rPr>
              <a:t> and </a:t>
            </a:r>
            <a:r>
              <a:rPr lang="en-US" sz="1950" b="1" dirty="0" smtClean="0">
                <a:solidFill>
                  <a:srgbClr val="FFFF00"/>
                </a:solidFill>
              </a:rPr>
              <a:t>“God ...”</a:t>
            </a:r>
            <a:r>
              <a:rPr lang="en-US" sz="1950" b="1" dirty="0" smtClean="0">
                <a:solidFill>
                  <a:schemeClr val="bg1"/>
                </a:solidFill>
              </a:rPr>
              <a:t> </a:t>
            </a:r>
            <a:r>
              <a:rPr lang="en-US" sz="1950" b="1" dirty="0" smtClean="0">
                <a:solidFill>
                  <a:srgbClr val="00B050"/>
                </a:solidFill>
              </a:rPr>
              <a:t>[</a:t>
            </a:r>
            <a:r>
              <a:rPr lang="en-US" sz="1950" b="1" dirty="0" smtClean="0">
                <a:solidFill>
                  <a:srgbClr val="FFFF00"/>
                </a:solidFill>
              </a:rPr>
              <a:t>“god of this world”</a:t>
            </a:r>
            <a:r>
              <a:rPr lang="en-US" sz="1950" b="1" dirty="0" smtClean="0">
                <a:solidFill>
                  <a:schemeClr val="bg1"/>
                </a:solidFill>
              </a:rPr>
              <a:t> </a:t>
            </a:r>
            <a:r>
              <a:rPr lang="en-US" sz="1950" b="1" dirty="0" smtClean="0">
                <a:solidFill>
                  <a:schemeClr val="accent2">
                    <a:lumMod val="40000"/>
                    <a:lumOff val="60000"/>
                  </a:schemeClr>
                </a:solidFill>
              </a:rPr>
              <a:t>2 Cor. 4:4</a:t>
            </a:r>
            <a:r>
              <a:rPr lang="en-US" sz="1950" b="1" dirty="0" smtClean="0">
                <a:solidFill>
                  <a:schemeClr val="bg1"/>
                </a:solidFill>
              </a:rPr>
              <a:t>; </a:t>
            </a:r>
            <a:r>
              <a:rPr lang="en-US" sz="1950" b="1" dirty="0" smtClean="0">
                <a:solidFill>
                  <a:srgbClr val="FFFF00"/>
                </a:solidFill>
              </a:rPr>
              <a:t>“I am God”</a:t>
            </a:r>
            <a:r>
              <a:rPr lang="en-US" sz="1950" b="1" dirty="0" smtClean="0">
                <a:solidFill>
                  <a:schemeClr val="bg1"/>
                </a:solidFill>
              </a:rPr>
              <a:t> </a:t>
            </a:r>
            <a:r>
              <a:rPr lang="en-US" sz="1950" b="1" dirty="0" err="1" smtClean="0">
                <a:solidFill>
                  <a:schemeClr val="accent2">
                    <a:lumMod val="40000"/>
                    <a:lumOff val="60000"/>
                  </a:schemeClr>
                </a:solidFill>
              </a:rPr>
              <a:t>Eze</a:t>
            </a:r>
            <a:r>
              <a:rPr lang="en-US" sz="1950" b="1" dirty="0" smtClean="0">
                <a:solidFill>
                  <a:schemeClr val="accent2">
                    <a:lumMod val="40000"/>
                    <a:lumOff val="60000"/>
                  </a:schemeClr>
                </a:solidFill>
              </a:rPr>
              <a:t>. 28:9</a:t>
            </a:r>
            <a:r>
              <a:rPr lang="en-US" sz="1950" b="1" dirty="0" smtClean="0">
                <a:solidFill>
                  <a:srgbClr val="00B050"/>
                </a:solidFill>
              </a:rPr>
              <a:t>]</a:t>
            </a:r>
            <a:endParaRPr lang="en-US" sz="1950" b="1" dirty="0">
              <a:solidFill>
                <a:srgbClr val="00B05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3" name="TextBox 12"/>
          <p:cNvSpPr txBox="1"/>
          <p:nvPr/>
        </p:nvSpPr>
        <p:spPr>
          <a:xfrm>
            <a:off x="0" y="685800"/>
            <a:ext cx="9144000" cy="1269578"/>
          </a:xfrm>
          <a:prstGeom prst="rect">
            <a:avLst/>
          </a:prstGeom>
          <a:noFill/>
        </p:spPr>
        <p:txBody>
          <a:bodyPr wrap="square" rtlCol="0">
            <a:spAutoFit/>
          </a:bodyPr>
          <a:lstStyle/>
          <a:p>
            <a:pPr algn="ctr"/>
            <a:r>
              <a:rPr lang="en-US" sz="2550" b="1" dirty="0" smtClean="0">
                <a:solidFill>
                  <a:schemeClr val="bg1"/>
                </a:solidFill>
              </a:rPr>
              <a:t>part of His many titles, would include partly, </a:t>
            </a:r>
            <a:r>
              <a:rPr lang="en-US" sz="2550" b="1" dirty="0" smtClean="0">
                <a:solidFill>
                  <a:srgbClr val="FFFF00"/>
                </a:solidFill>
              </a:rPr>
              <a:t>“Christ ...”</a:t>
            </a:r>
            <a:r>
              <a:rPr lang="en-US" sz="2550" b="1" dirty="0" smtClean="0">
                <a:solidFill>
                  <a:schemeClr val="bg1"/>
                </a:solidFill>
              </a:rPr>
              <a:t>, </a:t>
            </a:r>
            <a:r>
              <a:rPr lang="en-US" sz="2550" b="1" dirty="0" smtClean="0">
                <a:solidFill>
                  <a:srgbClr val="FFFF00"/>
                </a:solidFill>
              </a:rPr>
              <a:t>“Rock ...”</a:t>
            </a:r>
            <a:r>
              <a:rPr lang="en-US" sz="2550" b="1" dirty="0" smtClean="0">
                <a:solidFill>
                  <a:schemeClr val="bg1"/>
                </a:solidFill>
              </a:rPr>
              <a:t>, </a:t>
            </a:r>
            <a:r>
              <a:rPr lang="en-US" sz="2550" b="1" dirty="0" smtClean="0">
                <a:solidFill>
                  <a:srgbClr val="FFFF00"/>
                </a:solidFill>
              </a:rPr>
              <a:t>“Foundation ...”</a:t>
            </a:r>
            <a:r>
              <a:rPr lang="en-US" sz="2550" b="1" dirty="0" smtClean="0">
                <a:solidFill>
                  <a:schemeClr val="bg1"/>
                </a:solidFill>
              </a:rPr>
              <a:t>, </a:t>
            </a:r>
            <a:r>
              <a:rPr lang="en-US" sz="2550" b="1" dirty="0" smtClean="0">
                <a:solidFill>
                  <a:srgbClr val="FFFF00"/>
                </a:solidFill>
              </a:rPr>
              <a:t>“... Root ...”</a:t>
            </a:r>
            <a:r>
              <a:rPr lang="en-US" sz="2550" b="1" dirty="0" smtClean="0">
                <a:solidFill>
                  <a:schemeClr val="bg1"/>
                </a:solidFill>
              </a:rPr>
              <a:t>, </a:t>
            </a:r>
            <a:r>
              <a:rPr lang="en-US" sz="2550" b="1" dirty="0" smtClean="0">
                <a:solidFill>
                  <a:srgbClr val="FFFF00"/>
                </a:solidFill>
              </a:rPr>
              <a:t>“... Branch ...”</a:t>
            </a:r>
            <a:r>
              <a:rPr lang="en-US" sz="2550" b="1" dirty="0" smtClean="0">
                <a:solidFill>
                  <a:schemeClr val="bg1"/>
                </a:solidFill>
              </a:rPr>
              <a:t>, </a:t>
            </a:r>
            <a:r>
              <a:rPr lang="en-US" sz="2550" b="1" dirty="0" smtClean="0">
                <a:solidFill>
                  <a:srgbClr val="FFFF00"/>
                </a:solidFill>
              </a:rPr>
              <a:t>“Prince ...”</a:t>
            </a:r>
            <a:r>
              <a:rPr lang="en-US" sz="2550" b="1" dirty="0" smtClean="0">
                <a:solidFill>
                  <a:schemeClr val="bg1"/>
                </a:solidFill>
              </a:rPr>
              <a:t>, </a:t>
            </a:r>
            <a:r>
              <a:rPr lang="en-US" sz="2550" b="1" dirty="0" smtClean="0">
                <a:solidFill>
                  <a:srgbClr val="FFFF00"/>
                </a:solidFill>
              </a:rPr>
              <a:t>“Son ...”</a:t>
            </a:r>
            <a:r>
              <a:rPr lang="en-US" sz="2550" b="1" dirty="0" smtClean="0">
                <a:solidFill>
                  <a:schemeClr val="bg1"/>
                </a:solidFill>
              </a:rPr>
              <a:t>, </a:t>
            </a:r>
            <a:r>
              <a:rPr lang="en-US" sz="2550" b="1" dirty="0" smtClean="0">
                <a:solidFill>
                  <a:srgbClr val="FFFF00"/>
                </a:solidFill>
              </a:rPr>
              <a:t>“Father ...”</a:t>
            </a:r>
            <a:r>
              <a:rPr lang="en-US" sz="2550" b="1" dirty="0" smtClean="0">
                <a:solidFill>
                  <a:schemeClr val="bg1"/>
                </a:solidFill>
              </a:rPr>
              <a:t> </a:t>
            </a:r>
            <a:r>
              <a:rPr lang="en-US" sz="2550" b="1" dirty="0" smtClean="0">
                <a:solidFill>
                  <a:srgbClr val="00B050"/>
                </a:solidFill>
              </a:rPr>
              <a:t>[having </a:t>
            </a:r>
            <a:r>
              <a:rPr lang="en-US" sz="2550" b="1" dirty="0" smtClean="0">
                <a:solidFill>
                  <a:srgbClr val="FFFF00"/>
                </a:solidFill>
              </a:rPr>
              <a:t>“children ...”</a:t>
            </a:r>
            <a:r>
              <a:rPr lang="en-US" sz="2550" b="1" dirty="0" smtClean="0">
                <a:solidFill>
                  <a:srgbClr val="00B050"/>
                </a:solidFill>
              </a:rPr>
              <a:t>]</a:t>
            </a:r>
            <a:r>
              <a:rPr lang="en-US" sz="2550" b="1" dirty="0" smtClean="0">
                <a:solidFill>
                  <a:schemeClr val="bg1"/>
                </a:solidFill>
              </a:rPr>
              <a:t>, </a:t>
            </a:r>
            <a:r>
              <a:rPr lang="en-US" sz="2550" b="1" dirty="0" smtClean="0">
                <a:solidFill>
                  <a:srgbClr val="FFFF00"/>
                </a:solidFill>
              </a:rPr>
              <a:t>“King”</a:t>
            </a:r>
            <a:r>
              <a:rPr lang="en-US" sz="2550" b="1" dirty="0" smtClean="0">
                <a:solidFill>
                  <a:schemeClr val="bg1"/>
                </a:solidFill>
              </a:rPr>
              <a:t>, </a:t>
            </a:r>
            <a:r>
              <a:rPr lang="en-US" sz="2550" b="1" dirty="0" smtClean="0">
                <a:solidFill>
                  <a:srgbClr val="FFFF00"/>
                </a:solidFill>
              </a:rPr>
              <a:t>“Lord ...”</a:t>
            </a:r>
            <a:r>
              <a:rPr lang="en-US" sz="2550" b="1" dirty="0" smtClean="0">
                <a:solidFill>
                  <a:schemeClr val="bg1"/>
                </a:solidFill>
              </a:rPr>
              <a:t> and </a:t>
            </a:r>
            <a:r>
              <a:rPr lang="en-US" sz="2550" b="1" dirty="0" smtClean="0">
                <a:solidFill>
                  <a:srgbClr val="FFFF00"/>
                </a:solidFill>
              </a:rPr>
              <a:t>“God ...”</a:t>
            </a:r>
            <a:endParaRPr lang="en-US" sz="2550" b="1" dirty="0">
              <a:solidFill>
                <a:srgbClr val="FFFF00"/>
              </a:solidFill>
            </a:endParaRPr>
          </a:p>
        </p:txBody>
      </p:sp>
    </p:spTree>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4419600" y="0"/>
            <a:ext cx="4724400" cy="6858000"/>
          </a:xfrm>
          <a:prstGeom prst="rect">
            <a:avLst/>
          </a:prstGeom>
          <a:noFill/>
        </p:spPr>
        <p:txBody>
          <a:bodyPr wrap="square" rtlCol="0">
            <a:spAutoFit/>
          </a:bodyPr>
          <a:lstStyle/>
          <a:p>
            <a:pPr algn="ctr"/>
            <a:r>
              <a:rPr lang="en-US" sz="3000" b="1" dirty="0" smtClean="0">
                <a:solidFill>
                  <a:schemeClr val="bg1"/>
                </a:solidFill>
              </a:rPr>
              <a:t>“</a:t>
            </a:r>
            <a:r>
              <a:rPr lang="en-US" sz="3000" b="1" u="sng" dirty="0" smtClean="0">
                <a:solidFill>
                  <a:srgbClr val="FFFF00"/>
                </a:solidFill>
              </a:rPr>
              <a:t>All names which in the scriptures are applied to Christ</a:t>
            </a:r>
            <a:r>
              <a:rPr lang="en-US" sz="3000" b="1" dirty="0" smtClean="0">
                <a:solidFill>
                  <a:schemeClr val="bg1"/>
                </a:solidFill>
              </a:rPr>
              <a:t>, by virtue of which it is established that he is over the church, </a:t>
            </a:r>
            <a:r>
              <a:rPr lang="en-US" sz="3000" b="1" u="sng" dirty="0" smtClean="0">
                <a:solidFill>
                  <a:srgbClr val="FFFF00"/>
                </a:solidFill>
              </a:rPr>
              <a:t>all the same names are applied to the Pope</a:t>
            </a:r>
            <a:r>
              <a:rPr lang="en-US" sz="3000" b="1" dirty="0" smtClean="0">
                <a:solidFill>
                  <a:schemeClr val="bg1"/>
                </a:solidFill>
              </a:rPr>
              <a:t>.”</a:t>
            </a:r>
          </a:p>
          <a:p>
            <a:pPr algn="ctr"/>
            <a:endParaRPr lang="en-US" sz="1600" b="1" dirty="0">
              <a:solidFill>
                <a:schemeClr val="bg1"/>
              </a:solidFill>
            </a:endParaRPr>
          </a:p>
          <a:p>
            <a:pPr algn="ctr"/>
            <a:r>
              <a:rPr lang="en-US" sz="3000" b="1" dirty="0" smtClean="0">
                <a:solidFill>
                  <a:schemeClr val="bg1"/>
                </a:solidFill>
              </a:rPr>
              <a:t>“</a:t>
            </a:r>
            <a:r>
              <a:rPr lang="en-US" sz="3000" b="1" u="sng" dirty="0" err="1" smtClean="0">
                <a:solidFill>
                  <a:srgbClr val="FFFF00"/>
                </a:solidFill>
              </a:rPr>
              <a:t>Secundo</a:t>
            </a:r>
            <a:r>
              <a:rPr lang="en-US" sz="3000" b="1" u="sng" dirty="0" smtClean="0">
                <a:solidFill>
                  <a:srgbClr val="FFFF00"/>
                </a:solidFill>
              </a:rPr>
              <a:t> </a:t>
            </a:r>
            <a:r>
              <a:rPr lang="en-US" sz="3000" b="1" u="sng" dirty="0" err="1" smtClean="0">
                <a:solidFill>
                  <a:srgbClr val="FFFF00"/>
                </a:solidFill>
              </a:rPr>
              <a:t>probatur</a:t>
            </a:r>
            <a:r>
              <a:rPr lang="en-US" sz="3000" b="1" u="sng" dirty="0" smtClean="0">
                <a:solidFill>
                  <a:srgbClr val="FFFF00"/>
                </a:solidFill>
              </a:rPr>
              <a:t> </a:t>
            </a:r>
            <a:r>
              <a:rPr lang="en-US" sz="3000" b="1" u="sng" dirty="0" err="1" smtClean="0">
                <a:solidFill>
                  <a:srgbClr val="FFFF00"/>
                </a:solidFill>
              </a:rPr>
              <a:t>ratione,in</a:t>
            </a:r>
            <a:r>
              <a:rPr lang="en-US" sz="3000" b="1" u="sng" dirty="0" smtClean="0">
                <a:solidFill>
                  <a:srgbClr val="FFFF00"/>
                </a:solidFill>
              </a:rPr>
              <a:t> </a:t>
            </a:r>
            <a:r>
              <a:rPr lang="en-US" sz="3000" b="1" u="sng" dirty="0" err="1" smtClean="0">
                <a:solidFill>
                  <a:srgbClr val="FFFF00"/>
                </a:solidFill>
              </a:rPr>
              <a:t>Scripturis</a:t>
            </a:r>
            <a:r>
              <a:rPr lang="en-US" sz="3000" b="1" u="sng" dirty="0" smtClean="0">
                <a:solidFill>
                  <a:srgbClr val="FFFF00"/>
                </a:solidFill>
              </a:rPr>
              <a:t> </a:t>
            </a:r>
            <a:r>
              <a:rPr lang="en-US" sz="3000" b="1" u="sng" dirty="0" err="1" smtClean="0">
                <a:solidFill>
                  <a:srgbClr val="FFFF00"/>
                </a:solidFill>
              </a:rPr>
              <a:t>fundata</a:t>
            </a:r>
            <a:r>
              <a:rPr lang="en-US" sz="3000" b="1" u="sng" dirty="0" smtClean="0">
                <a:solidFill>
                  <a:srgbClr val="FFFF00"/>
                </a:solidFill>
              </a:rPr>
              <a:t>; </a:t>
            </a:r>
            <a:r>
              <a:rPr lang="en-US" sz="3000" b="1" u="sng" dirty="0" err="1" smtClean="0">
                <a:solidFill>
                  <a:srgbClr val="FFFF00"/>
                </a:solidFill>
              </a:rPr>
              <a:t>nam</a:t>
            </a:r>
            <a:r>
              <a:rPr lang="en-US" sz="3000" b="1" u="sng" dirty="0" smtClean="0">
                <a:solidFill>
                  <a:srgbClr val="FFFF00"/>
                </a:solidFill>
              </a:rPr>
              <a:t> </a:t>
            </a:r>
            <a:r>
              <a:rPr lang="en-US" sz="3000" b="1" u="sng" dirty="0" err="1" smtClean="0">
                <a:solidFill>
                  <a:srgbClr val="FFFF00"/>
                </a:solidFill>
              </a:rPr>
              <a:t>omnia</a:t>
            </a:r>
            <a:r>
              <a:rPr lang="en-US" sz="3000" b="1" u="sng" dirty="0" smtClean="0">
                <a:solidFill>
                  <a:srgbClr val="FFFF00"/>
                </a:solidFill>
              </a:rPr>
              <a:t> </a:t>
            </a:r>
            <a:r>
              <a:rPr lang="en-US" sz="3000" b="1" u="sng" dirty="0" err="1" smtClean="0">
                <a:solidFill>
                  <a:srgbClr val="FFFF00"/>
                </a:solidFill>
              </a:rPr>
              <a:t>nomina</a:t>
            </a:r>
            <a:r>
              <a:rPr lang="en-US" sz="3000" b="1" u="sng" dirty="0" smtClean="0">
                <a:solidFill>
                  <a:srgbClr val="FFFF00"/>
                </a:solidFill>
              </a:rPr>
              <a:t>, quae in </a:t>
            </a:r>
            <a:r>
              <a:rPr lang="en-US" sz="3000" b="1" u="sng" dirty="0" err="1" smtClean="0">
                <a:solidFill>
                  <a:srgbClr val="FFFF00"/>
                </a:solidFill>
              </a:rPr>
              <a:t>Scripturis</a:t>
            </a:r>
            <a:r>
              <a:rPr lang="en-US" sz="3000" b="1" u="sng" dirty="0" smtClean="0">
                <a:solidFill>
                  <a:srgbClr val="FFFF00"/>
                </a:solidFill>
              </a:rPr>
              <a:t> </a:t>
            </a:r>
            <a:r>
              <a:rPr lang="en-US" sz="3000" b="1" u="sng" dirty="0" err="1" smtClean="0">
                <a:solidFill>
                  <a:srgbClr val="FFFF00"/>
                </a:solidFill>
              </a:rPr>
              <a:t>tribuuntur</a:t>
            </a:r>
            <a:r>
              <a:rPr lang="en-US" sz="3000" b="1" u="sng" dirty="0" smtClean="0">
                <a:solidFill>
                  <a:srgbClr val="FFFF00"/>
                </a:solidFill>
              </a:rPr>
              <a:t> </a:t>
            </a:r>
            <a:r>
              <a:rPr lang="en-US" sz="3000" b="1" u="sng" dirty="0" err="1" smtClean="0">
                <a:solidFill>
                  <a:srgbClr val="FFFF00"/>
                </a:solidFill>
              </a:rPr>
              <a:t>Christo</a:t>
            </a:r>
            <a:r>
              <a:rPr lang="en-US" sz="3000" b="1" dirty="0" smtClean="0">
                <a:solidFill>
                  <a:schemeClr val="bg1"/>
                </a:solidFill>
              </a:rPr>
              <a:t>, </a:t>
            </a:r>
            <a:r>
              <a:rPr lang="en-US" sz="3000" b="1" dirty="0" err="1" smtClean="0">
                <a:solidFill>
                  <a:schemeClr val="bg1"/>
                </a:solidFill>
              </a:rPr>
              <a:t>unde</a:t>
            </a:r>
            <a:r>
              <a:rPr lang="en-US" sz="3000" b="1" dirty="0" smtClean="0">
                <a:solidFill>
                  <a:schemeClr val="bg1"/>
                </a:solidFill>
              </a:rPr>
              <a:t> </a:t>
            </a:r>
            <a:r>
              <a:rPr lang="en-US" sz="3000" b="1" dirty="0" err="1" smtClean="0">
                <a:solidFill>
                  <a:schemeClr val="bg1"/>
                </a:solidFill>
              </a:rPr>
              <a:t>constat</a:t>
            </a:r>
            <a:r>
              <a:rPr lang="en-US" sz="3000" b="1" dirty="0" smtClean="0">
                <a:solidFill>
                  <a:schemeClr val="bg1"/>
                </a:solidFill>
              </a:rPr>
              <a:t> </a:t>
            </a:r>
            <a:r>
              <a:rPr lang="en-US" sz="3000" b="1" dirty="0" err="1" smtClean="0">
                <a:solidFill>
                  <a:schemeClr val="bg1"/>
                </a:solidFill>
              </a:rPr>
              <a:t>eum</a:t>
            </a:r>
            <a:r>
              <a:rPr lang="en-US" sz="3000" b="1" dirty="0" smtClean="0">
                <a:solidFill>
                  <a:schemeClr val="bg1"/>
                </a:solidFill>
              </a:rPr>
              <a:t> </a:t>
            </a:r>
            <a:r>
              <a:rPr lang="en-US" sz="3000" b="1" dirty="0" err="1" smtClean="0">
                <a:solidFill>
                  <a:schemeClr val="bg1"/>
                </a:solidFill>
              </a:rPr>
              <a:t>esse</a:t>
            </a:r>
            <a:r>
              <a:rPr lang="en-US" sz="3000" b="1" dirty="0" smtClean="0">
                <a:solidFill>
                  <a:schemeClr val="bg1"/>
                </a:solidFill>
              </a:rPr>
              <a:t> supra </a:t>
            </a:r>
            <a:r>
              <a:rPr lang="en-US" sz="3000" b="1" dirty="0" err="1" smtClean="0">
                <a:solidFill>
                  <a:schemeClr val="bg1"/>
                </a:solidFill>
              </a:rPr>
              <a:t>Ecclesiam</a:t>
            </a:r>
            <a:r>
              <a:rPr lang="en-US" sz="3000" b="1" dirty="0" smtClean="0">
                <a:solidFill>
                  <a:schemeClr val="bg1"/>
                </a:solidFill>
              </a:rPr>
              <a:t>, </a:t>
            </a:r>
            <a:r>
              <a:rPr lang="en-US" sz="3000" b="1" u="sng" dirty="0" err="1" smtClean="0">
                <a:solidFill>
                  <a:srgbClr val="FFFF00"/>
                </a:solidFill>
              </a:rPr>
              <a:t>eadem</a:t>
            </a:r>
            <a:r>
              <a:rPr lang="en-US" sz="3000" b="1" u="sng" dirty="0" smtClean="0">
                <a:solidFill>
                  <a:srgbClr val="FFFF00"/>
                </a:solidFill>
              </a:rPr>
              <a:t> </a:t>
            </a:r>
            <a:r>
              <a:rPr lang="en-US" sz="3000" b="1" u="sng" dirty="0" err="1" smtClean="0">
                <a:solidFill>
                  <a:srgbClr val="FFFF00"/>
                </a:solidFill>
              </a:rPr>
              <a:t>omnia</a:t>
            </a:r>
            <a:r>
              <a:rPr lang="en-US" sz="3000" b="1" u="sng" dirty="0" smtClean="0">
                <a:solidFill>
                  <a:srgbClr val="FFFF00"/>
                </a:solidFill>
              </a:rPr>
              <a:t> </a:t>
            </a:r>
            <a:r>
              <a:rPr lang="en-US" sz="3000" b="1" u="sng" dirty="0" err="1" smtClean="0">
                <a:solidFill>
                  <a:srgbClr val="FFFF00"/>
                </a:solidFill>
              </a:rPr>
              <a:t>tribuuntur</a:t>
            </a:r>
            <a:r>
              <a:rPr lang="en-US" sz="3000" b="1" u="sng" dirty="0" smtClean="0">
                <a:solidFill>
                  <a:srgbClr val="FFFF00"/>
                </a:solidFill>
              </a:rPr>
              <a:t> </a:t>
            </a:r>
            <a:r>
              <a:rPr lang="en-US" sz="3000" b="1" u="sng" dirty="0" err="1" smtClean="0">
                <a:solidFill>
                  <a:srgbClr val="FFFF00"/>
                </a:solidFill>
              </a:rPr>
              <a:t>Pontifici</a:t>
            </a:r>
            <a:r>
              <a:rPr lang="en-US" sz="3000" b="1" dirty="0" smtClean="0">
                <a:solidFill>
                  <a:schemeClr val="bg1"/>
                </a:solidFill>
              </a:rPr>
              <a:t>”</a:t>
            </a:r>
            <a:endParaRPr lang="en-US" sz="3000" dirty="0">
              <a:solidFill>
                <a:schemeClr val="bg1"/>
              </a:solidFill>
            </a:endParaRPr>
          </a:p>
        </p:txBody>
      </p:sp>
      <p:pic>
        <p:nvPicPr>
          <p:cNvPr id="26" name="Picture 25" descr="All names which in the scriptures are applied to Christ.jpg"/>
          <p:cNvPicPr>
            <a:picLocks noChangeAspect="1"/>
          </p:cNvPicPr>
          <p:nvPr/>
        </p:nvPicPr>
        <p:blipFill>
          <a:blip r:embed="rId2"/>
          <a:srcRect l="68333" r="13333"/>
          <a:stretch>
            <a:fillRect/>
          </a:stretch>
        </p:blipFill>
        <p:spPr>
          <a:xfrm>
            <a:off x="0" y="-1"/>
            <a:ext cx="4419600" cy="6858001"/>
          </a:xfrm>
          <a:prstGeom prst="rect">
            <a:avLst/>
          </a:prstGeom>
        </p:spPr>
      </p:pic>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p:cNvSpPr txBox="1"/>
          <p:nvPr/>
        </p:nvSpPr>
        <p:spPr>
          <a:xfrm>
            <a:off x="0" y="228600"/>
            <a:ext cx="9144000" cy="6647974"/>
          </a:xfrm>
          <a:prstGeom prst="rect">
            <a:avLst/>
          </a:prstGeom>
          <a:noFill/>
        </p:spPr>
        <p:txBody>
          <a:bodyPr wrap="square" rtlCol="0">
            <a:spAutoFit/>
          </a:bodyPr>
          <a:lstStyle/>
          <a:p>
            <a:pPr algn="ctr"/>
            <a:r>
              <a:rPr lang="en-US" sz="2600" b="1" dirty="0" smtClean="0">
                <a:solidFill>
                  <a:schemeClr val="bg1"/>
                </a:solidFill>
              </a:rPr>
              <a:t>“</a:t>
            </a:r>
            <a:r>
              <a:rPr lang="en-US" sz="2600" b="1" u="sng" dirty="0" smtClean="0">
                <a:solidFill>
                  <a:srgbClr val="FFFF00"/>
                </a:solidFill>
              </a:rPr>
              <a:t>All names which in the scriptures are applied to Christ</a:t>
            </a:r>
            <a:r>
              <a:rPr lang="en-US" sz="2600" b="1" dirty="0" smtClean="0">
                <a:solidFill>
                  <a:schemeClr val="bg1"/>
                </a:solidFill>
              </a:rPr>
              <a:t>, by virtue of which it is established that he is over the church, </a:t>
            </a:r>
            <a:r>
              <a:rPr lang="en-US" sz="2600" b="1" u="sng" dirty="0" smtClean="0">
                <a:solidFill>
                  <a:srgbClr val="FFFF00"/>
                </a:solidFill>
              </a:rPr>
              <a:t>all the same names are applied to the Pope</a:t>
            </a:r>
            <a:r>
              <a:rPr lang="en-US" sz="2600" b="1" dirty="0" smtClean="0">
                <a:solidFill>
                  <a:schemeClr val="bg1"/>
                </a:solidFill>
              </a:rPr>
              <a:t>.” </a:t>
            </a:r>
            <a:r>
              <a:rPr lang="en-US" sz="2600" b="1" dirty="0" smtClean="0">
                <a:solidFill>
                  <a:srgbClr val="00B050"/>
                </a:solidFill>
              </a:rPr>
              <a:t>[Cardinal Robert </a:t>
            </a:r>
            <a:r>
              <a:rPr lang="en-US" sz="2600" b="1" dirty="0" err="1" smtClean="0">
                <a:solidFill>
                  <a:srgbClr val="00B050"/>
                </a:solidFill>
              </a:rPr>
              <a:t>Bellarmine</a:t>
            </a:r>
            <a:r>
              <a:rPr lang="en-US" sz="2600" b="1" dirty="0" smtClean="0">
                <a:solidFill>
                  <a:srgbClr val="00B050"/>
                </a:solidFill>
              </a:rPr>
              <a:t> (Full Italian name: Roberto Francesco </a:t>
            </a:r>
            <a:r>
              <a:rPr lang="en-US" sz="2600" b="1" dirty="0" err="1" smtClean="0">
                <a:solidFill>
                  <a:srgbClr val="00B050"/>
                </a:solidFill>
              </a:rPr>
              <a:t>Romolo</a:t>
            </a:r>
            <a:r>
              <a:rPr lang="en-US" sz="2600" b="1" dirty="0" smtClean="0">
                <a:solidFill>
                  <a:srgbClr val="00B050"/>
                </a:solidFill>
              </a:rPr>
              <a:t> </a:t>
            </a:r>
            <a:r>
              <a:rPr lang="en-US" sz="2600" b="1" dirty="0" err="1" smtClean="0">
                <a:solidFill>
                  <a:srgbClr val="00B050"/>
                </a:solidFill>
              </a:rPr>
              <a:t>Bellarmino</a:t>
            </a:r>
            <a:r>
              <a:rPr lang="en-US" sz="2600" b="1" dirty="0" smtClean="0">
                <a:solidFill>
                  <a:srgbClr val="00B050"/>
                </a:solidFill>
              </a:rPr>
              <a:t> (Canonized-1930 and Doctor of the Church (Jesuit))), </a:t>
            </a:r>
            <a:r>
              <a:rPr lang="en-US" sz="2600" b="1" dirty="0" err="1" smtClean="0">
                <a:solidFill>
                  <a:srgbClr val="00B050"/>
                </a:solidFill>
              </a:rPr>
              <a:t>Disputationes</a:t>
            </a:r>
            <a:r>
              <a:rPr lang="en-US" sz="2600" b="1" dirty="0" smtClean="0">
                <a:solidFill>
                  <a:srgbClr val="00B050"/>
                </a:solidFill>
              </a:rPr>
              <a:t> de </a:t>
            </a:r>
            <a:r>
              <a:rPr lang="en-US" sz="2600" b="1" dirty="0" err="1" smtClean="0">
                <a:solidFill>
                  <a:srgbClr val="00B050"/>
                </a:solidFill>
              </a:rPr>
              <a:t>Controversiis</a:t>
            </a:r>
            <a:r>
              <a:rPr lang="en-US" sz="2600" b="1" dirty="0" smtClean="0">
                <a:solidFill>
                  <a:srgbClr val="00B050"/>
                </a:solidFill>
              </a:rPr>
              <a:t> (aka: </a:t>
            </a:r>
            <a:r>
              <a:rPr lang="en-US" sz="2600" b="1" dirty="0" err="1" smtClean="0">
                <a:solidFill>
                  <a:srgbClr val="FFC000"/>
                </a:solidFill>
              </a:rPr>
              <a:t>Disputationes</a:t>
            </a:r>
            <a:r>
              <a:rPr lang="en-US" sz="2600" b="1" dirty="0" smtClean="0">
                <a:solidFill>
                  <a:srgbClr val="FFC000"/>
                </a:solidFill>
              </a:rPr>
              <a:t> de </a:t>
            </a:r>
            <a:r>
              <a:rPr lang="en-US" sz="2600" b="1" dirty="0" err="1" smtClean="0">
                <a:solidFill>
                  <a:srgbClr val="FFC000"/>
                </a:solidFill>
              </a:rPr>
              <a:t>Controversiis</a:t>
            </a:r>
            <a:r>
              <a:rPr lang="en-US" sz="2600" b="1" dirty="0" smtClean="0">
                <a:solidFill>
                  <a:srgbClr val="FFC000"/>
                </a:solidFill>
              </a:rPr>
              <a:t> </a:t>
            </a:r>
            <a:r>
              <a:rPr lang="en-US" sz="2600" b="1" dirty="0" err="1" smtClean="0">
                <a:solidFill>
                  <a:srgbClr val="FFC000"/>
                </a:solidFill>
              </a:rPr>
              <a:t>Christianae</a:t>
            </a:r>
            <a:r>
              <a:rPr lang="en-US" sz="2600" b="1" dirty="0" smtClean="0">
                <a:solidFill>
                  <a:srgbClr val="FFC000"/>
                </a:solidFill>
              </a:rPr>
              <a:t> </a:t>
            </a:r>
            <a:r>
              <a:rPr lang="en-US" sz="2600" b="1" dirty="0" err="1" smtClean="0">
                <a:solidFill>
                  <a:srgbClr val="FFC000"/>
                </a:solidFill>
              </a:rPr>
              <a:t>Fidei</a:t>
            </a:r>
            <a:r>
              <a:rPr lang="en-US" sz="2600" b="1" dirty="0" smtClean="0">
                <a:solidFill>
                  <a:srgbClr val="FFC000"/>
                </a:solidFill>
              </a:rPr>
              <a:t> </a:t>
            </a:r>
            <a:r>
              <a:rPr lang="en-US" sz="2600" b="1" dirty="0" err="1" smtClean="0">
                <a:solidFill>
                  <a:srgbClr val="FFC000"/>
                </a:solidFill>
              </a:rPr>
              <a:t>adversus</a:t>
            </a:r>
            <a:r>
              <a:rPr lang="en-US" sz="2600" b="1" dirty="0" smtClean="0">
                <a:solidFill>
                  <a:srgbClr val="FFC000"/>
                </a:solidFill>
              </a:rPr>
              <a:t> </a:t>
            </a:r>
            <a:r>
              <a:rPr lang="en-US" sz="2600" b="1" dirty="0" err="1" smtClean="0">
                <a:solidFill>
                  <a:srgbClr val="FFC000"/>
                </a:solidFill>
              </a:rPr>
              <a:t>hujus</a:t>
            </a:r>
            <a:r>
              <a:rPr lang="en-US" sz="2600" b="1" dirty="0" smtClean="0">
                <a:solidFill>
                  <a:srgbClr val="FFC000"/>
                </a:solidFill>
              </a:rPr>
              <a:t> </a:t>
            </a:r>
            <a:r>
              <a:rPr lang="en-US" sz="2600" b="1" dirty="0" err="1" smtClean="0">
                <a:solidFill>
                  <a:srgbClr val="FFC000"/>
                </a:solidFill>
              </a:rPr>
              <a:t>temporis</a:t>
            </a:r>
            <a:r>
              <a:rPr lang="en-US" sz="2600" b="1" dirty="0" smtClean="0">
                <a:solidFill>
                  <a:srgbClr val="FFC000"/>
                </a:solidFill>
              </a:rPr>
              <a:t> </a:t>
            </a:r>
            <a:r>
              <a:rPr lang="en-US" sz="2600" b="1" dirty="0" err="1" smtClean="0">
                <a:solidFill>
                  <a:srgbClr val="FFC000"/>
                </a:solidFill>
              </a:rPr>
              <a:t>Haereticos</a:t>
            </a:r>
            <a:r>
              <a:rPr lang="en-US" sz="2600" b="1" dirty="0" smtClean="0">
                <a:solidFill>
                  <a:srgbClr val="00B050"/>
                </a:solidFill>
              </a:rPr>
              <a:t>) [Lectures Concerning the Controversies of the Christian Faith Against the Heretics of This Time]</a:t>
            </a:r>
            <a:r>
              <a:rPr lang="en-US" sz="2600" b="1" dirty="0" smtClean="0">
                <a:solidFill>
                  <a:schemeClr val="bg1"/>
                </a:solidFill>
              </a:rPr>
              <a:t>, </a:t>
            </a:r>
            <a:r>
              <a:rPr lang="en-US" sz="2600" b="1" dirty="0" smtClean="0">
                <a:solidFill>
                  <a:srgbClr val="FFC000"/>
                </a:solidFill>
              </a:rPr>
              <a:t>Tom. 2, “</a:t>
            </a:r>
            <a:r>
              <a:rPr lang="en-US" sz="2600" b="1" dirty="0" err="1" smtClean="0">
                <a:solidFill>
                  <a:srgbClr val="FFC000"/>
                </a:solidFill>
              </a:rPr>
              <a:t>Controversia</a:t>
            </a:r>
            <a:r>
              <a:rPr lang="en-US" sz="2600" b="1" dirty="0" smtClean="0">
                <a:solidFill>
                  <a:srgbClr val="FFC000"/>
                </a:solidFill>
              </a:rPr>
              <a:t> Prima,” Book 2 (De </a:t>
            </a:r>
            <a:r>
              <a:rPr lang="en-US" sz="2600" b="1" dirty="0" err="1" smtClean="0">
                <a:solidFill>
                  <a:srgbClr val="FFC000"/>
                </a:solidFill>
              </a:rPr>
              <a:t>Conciliorum</a:t>
            </a:r>
            <a:r>
              <a:rPr lang="en-US" sz="2600" b="1" dirty="0" smtClean="0">
                <a:solidFill>
                  <a:srgbClr val="FFC000"/>
                </a:solidFill>
              </a:rPr>
              <a:t> </a:t>
            </a:r>
            <a:r>
              <a:rPr lang="en-US" sz="2600" b="1" dirty="0" err="1" smtClean="0">
                <a:solidFill>
                  <a:srgbClr val="FFC000"/>
                </a:solidFill>
              </a:rPr>
              <a:t>Auctoritate</a:t>
            </a:r>
            <a:r>
              <a:rPr lang="en-US" sz="2600" b="1" dirty="0" smtClean="0">
                <a:solidFill>
                  <a:srgbClr val="FFC000"/>
                </a:solidFill>
              </a:rPr>
              <a:t>) </a:t>
            </a:r>
            <a:r>
              <a:rPr lang="en-US" sz="2600" b="1" dirty="0" smtClean="0">
                <a:solidFill>
                  <a:srgbClr val="00B050"/>
                </a:solidFill>
              </a:rPr>
              <a:t>[“On Authority of the Councils”]</a:t>
            </a:r>
            <a:r>
              <a:rPr lang="en-US" sz="2600" b="1" dirty="0" smtClean="0">
                <a:solidFill>
                  <a:schemeClr val="bg1"/>
                </a:solidFill>
              </a:rPr>
              <a:t>, </a:t>
            </a:r>
            <a:r>
              <a:rPr lang="en-US" sz="2600" b="1" dirty="0" smtClean="0">
                <a:solidFill>
                  <a:srgbClr val="FFC000"/>
                </a:solidFill>
              </a:rPr>
              <a:t>Chapter 17, (1628 ed.) Vol. 1, pp. 266-translated</a:t>
            </a:r>
            <a:r>
              <a:rPr lang="en-US" sz="2600" b="1" dirty="0" smtClean="0">
                <a:solidFill>
                  <a:schemeClr val="bg1"/>
                </a:solidFill>
              </a:rPr>
              <a:t>] </a:t>
            </a:r>
            <a:r>
              <a:rPr lang="en-US" sz="2400" b="1" dirty="0" smtClean="0">
                <a:solidFill>
                  <a:schemeClr val="bg1"/>
                </a:solidFill>
              </a:rPr>
              <a:t/>
            </a:r>
            <a:br>
              <a:rPr lang="en-US" sz="2400" b="1" dirty="0" smtClean="0">
                <a:solidFill>
                  <a:schemeClr val="bg1"/>
                </a:solidFill>
              </a:rPr>
            </a:br>
            <a:r>
              <a:rPr lang="en-US" b="1" dirty="0" smtClean="0">
                <a:solidFill>
                  <a:schemeClr val="bg1"/>
                </a:solidFill>
              </a:rPr>
              <a:t/>
            </a:r>
            <a:br>
              <a:rPr lang="en-US" b="1" dirty="0" smtClean="0">
                <a:solidFill>
                  <a:schemeClr val="bg1"/>
                </a:solidFill>
              </a:rPr>
            </a:br>
            <a:r>
              <a:rPr lang="en-US" sz="2400" b="1" dirty="0" smtClean="0">
                <a:solidFill>
                  <a:srgbClr val="FFFF00"/>
                </a:solidFill>
              </a:rPr>
              <a:t>In Latin</a:t>
            </a:r>
            <a:r>
              <a:rPr lang="en-US" sz="2400" b="1" dirty="0" smtClean="0">
                <a:solidFill>
                  <a:schemeClr val="bg1"/>
                </a:solidFill>
              </a:rPr>
              <a:t>: “</a:t>
            </a:r>
            <a:r>
              <a:rPr lang="en-US" sz="2400" b="1" u="sng" dirty="0" err="1" smtClean="0">
                <a:solidFill>
                  <a:srgbClr val="FFFF00"/>
                </a:solidFill>
              </a:rPr>
              <a:t>Secundo</a:t>
            </a:r>
            <a:r>
              <a:rPr lang="en-US" sz="2400" b="1" u="sng" dirty="0" smtClean="0">
                <a:solidFill>
                  <a:srgbClr val="FFFF00"/>
                </a:solidFill>
              </a:rPr>
              <a:t> </a:t>
            </a:r>
            <a:r>
              <a:rPr lang="en-US" sz="2400" b="1" u="sng" dirty="0" err="1" smtClean="0">
                <a:solidFill>
                  <a:srgbClr val="FFFF00"/>
                </a:solidFill>
              </a:rPr>
              <a:t>probatur</a:t>
            </a:r>
            <a:r>
              <a:rPr lang="en-US" sz="2400" b="1" u="sng" dirty="0" smtClean="0">
                <a:solidFill>
                  <a:srgbClr val="FFFF00"/>
                </a:solidFill>
              </a:rPr>
              <a:t> </a:t>
            </a:r>
            <a:r>
              <a:rPr lang="en-US" sz="2400" b="1" u="sng" dirty="0" err="1" smtClean="0">
                <a:solidFill>
                  <a:srgbClr val="FFFF00"/>
                </a:solidFill>
              </a:rPr>
              <a:t>ratione,in</a:t>
            </a:r>
            <a:r>
              <a:rPr lang="en-US" sz="2400" b="1" u="sng" dirty="0" smtClean="0">
                <a:solidFill>
                  <a:srgbClr val="FFFF00"/>
                </a:solidFill>
              </a:rPr>
              <a:t> </a:t>
            </a:r>
            <a:r>
              <a:rPr lang="en-US" sz="2400" b="1" u="sng" dirty="0" err="1" smtClean="0">
                <a:solidFill>
                  <a:srgbClr val="FFFF00"/>
                </a:solidFill>
              </a:rPr>
              <a:t>Scripturis</a:t>
            </a:r>
            <a:r>
              <a:rPr lang="en-US" sz="2400" b="1" u="sng" dirty="0" smtClean="0">
                <a:solidFill>
                  <a:srgbClr val="FFFF00"/>
                </a:solidFill>
              </a:rPr>
              <a:t> </a:t>
            </a:r>
            <a:r>
              <a:rPr lang="en-US" sz="2400" b="1" u="sng" dirty="0" err="1" smtClean="0">
                <a:solidFill>
                  <a:srgbClr val="FFFF00"/>
                </a:solidFill>
              </a:rPr>
              <a:t>fundata</a:t>
            </a:r>
            <a:r>
              <a:rPr lang="en-US" sz="2400" b="1" u="sng" dirty="0" smtClean="0">
                <a:solidFill>
                  <a:srgbClr val="FFFF00"/>
                </a:solidFill>
              </a:rPr>
              <a:t>; </a:t>
            </a:r>
            <a:r>
              <a:rPr lang="en-US" sz="2400" b="1" u="sng" dirty="0" err="1" smtClean="0">
                <a:solidFill>
                  <a:srgbClr val="FFFF00"/>
                </a:solidFill>
              </a:rPr>
              <a:t>nam</a:t>
            </a:r>
            <a:r>
              <a:rPr lang="en-US" sz="2400" b="1" u="sng" dirty="0" smtClean="0">
                <a:solidFill>
                  <a:srgbClr val="FFFF00"/>
                </a:solidFill>
              </a:rPr>
              <a:t> </a:t>
            </a:r>
            <a:r>
              <a:rPr lang="en-US" sz="2400" b="1" u="sng" dirty="0" err="1" smtClean="0">
                <a:solidFill>
                  <a:srgbClr val="FFFF00"/>
                </a:solidFill>
              </a:rPr>
              <a:t>omnia</a:t>
            </a:r>
            <a:r>
              <a:rPr lang="en-US" sz="2400" b="1" u="sng" dirty="0" smtClean="0">
                <a:solidFill>
                  <a:srgbClr val="FFFF00"/>
                </a:solidFill>
              </a:rPr>
              <a:t> </a:t>
            </a:r>
            <a:r>
              <a:rPr lang="en-US" sz="2400" b="1" u="sng" dirty="0" err="1" smtClean="0">
                <a:solidFill>
                  <a:srgbClr val="FFFF00"/>
                </a:solidFill>
              </a:rPr>
              <a:t>nomina</a:t>
            </a:r>
            <a:r>
              <a:rPr lang="en-US" sz="2400" b="1" u="sng" dirty="0" smtClean="0">
                <a:solidFill>
                  <a:srgbClr val="FFFF00"/>
                </a:solidFill>
              </a:rPr>
              <a:t>, quae in </a:t>
            </a:r>
            <a:r>
              <a:rPr lang="en-US" sz="2400" b="1" u="sng" dirty="0" err="1" smtClean="0">
                <a:solidFill>
                  <a:srgbClr val="FFFF00"/>
                </a:solidFill>
              </a:rPr>
              <a:t>Scripturis</a:t>
            </a:r>
            <a:r>
              <a:rPr lang="en-US" sz="2400" b="1" u="sng" dirty="0" smtClean="0">
                <a:solidFill>
                  <a:srgbClr val="FFFF00"/>
                </a:solidFill>
              </a:rPr>
              <a:t> </a:t>
            </a:r>
            <a:r>
              <a:rPr lang="en-US" sz="2400" b="1" u="sng" dirty="0" err="1" smtClean="0">
                <a:solidFill>
                  <a:srgbClr val="FFFF00"/>
                </a:solidFill>
              </a:rPr>
              <a:t>tribuuntur</a:t>
            </a:r>
            <a:r>
              <a:rPr lang="en-US" sz="2400" b="1" u="sng" dirty="0" smtClean="0">
                <a:solidFill>
                  <a:srgbClr val="FFFF00"/>
                </a:solidFill>
              </a:rPr>
              <a:t> </a:t>
            </a:r>
            <a:r>
              <a:rPr lang="en-US" sz="2400" b="1" u="sng" dirty="0" err="1" smtClean="0">
                <a:solidFill>
                  <a:srgbClr val="FFFF00"/>
                </a:solidFill>
              </a:rPr>
              <a:t>Christo</a:t>
            </a:r>
            <a:r>
              <a:rPr lang="en-US" sz="2400" b="1" dirty="0" smtClean="0">
                <a:solidFill>
                  <a:schemeClr val="bg1"/>
                </a:solidFill>
              </a:rPr>
              <a:t>, </a:t>
            </a:r>
            <a:r>
              <a:rPr lang="en-US" sz="2400" b="1" dirty="0" err="1" smtClean="0">
                <a:solidFill>
                  <a:schemeClr val="bg1"/>
                </a:solidFill>
              </a:rPr>
              <a:t>unde</a:t>
            </a:r>
            <a:r>
              <a:rPr lang="en-US" sz="2400" b="1" dirty="0" smtClean="0">
                <a:solidFill>
                  <a:schemeClr val="bg1"/>
                </a:solidFill>
              </a:rPr>
              <a:t> </a:t>
            </a:r>
            <a:r>
              <a:rPr lang="en-US" sz="2400" b="1" dirty="0" err="1" smtClean="0">
                <a:solidFill>
                  <a:schemeClr val="bg1"/>
                </a:solidFill>
              </a:rPr>
              <a:t>constat</a:t>
            </a:r>
            <a:r>
              <a:rPr lang="en-US" sz="2400" b="1" dirty="0" smtClean="0">
                <a:solidFill>
                  <a:schemeClr val="bg1"/>
                </a:solidFill>
              </a:rPr>
              <a:t> </a:t>
            </a:r>
            <a:r>
              <a:rPr lang="en-US" sz="2400" b="1" dirty="0" err="1" smtClean="0">
                <a:solidFill>
                  <a:schemeClr val="bg1"/>
                </a:solidFill>
              </a:rPr>
              <a:t>eum</a:t>
            </a:r>
            <a:r>
              <a:rPr lang="en-US" sz="2400" b="1" dirty="0" smtClean="0">
                <a:solidFill>
                  <a:schemeClr val="bg1"/>
                </a:solidFill>
              </a:rPr>
              <a:t> </a:t>
            </a:r>
            <a:r>
              <a:rPr lang="en-US" sz="2400" b="1" dirty="0" err="1" smtClean="0">
                <a:solidFill>
                  <a:schemeClr val="bg1"/>
                </a:solidFill>
              </a:rPr>
              <a:t>esse</a:t>
            </a:r>
            <a:r>
              <a:rPr lang="en-US" sz="2400" b="1" dirty="0" smtClean="0">
                <a:solidFill>
                  <a:schemeClr val="bg1"/>
                </a:solidFill>
              </a:rPr>
              <a:t> supra </a:t>
            </a:r>
            <a:r>
              <a:rPr lang="en-US" sz="2400" b="1" dirty="0" err="1" smtClean="0">
                <a:solidFill>
                  <a:schemeClr val="bg1"/>
                </a:solidFill>
              </a:rPr>
              <a:t>Ecclesiam</a:t>
            </a:r>
            <a:r>
              <a:rPr lang="en-US" sz="2400" b="1" dirty="0" smtClean="0">
                <a:solidFill>
                  <a:schemeClr val="bg1"/>
                </a:solidFill>
              </a:rPr>
              <a:t>, </a:t>
            </a:r>
            <a:r>
              <a:rPr lang="en-US" sz="2400" b="1" u="sng" dirty="0" err="1" smtClean="0">
                <a:solidFill>
                  <a:srgbClr val="FFFF00"/>
                </a:solidFill>
              </a:rPr>
              <a:t>eadem</a:t>
            </a:r>
            <a:r>
              <a:rPr lang="en-US" sz="2400" b="1" u="sng" dirty="0" smtClean="0">
                <a:solidFill>
                  <a:srgbClr val="FFFF00"/>
                </a:solidFill>
              </a:rPr>
              <a:t> </a:t>
            </a:r>
            <a:r>
              <a:rPr lang="en-US" sz="2400" b="1" u="sng" dirty="0" err="1" smtClean="0">
                <a:solidFill>
                  <a:srgbClr val="FFFF00"/>
                </a:solidFill>
              </a:rPr>
              <a:t>omnia</a:t>
            </a:r>
            <a:r>
              <a:rPr lang="en-US" sz="2400" b="1" u="sng" dirty="0" smtClean="0">
                <a:solidFill>
                  <a:srgbClr val="FFFF00"/>
                </a:solidFill>
              </a:rPr>
              <a:t> </a:t>
            </a:r>
            <a:r>
              <a:rPr lang="en-US" sz="2400" b="1" u="sng" dirty="0" err="1" smtClean="0">
                <a:solidFill>
                  <a:srgbClr val="FFFF00"/>
                </a:solidFill>
              </a:rPr>
              <a:t>tribuuntur</a:t>
            </a:r>
            <a:r>
              <a:rPr lang="en-US" sz="2400" b="1" u="sng" dirty="0" smtClean="0">
                <a:solidFill>
                  <a:srgbClr val="FFFF00"/>
                </a:solidFill>
              </a:rPr>
              <a:t> </a:t>
            </a:r>
            <a:r>
              <a:rPr lang="en-US" sz="2400" b="1" u="sng" dirty="0" err="1" smtClean="0">
                <a:solidFill>
                  <a:srgbClr val="FFFF00"/>
                </a:solidFill>
              </a:rPr>
              <a:t>Pontifici</a:t>
            </a:r>
            <a:r>
              <a:rPr lang="en-US" sz="2400" b="1" dirty="0" smtClean="0">
                <a:solidFill>
                  <a:schemeClr val="bg1"/>
                </a:solidFill>
              </a:rPr>
              <a:t>.” - </a:t>
            </a:r>
            <a:r>
              <a:rPr lang="en-US" sz="2400" b="1" dirty="0" smtClean="0">
                <a:solidFill>
                  <a:srgbClr val="00B0F0"/>
                </a:solidFill>
              </a:rPr>
              <a:t>http://cdigital.dgb.uanl.mx/la/1080015572_C/1080015573_T2/1080015573_21.pdf</a:t>
            </a:r>
            <a:endParaRPr lang="en-US" sz="2400" b="1" dirty="0">
              <a:solidFill>
                <a:srgbClr val="00B0F0"/>
              </a:solidFill>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905000"/>
            <a:ext cx="4495800" cy="1323439"/>
          </a:xfrm>
          <a:prstGeom prst="rect">
            <a:avLst/>
          </a:prstGeom>
          <a:noFill/>
        </p:spPr>
        <p:txBody>
          <a:bodyPr wrap="square" rtlCol="0">
            <a:spAutoFit/>
          </a:bodyPr>
          <a:lstStyle/>
          <a:p>
            <a:pPr algn="ctr"/>
            <a:r>
              <a:rPr lang="en-US" sz="4000" b="1" dirty="0" smtClean="0">
                <a:solidFill>
                  <a:srgbClr val="00B0F0"/>
                </a:solidFill>
              </a:rPr>
              <a:t>Hos. 11:1; Matt. 2:13-15, 19-21</a:t>
            </a:r>
            <a:endParaRPr lang="en-US" sz="4000" b="1" dirty="0">
              <a:solidFill>
                <a:srgbClr val="00B0F0"/>
              </a:solidFill>
            </a:endParaRPr>
          </a:p>
        </p:txBody>
      </p:sp>
      <p:sp>
        <p:nvSpPr>
          <p:cNvPr id="5" name="TextBox 4"/>
          <p:cNvSpPr txBox="1"/>
          <p:nvPr/>
        </p:nvSpPr>
        <p:spPr>
          <a:xfrm>
            <a:off x="4648200" y="1447800"/>
            <a:ext cx="4495800" cy="2677656"/>
          </a:xfrm>
          <a:prstGeom prst="rect">
            <a:avLst/>
          </a:prstGeom>
          <a:noFill/>
        </p:spPr>
        <p:txBody>
          <a:bodyPr wrap="square" rtlCol="0">
            <a:spAutoFit/>
          </a:bodyPr>
          <a:lstStyle/>
          <a:p>
            <a:pPr algn="ctr"/>
            <a:r>
              <a:rPr lang="en-US" sz="2800" b="1" dirty="0" smtClean="0">
                <a:solidFill>
                  <a:schemeClr val="bg1"/>
                </a:solidFill>
              </a:rPr>
              <a:t>Egypt represents the world &amp; worldliness – earthliness – secular humanism </a:t>
            </a:r>
            <a:r>
              <a:rPr lang="en-US" sz="2800" b="1" dirty="0" smtClean="0">
                <a:solidFill>
                  <a:srgbClr val="00B050"/>
                </a:solidFill>
              </a:rPr>
              <a:t>(atheism)</a:t>
            </a:r>
            <a:r>
              <a:rPr lang="en-US" sz="2800" b="1" dirty="0" smtClean="0">
                <a:solidFill>
                  <a:schemeClr val="bg1"/>
                </a:solidFill>
              </a:rPr>
              <a:t>, </a:t>
            </a:r>
            <a:r>
              <a:rPr lang="en-US" sz="2800" b="1" dirty="0" smtClean="0">
                <a:solidFill>
                  <a:schemeClr val="accent2">
                    <a:lumMod val="40000"/>
                    <a:lumOff val="60000"/>
                  </a:schemeClr>
                </a:solidFill>
              </a:rPr>
              <a:t>Gen. 41:56; </a:t>
            </a:r>
            <a:r>
              <a:rPr lang="en-US" sz="2800" b="1" dirty="0" err="1" smtClean="0">
                <a:solidFill>
                  <a:schemeClr val="accent2">
                    <a:lumMod val="40000"/>
                    <a:lumOff val="60000"/>
                  </a:schemeClr>
                </a:solidFill>
              </a:rPr>
              <a:t>Exo</a:t>
            </a:r>
            <a:r>
              <a:rPr lang="en-US" sz="2800" b="1" dirty="0" smtClean="0">
                <a:solidFill>
                  <a:schemeClr val="accent2">
                    <a:lumMod val="40000"/>
                    <a:lumOff val="60000"/>
                  </a:schemeClr>
                </a:solidFill>
              </a:rPr>
              <a:t>. 5:2,9, 10:15; Isa. 31:1; Dan. 11:40-43; Rev. 11:8</a:t>
            </a:r>
            <a:endParaRPr lang="en-US" sz="28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687901"/>
            <a:ext cx="4724400" cy="3170099"/>
          </a:xfrm>
          <a:prstGeom prst="rect">
            <a:avLst/>
          </a:prstGeom>
          <a:noFill/>
        </p:spPr>
        <p:txBody>
          <a:bodyPr wrap="square" rtlCol="0">
            <a:spAutoFit/>
          </a:bodyPr>
          <a:lstStyle/>
          <a:p>
            <a:pPr algn="ctr"/>
            <a:r>
              <a:rPr lang="en-US" sz="4000" b="1" dirty="0" smtClean="0">
                <a:solidFill>
                  <a:schemeClr val="bg1"/>
                </a:solidFill>
              </a:rPr>
              <a:t>“When </a:t>
            </a:r>
            <a:r>
              <a:rPr lang="en-US" sz="4000" b="1" u="sng" dirty="0">
                <a:solidFill>
                  <a:srgbClr val="FFFF00"/>
                </a:solidFill>
              </a:rPr>
              <a:t>Israel</a:t>
            </a:r>
            <a:r>
              <a:rPr lang="en-US" sz="4000" b="1" dirty="0">
                <a:solidFill>
                  <a:schemeClr val="bg1"/>
                </a:solidFill>
              </a:rPr>
              <a:t> </a:t>
            </a:r>
            <a:r>
              <a:rPr lang="en-US" sz="4000" b="1" i="1" dirty="0">
                <a:solidFill>
                  <a:schemeClr val="bg1"/>
                </a:solidFill>
              </a:rPr>
              <a:t>was</a:t>
            </a:r>
            <a:r>
              <a:rPr lang="en-US" sz="4000" b="1" dirty="0">
                <a:solidFill>
                  <a:schemeClr val="bg1"/>
                </a:solidFill>
              </a:rPr>
              <a:t> a </a:t>
            </a:r>
            <a:r>
              <a:rPr lang="en-US" sz="4000" b="1" u="sng" dirty="0">
                <a:solidFill>
                  <a:srgbClr val="FFFF00"/>
                </a:solidFill>
              </a:rPr>
              <a:t>child</a:t>
            </a:r>
            <a:r>
              <a:rPr lang="en-US" sz="4000" b="1" dirty="0">
                <a:solidFill>
                  <a:schemeClr val="bg1"/>
                </a:solidFill>
              </a:rPr>
              <a:t>, then I loved </a:t>
            </a:r>
            <a:r>
              <a:rPr lang="en-US" sz="4000" b="1" u="sng" dirty="0">
                <a:solidFill>
                  <a:srgbClr val="FFFF00"/>
                </a:solidFill>
              </a:rPr>
              <a:t>him</a:t>
            </a:r>
            <a:r>
              <a:rPr lang="en-US" sz="4000" b="1" dirty="0">
                <a:solidFill>
                  <a:schemeClr val="bg1"/>
                </a:solidFill>
              </a:rPr>
              <a:t>, and called </a:t>
            </a:r>
            <a:r>
              <a:rPr lang="en-US" sz="4000" b="1" u="sng" dirty="0">
                <a:solidFill>
                  <a:srgbClr val="FFFF00"/>
                </a:solidFill>
              </a:rPr>
              <a:t>my son out of Egypt</a:t>
            </a:r>
            <a:r>
              <a:rPr lang="en-US" sz="4000" b="1" dirty="0" smtClean="0">
                <a:solidFill>
                  <a:schemeClr val="bg1"/>
                </a:solidFill>
              </a:rPr>
              <a:t>.”</a:t>
            </a:r>
          </a:p>
          <a:p>
            <a:pPr algn="ctr"/>
            <a:r>
              <a:rPr lang="en-US" sz="4000" b="1" dirty="0" smtClean="0">
                <a:solidFill>
                  <a:srgbClr val="00B0F0"/>
                </a:solidFill>
              </a:rPr>
              <a:t>– Hosea 11:1 KJB</a:t>
            </a:r>
            <a:endParaRPr lang="en-US" sz="4000" b="1" dirty="0">
              <a:solidFill>
                <a:srgbClr val="00B0F0"/>
              </a:solidFill>
            </a:endParaRPr>
          </a:p>
        </p:txBody>
      </p:sp>
      <p:sp>
        <p:nvSpPr>
          <p:cNvPr id="12" name="TextBox 11"/>
          <p:cNvSpPr txBox="1"/>
          <p:nvPr/>
        </p:nvSpPr>
        <p:spPr>
          <a:xfrm>
            <a:off x="4572000" y="4180344"/>
            <a:ext cx="4572000" cy="2677656"/>
          </a:xfrm>
          <a:prstGeom prst="rect">
            <a:avLst/>
          </a:prstGeom>
          <a:noFill/>
        </p:spPr>
        <p:txBody>
          <a:bodyPr wrap="square" rtlCol="0">
            <a:spAutoFit/>
          </a:bodyPr>
          <a:lstStyle/>
          <a:p>
            <a:pPr algn="ctr"/>
            <a:r>
              <a:rPr lang="en-US" sz="2800" b="1" dirty="0" smtClean="0">
                <a:solidFill>
                  <a:schemeClr val="bg1"/>
                </a:solidFill>
              </a:rPr>
              <a:t>“ … </a:t>
            </a:r>
            <a:r>
              <a:rPr lang="en-US" sz="2800" b="1" dirty="0" smtClean="0">
                <a:solidFill>
                  <a:srgbClr val="00B050"/>
                </a:solidFill>
              </a:rPr>
              <a:t>[v.42]</a:t>
            </a:r>
            <a:r>
              <a:rPr lang="en-US" sz="2800" b="1" dirty="0" smtClean="0">
                <a:solidFill>
                  <a:schemeClr val="bg1"/>
                </a:solidFill>
              </a:rPr>
              <a:t> </a:t>
            </a:r>
            <a:r>
              <a:rPr lang="en-US" sz="2800" b="1" u="sng" dirty="0">
                <a:solidFill>
                  <a:srgbClr val="FFFF00"/>
                </a:solidFill>
              </a:rPr>
              <a:t>the land of Egypt</a:t>
            </a:r>
            <a:r>
              <a:rPr lang="en-US" sz="2800" b="1" dirty="0">
                <a:solidFill>
                  <a:schemeClr val="bg1"/>
                </a:solidFill>
              </a:rPr>
              <a:t> </a:t>
            </a:r>
            <a:r>
              <a:rPr lang="en-US" sz="2800" b="1" dirty="0" smtClean="0">
                <a:solidFill>
                  <a:schemeClr val="bg1"/>
                </a:solidFill>
              </a:rPr>
              <a:t>… </a:t>
            </a:r>
            <a:r>
              <a:rPr lang="en-US" sz="2800" b="1" dirty="0" smtClean="0">
                <a:solidFill>
                  <a:srgbClr val="00B050"/>
                </a:solidFill>
              </a:rPr>
              <a:t>[v.43]</a:t>
            </a:r>
            <a:r>
              <a:rPr lang="en-US" sz="2800" b="1" dirty="0" smtClean="0">
                <a:solidFill>
                  <a:schemeClr val="bg1"/>
                </a:solidFill>
              </a:rPr>
              <a:t> </a:t>
            </a:r>
            <a:r>
              <a:rPr lang="en-US" sz="2800" b="1" dirty="0">
                <a:solidFill>
                  <a:schemeClr val="bg1"/>
                </a:solidFill>
              </a:rPr>
              <a:t>he shall have </a:t>
            </a:r>
            <a:r>
              <a:rPr lang="en-US" sz="2800" b="1" u="sng" dirty="0">
                <a:solidFill>
                  <a:srgbClr val="FFFF00"/>
                </a:solidFill>
              </a:rPr>
              <a:t>power over</a:t>
            </a:r>
            <a:r>
              <a:rPr lang="en-US" sz="2800" b="1" dirty="0">
                <a:solidFill>
                  <a:schemeClr val="bg1"/>
                </a:solidFill>
              </a:rPr>
              <a:t> the treasures of gold and of silver, and over </a:t>
            </a:r>
            <a:r>
              <a:rPr lang="en-US" sz="2800" b="1" u="sng" dirty="0">
                <a:solidFill>
                  <a:srgbClr val="FFFF00"/>
                </a:solidFill>
              </a:rPr>
              <a:t>all the precious things of Egypt</a:t>
            </a:r>
            <a:r>
              <a:rPr lang="en-US" sz="2800" b="1" dirty="0" smtClean="0">
                <a:solidFill>
                  <a:schemeClr val="bg1"/>
                </a:solidFill>
              </a:rPr>
              <a:t>.”</a:t>
            </a:r>
          </a:p>
          <a:p>
            <a:pPr algn="ctr"/>
            <a:r>
              <a:rPr lang="en-US" sz="2800" b="1" dirty="0" smtClean="0">
                <a:solidFill>
                  <a:schemeClr val="accent2">
                    <a:lumMod val="40000"/>
                    <a:lumOff val="60000"/>
                  </a:schemeClr>
                </a:solidFill>
              </a:rPr>
              <a:t>– Daniel 11:42-43 KJB</a:t>
            </a:r>
            <a:endParaRPr lang="en-US" sz="2800" b="1" dirty="0">
              <a:solidFill>
                <a:schemeClr val="accent2">
                  <a:lumMod val="40000"/>
                  <a:lumOff val="60000"/>
                </a:schemeClr>
              </a:solidFill>
            </a:endParaRPr>
          </a:p>
        </p:txBody>
      </p:sp>
      <p:sp>
        <p:nvSpPr>
          <p:cNvPr id="13" name="TextBox 12"/>
          <p:cNvSpPr txBox="1"/>
          <p:nvPr/>
        </p:nvSpPr>
        <p:spPr>
          <a:xfrm>
            <a:off x="0" y="685800"/>
            <a:ext cx="9144000" cy="584775"/>
          </a:xfrm>
          <a:prstGeom prst="rect">
            <a:avLst/>
          </a:prstGeom>
          <a:noFill/>
        </p:spPr>
        <p:txBody>
          <a:bodyPr wrap="square" rtlCol="0">
            <a:spAutoFit/>
          </a:bodyPr>
          <a:lstStyle/>
          <a:p>
            <a:pPr algn="ctr"/>
            <a:r>
              <a:rPr lang="en-US" sz="3200" b="1" dirty="0" smtClean="0">
                <a:solidFill>
                  <a:srgbClr val="FFFF00"/>
                </a:solidFill>
              </a:rPr>
              <a:t>would go down to Egypt</a:t>
            </a:r>
            <a:endParaRPr lang="en-US" sz="3200" b="1" dirty="0">
              <a:solidFill>
                <a:srgbClr val="FFFF00"/>
              </a:solidFill>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2286000"/>
            <a:ext cx="4495800" cy="1077218"/>
          </a:xfrm>
          <a:prstGeom prst="rect">
            <a:avLst/>
          </a:prstGeom>
          <a:noFill/>
        </p:spPr>
        <p:txBody>
          <a:bodyPr wrap="square" rtlCol="0">
            <a:spAutoFit/>
          </a:bodyPr>
          <a:lstStyle/>
          <a:p>
            <a:pPr algn="ctr"/>
            <a:r>
              <a:rPr lang="en-US" sz="3200" b="1" dirty="0" smtClean="0">
                <a:solidFill>
                  <a:srgbClr val="00B0F0"/>
                </a:solidFill>
              </a:rPr>
              <a:t>Matt. 19:1; Mark 11:11; John 3:22; etc.</a:t>
            </a:r>
            <a:endParaRPr lang="en-US" sz="3200" b="1" dirty="0">
              <a:solidFill>
                <a:srgbClr val="00B0F0"/>
              </a:solidFill>
            </a:endParaRPr>
          </a:p>
        </p:txBody>
      </p:sp>
      <p:sp>
        <p:nvSpPr>
          <p:cNvPr id="5" name="TextBox 4"/>
          <p:cNvSpPr txBox="1"/>
          <p:nvPr/>
        </p:nvSpPr>
        <p:spPr>
          <a:xfrm>
            <a:off x="4648200" y="1905000"/>
            <a:ext cx="4495800" cy="1815882"/>
          </a:xfrm>
          <a:prstGeom prst="rect">
            <a:avLst/>
          </a:prstGeom>
          <a:noFill/>
        </p:spPr>
        <p:txBody>
          <a:bodyPr wrap="square" rtlCol="0">
            <a:spAutoFit/>
          </a:bodyPr>
          <a:lstStyle/>
          <a:p>
            <a:pPr algn="ctr"/>
            <a:r>
              <a:rPr lang="en-US" sz="2800" b="1" dirty="0" smtClean="0">
                <a:solidFill>
                  <a:schemeClr val="accent2">
                    <a:lumMod val="40000"/>
                    <a:lumOff val="60000"/>
                  </a:schemeClr>
                </a:solidFill>
              </a:rPr>
              <a:t>Dan. 11:41,45</a:t>
            </a:r>
            <a:r>
              <a:rPr lang="en-US" sz="2800" b="1" dirty="0" smtClean="0">
                <a:solidFill>
                  <a:schemeClr val="bg1"/>
                </a:solidFill>
              </a:rPr>
              <a:t>, as it even now is conquering secular humanism/atheism </a:t>
            </a:r>
            <a:r>
              <a:rPr lang="en-US" sz="2800" b="1" dirty="0" smtClean="0">
                <a:solidFill>
                  <a:srgbClr val="00B050"/>
                </a:solidFill>
              </a:rPr>
              <a:t>(they declared war in AD 2013)</a:t>
            </a:r>
            <a:endParaRPr lang="en-US" sz="2800" b="1" dirty="0">
              <a:solidFill>
                <a:srgbClr val="00B050"/>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4114800"/>
            <a:ext cx="4724400" cy="2554545"/>
          </a:xfrm>
          <a:prstGeom prst="rect">
            <a:avLst/>
          </a:prstGeom>
          <a:noFill/>
        </p:spPr>
        <p:txBody>
          <a:bodyPr wrap="square" rtlCol="0">
            <a:spAutoFit/>
          </a:bodyPr>
          <a:lstStyle/>
          <a:p>
            <a:pPr algn="ctr"/>
            <a:r>
              <a:rPr lang="en-US" sz="4000" b="1" dirty="0" smtClean="0">
                <a:solidFill>
                  <a:schemeClr val="bg1"/>
                </a:solidFill>
              </a:rPr>
              <a:t>“And </a:t>
            </a:r>
            <a:r>
              <a:rPr lang="en-US" sz="4000" b="1" u="sng" dirty="0">
                <a:solidFill>
                  <a:srgbClr val="FFFF00"/>
                </a:solidFill>
              </a:rPr>
              <a:t>Jesus entered into Jerusalem</a:t>
            </a:r>
            <a:r>
              <a:rPr lang="en-US" sz="4000" b="1" dirty="0">
                <a:solidFill>
                  <a:schemeClr val="bg1"/>
                </a:solidFill>
              </a:rPr>
              <a:t>, and into the </a:t>
            </a:r>
            <a:r>
              <a:rPr lang="en-US" sz="4000" b="1" dirty="0" smtClean="0">
                <a:solidFill>
                  <a:schemeClr val="bg1"/>
                </a:solidFill>
              </a:rPr>
              <a:t>temple …”</a:t>
            </a:r>
          </a:p>
          <a:p>
            <a:pPr algn="ctr"/>
            <a:r>
              <a:rPr lang="en-US" sz="4000" b="1" dirty="0" smtClean="0">
                <a:solidFill>
                  <a:srgbClr val="00B0F0"/>
                </a:solidFill>
              </a:rPr>
              <a:t>– Mark 11:11 KJB</a:t>
            </a:r>
            <a:endParaRPr lang="en-US" sz="3600" b="1" dirty="0">
              <a:solidFill>
                <a:srgbClr val="00B0F0"/>
              </a:solidFill>
            </a:endParaRPr>
          </a:p>
        </p:txBody>
      </p:sp>
      <p:sp>
        <p:nvSpPr>
          <p:cNvPr id="12" name="TextBox 11"/>
          <p:cNvSpPr txBox="1"/>
          <p:nvPr/>
        </p:nvSpPr>
        <p:spPr>
          <a:xfrm>
            <a:off x="4572000" y="4114800"/>
            <a:ext cx="4572000" cy="2554545"/>
          </a:xfrm>
          <a:prstGeom prst="rect">
            <a:avLst/>
          </a:prstGeom>
          <a:noFill/>
        </p:spPr>
        <p:txBody>
          <a:bodyPr wrap="square" rtlCol="0">
            <a:spAutoFit/>
          </a:bodyPr>
          <a:lstStyle/>
          <a:p>
            <a:pPr algn="ctr"/>
            <a:r>
              <a:rPr lang="en-US" sz="4000" b="1" dirty="0" smtClean="0">
                <a:solidFill>
                  <a:schemeClr val="bg1"/>
                </a:solidFill>
              </a:rPr>
              <a:t>“</a:t>
            </a:r>
            <a:r>
              <a:rPr lang="en-US" sz="4000" b="1" u="sng" dirty="0" smtClean="0">
                <a:solidFill>
                  <a:srgbClr val="FFFF00"/>
                </a:solidFill>
              </a:rPr>
              <a:t>He </a:t>
            </a:r>
            <a:r>
              <a:rPr lang="en-US" sz="4000" b="1" u="sng" dirty="0">
                <a:solidFill>
                  <a:srgbClr val="FFFF00"/>
                </a:solidFill>
              </a:rPr>
              <a:t>shall enter also into the glorious </a:t>
            </a:r>
            <a:r>
              <a:rPr lang="en-US" sz="4000" b="1" u="sng" dirty="0" smtClean="0">
                <a:solidFill>
                  <a:srgbClr val="FFFF00"/>
                </a:solidFill>
              </a:rPr>
              <a:t>land</a:t>
            </a:r>
            <a:r>
              <a:rPr lang="en-US" sz="4000" b="1" dirty="0" smtClean="0">
                <a:solidFill>
                  <a:schemeClr val="bg1"/>
                </a:solidFill>
              </a:rPr>
              <a:t> …”</a:t>
            </a:r>
          </a:p>
          <a:p>
            <a:pPr algn="ctr"/>
            <a:r>
              <a:rPr lang="en-US" sz="4000" b="1" dirty="0" smtClean="0">
                <a:solidFill>
                  <a:schemeClr val="accent2">
                    <a:lumMod val="40000"/>
                    <a:lumOff val="60000"/>
                  </a:schemeClr>
                </a:solidFill>
              </a:rPr>
              <a:t>– Daniel 11:42 KJB</a:t>
            </a:r>
            <a:endParaRPr lang="en-US" sz="40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would enter Jerusalem  &amp;  Glorious Land</a:t>
            </a:r>
            <a:endParaRPr lang="en-US" sz="3600" b="1" dirty="0">
              <a:solidFill>
                <a:srgbClr val="FFFF00"/>
              </a:solidFill>
            </a:endParaRPr>
          </a:p>
        </p:txBody>
      </p:sp>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6740307"/>
          </a:xfrm>
          <a:prstGeom prst="rect">
            <a:avLst/>
          </a:prstGeom>
          <a:noFill/>
        </p:spPr>
        <p:txBody>
          <a:bodyPr wrap="square" rtlCol="0">
            <a:spAutoFit/>
          </a:bodyPr>
          <a:lstStyle/>
          <a:p>
            <a:pPr algn="ctr"/>
            <a:r>
              <a:rPr lang="en-US" sz="3600" b="1" dirty="0" smtClean="0">
                <a:solidFill>
                  <a:schemeClr val="accent2">
                    <a:lumMod val="40000"/>
                    <a:lumOff val="60000"/>
                  </a:schemeClr>
                </a:solidFill>
              </a:rPr>
              <a:t>Pope Benedict XVI goes to war with 'atheist extremism'</a:t>
            </a:r>
            <a:r>
              <a:rPr lang="en-US" sz="3600" b="1" dirty="0" smtClean="0">
                <a:solidFill>
                  <a:schemeClr val="bg1"/>
                </a:solidFill>
              </a:rPr>
              <a:t> Sam Jones, John Hooper and Tom </a:t>
            </a:r>
            <a:r>
              <a:rPr lang="en-US" sz="3600" b="1" dirty="0" err="1" smtClean="0">
                <a:solidFill>
                  <a:schemeClr val="bg1"/>
                </a:solidFill>
              </a:rPr>
              <a:t>Kington</a:t>
            </a:r>
            <a:endParaRPr lang="en-US" sz="3600" b="1" dirty="0" smtClean="0">
              <a:solidFill>
                <a:schemeClr val="bg1"/>
              </a:solidFill>
            </a:endParaRPr>
          </a:p>
          <a:p>
            <a:pPr algn="ctr"/>
            <a:r>
              <a:rPr lang="en-US" sz="3600" b="1" u="sng" dirty="0" smtClean="0">
                <a:solidFill>
                  <a:schemeClr val="bg1"/>
                </a:solidFill>
              </a:rPr>
              <a:t>Thursday 16 September 2010</a:t>
            </a:r>
            <a:r>
              <a:rPr lang="en-US" sz="3600" b="1" dirty="0" smtClean="0">
                <a:solidFill>
                  <a:schemeClr val="bg1"/>
                </a:solidFill>
              </a:rPr>
              <a:t> 15.08 EDT - </a:t>
            </a:r>
            <a:r>
              <a:rPr lang="en-US" sz="3600" b="1" dirty="0" smtClean="0">
                <a:solidFill>
                  <a:srgbClr val="FFFF00"/>
                </a:solidFill>
              </a:rPr>
              <a:t>http://www.theguardian.com/world/2010/sep/16/pope-benedict-xvi-atheist-extremism</a:t>
            </a:r>
          </a:p>
          <a:p>
            <a:pPr algn="ctr"/>
            <a:r>
              <a:rPr lang="en-US" sz="3600" b="1" dirty="0" smtClean="0">
                <a:solidFill>
                  <a:schemeClr val="bg1"/>
                </a:solidFill>
              </a:rPr>
              <a:t>********</a:t>
            </a:r>
          </a:p>
          <a:p>
            <a:pPr algn="ctr"/>
            <a:r>
              <a:rPr lang="en-US" sz="3600" b="1" dirty="0" smtClean="0">
                <a:solidFill>
                  <a:schemeClr val="accent2">
                    <a:lumMod val="40000"/>
                    <a:lumOff val="60000"/>
                  </a:schemeClr>
                </a:solidFill>
              </a:rPr>
              <a:t>Is the Vatican declaring war on U.S. secularism?</a:t>
            </a:r>
          </a:p>
          <a:p>
            <a:pPr algn="ctr"/>
            <a:r>
              <a:rPr lang="en-US" sz="3600" b="1" dirty="0" smtClean="0">
                <a:solidFill>
                  <a:schemeClr val="bg1"/>
                </a:solidFill>
              </a:rPr>
              <a:t>Published Tuesday, </a:t>
            </a:r>
            <a:r>
              <a:rPr lang="en-US" sz="3600" b="1" u="sng" dirty="0" smtClean="0">
                <a:solidFill>
                  <a:schemeClr val="bg1"/>
                </a:solidFill>
              </a:rPr>
              <a:t>December 6, A.D. 2011</a:t>
            </a:r>
            <a:r>
              <a:rPr lang="en-US" sz="3600" b="1" dirty="0" smtClean="0">
                <a:solidFill>
                  <a:schemeClr val="bg1"/>
                </a:solidFill>
              </a:rPr>
              <a:t> | By The Motley Monk - </a:t>
            </a:r>
            <a:r>
              <a:rPr lang="en-US" sz="3600" b="1" dirty="0" smtClean="0">
                <a:solidFill>
                  <a:srgbClr val="FFFF00"/>
                </a:solidFill>
              </a:rPr>
              <a:t>http://the-american-catholic.com/2011/12/06/34243/ </a:t>
            </a:r>
            <a:endParaRPr lang="en-US" sz="3400" b="1" dirty="0">
              <a:solidFill>
                <a:srgbClr val="FFFF00"/>
              </a:solidFill>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p:cNvSpPr txBox="1"/>
          <p:nvPr/>
        </p:nvSpPr>
        <p:spPr>
          <a:xfrm>
            <a:off x="0" y="1676400"/>
            <a:ext cx="9144000" cy="3477875"/>
          </a:xfrm>
          <a:prstGeom prst="rect">
            <a:avLst/>
          </a:prstGeom>
          <a:noFill/>
        </p:spPr>
        <p:txBody>
          <a:bodyPr wrap="square" rtlCol="0">
            <a:spAutoFit/>
          </a:bodyPr>
          <a:lstStyle/>
          <a:p>
            <a:pPr algn="ctr"/>
            <a:r>
              <a:rPr lang="en-US" sz="4400" b="1" dirty="0" smtClean="0">
                <a:solidFill>
                  <a:schemeClr val="bg1"/>
                </a:solidFill>
              </a:rPr>
              <a:t>“The </a:t>
            </a:r>
            <a:r>
              <a:rPr lang="en-US" sz="4400" b="1" dirty="0">
                <a:solidFill>
                  <a:schemeClr val="bg1"/>
                </a:solidFill>
              </a:rPr>
              <a:t>light of the body is the eye: therefore when </a:t>
            </a:r>
            <a:r>
              <a:rPr lang="en-US" sz="4400" b="1" dirty="0" err="1">
                <a:solidFill>
                  <a:schemeClr val="bg1"/>
                </a:solidFill>
              </a:rPr>
              <a:t>thine</a:t>
            </a:r>
            <a:r>
              <a:rPr lang="en-US" sz="4400" b="1" dirty="0">
                <a:solidFill>
                  <a:schemeClr val="bg1"/>
                </a:solidFill>
              </a:rPr>
              <a:t> eye is single, thy whole body also is full of light; but when </a:t>
            </a:r>
            <a:r>
              <a:rPr lang="en-US" sz="4400" b="1" i="1" dirty="0" err="1">
                <a:solidFill>
                  <a:schemeClr val="bg1"/>
                </a:solidFill>
              </a:rPr>
              <a:t>thine</a:t>
            </a:r>
            <a:r>
              <a:rPr lang="en-US" sz="4400" b="1" i="1" dirty="0">
                <a:solidFill>
                  <a:schemeClr val="bg1"/>
                </a:solidFill>
              </a:rPr>
              <a:t> eye</a:t>
            </a:r>
            <a:r>
              <a:rPr lang="en-US" sz="4400" b="1" dirty="0">
                <a:solidFill>
                  <a:schemeClr val="bg1"/>
                </a:solidFill>
              </a:rPr>
              <a:t> is evil, thy body also </a:t>
            </a:r>
            <a:r>
              <a:rPr lang="en-US" sz="4400" b="1" i="1" dirty="0">
                <a:solidFill>
                  <a:schemeClr val="bg1"/>
                </a:solidFill>
              </a:rPr>
              <a:t>is</a:t>
            </a:r>
            <a:r>
              <a:rPr lang="en-US" sz="4400" b="1" dirty="0">
                <a:solidFill>
                  <a:schemeClr val="bg1"/>
                </a:solidFill>
              </a:rPr>
              <a:t> full of darkness</a:t>
            </a:r>
            <a:r>
              <a:rPr lang="en-US" sz="4400" b="1" dirty="0" smtClean="0">
                <a:solidFill>
                  <a:schemeClr val="bg1"/>
                </a:solidFill>
              </a:rPr>
              <a:t>.” </a:t>
            </a:r>
            <a:r>
              <a:rPr lang="en-US" sz="4400" b="1" dirty="0" smtClean="0">
                <a:solidFill>
                  <a:srgbClr val="00B0F0"/>
                </a:solidFill>
              </a:rPr>
              <a:t>– Luke 11:34 KJB</a:t>
            </a:r>
            <a:endParaRPr lang="en-US" sz="4400" b="1" dirty="0">
              <a:solidFill>
                <a:srgbClr val="00B0F0"/>
              </a:solidFill>
            </a:endParaRPr>
          </a:p>
        </p:txBody>
      </p:sp>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6894195"/>
          </a:xfrm>
          <a:prstGeom prst="rect">
            <a:avLst/>
          </a:prstGeom>
          <a:noFill/>
        </p:spPr>
        <p:txBody>
          <a:bodyPr wrap="square" rtlCol="0">
            <a:spAutoFit/>
          </a:bodyPr>
          <a:lstStyle/>
          <a:p>
            <a:pPr algn="ctr"/>
            <a:r>
              <a:rPr lang="en-US" sz="3400" b="1" dirty="0" smtClean="0">
                <a:solidFill>
                  <a:srgbClr val="FFFF00"/>
                </a:solidFill>
              </a:rPr>
              <a:t>AD 2013 - </a:t>
            </a:r>
            <a:r>
              <a:rPr lang="en-US" sz="3400" b="1" dirty="0" smtClean="0">
                <a:solidFill>
                  <a:schemeClr val="bg1"/>
                </a:solidFill>
              </a:rPr>
              <a:t>July 4</a:t>
            </a:r>
            <a:r>
              <a:rPr lang="en-US" sz="3400" b="1" baseline="30000" dirty="0" smtClean="0">
                <a:solidFill>
                  <a:schemeClr val="bg1"/>
                </a:solidFill>
              </a:rPr>
              <a:t>th</a:t>
            </a:r>
            <a:r>
              <a:rPr lang="en-US" sz="3400" b="1" dirty="0" smtClean="0">
                <a:solidFill>
                  <a:schemeClr val="bg1"/>
                </a:solidFill>
              </a:rPr>
              <a:t>; Francis I </a:t>
            </a:r>
            <a:r>
              <a:rPr lang="en-US" sz="3400" b="1" dirty="0" smtClean="0">
                <a:solidFill>
                  <a:srgbClr val="00B050"/>
                </a:solidFill>
              </a:rPr>
              <a:t>[the Jesuit, Jorge </a:t>
            </a:r>
            <a:r>
              <a:rPr lang="en-US" sz="3400" b="1" dirty="0" err="1" smtClean="0">
                <a:solidFill>
                  <a:srgbClr val="00B050"/>
                </a:solidFill>
              </a:rPr>
              <a:t>Bergoglio</a:t>
            </a:r>
            <a:r>
              <a:rPr lang="en-US" sz="3400" b="1" dirty="0" smtClean="0">
                <a:solidFill>
                  <a:srgbClr val="00B050"/>
                </a:solidFill>
              </a:rPr>
              <a:t>]</a:t>
            </a:r>
            <a:r>
              <a:rPr lang="en-US" sz="3400" b="1" dirty="0" smtClean="0">
                <a:solidFill>
                  <a:schemeClr val="bg1"/>
                </a:solidFill>
              </a:rPr>
              <a:t>, Benedict XVI </a:t>
            </a:r>
            <a:r>
              <a:rPr lang="en-US" sz="3400" b="1" dirty="0" smtClean="0">
                <a:solidFill>
                  <a:srgbClr val="00B050"/>
                </a:solidFill>
              </a:rPr>
              <a:t>[Master of the Office of the Inquisition; Joseph </a:t>
            </a:r>
            <a:r>
              <a:rPr lang="en-US" sz="3400" b="1" dirty="0" err="1" smtClean="0">
                <a:solidFill>
                  <a:srgbClr val="00B050"/>
                </a:solidFill>
              </a:rPr>
              <a:t>Ratzinger</a:t>
            </a:r>
            <a:r>
              <a:rPr lang="en-US" sz="3400" b="1" dirty="0" smtClean="0">
                <a:solidFill>
                  <a:srgbClr val="00B050"/>
                </a:solidFill>
              </a:rPr>
              <a:t>]</a:t>
            </a:r>
            <a:r>
              <a:rPr lang="en-US" sz="3400" b="1" dirty="0" smtClean="0">
                <a:solidFill>
                  <a:schemeClr val="bg1"/>
                </a:solidFill>
              </a:rPr>
              <a:t> invoke their weapon of war, just as type foretold </a:t>
            </a:r>
            <a:r>
              <a:rPr lang="en-US" sz="3400" b="1" dirty="0" smtClean="0">
                <a:solidFill>
                  <a:srgbClr val="00B050"/>
                </a:solidFill>
              </a:rPr>
              <a:t>( Caiaphas and </a:t>
            </a:r>
            <a:r>
              <a:rPr lang="en-US" sz="3400" b="1" dirty="0" err="1" smtClean="0">
                <a:solidFill>
                  <a:srgbClr val="00B050"/>
                </a:solidFill>
              </a:rPr>
              <a:t>Annas</a:t>
            </a:r>
            <a:r>
              <a:rPr lang="en-US" sz="3400" b="1" dirty="0" smtClean="0">
                <a:solidFill>
                  <a:srgbClr val="00B050"/>
                </a:solidFill>
              </a:rPr>
              <a:t>, </a:t>
            </a:r>
            <a:r>
              <a:rPr lang="en-US" sz="3400" b="1" dirty="0" smtClean="0">
                <a:solidFill>
                  <a:srgbClr val="00B0F0"/>
                </a:solidFill>
              </a:rPr>
              <a:t>Luke 3:2 KJB</a:t>
            </a:r>
            <a:r>
              <a:rPr lang="en-US" sz="3400" b="1" dirty="0" smtClean="0">
                <a:solidFill>
                  <a:srgbClr val="00B050"/>
                </a:solidFill>
              </a:rPr>
              <a:t>; after the tower in Siloam fell; </a:t>
            </a:r>
            <a:r>
              <a:rPr lang="en-US" sz="3400" b="1" dirty="0" smtClean="0">
                <a:solidFill>
                  <a:srgbClr val="00B0F0"/>
                </a:solidFill>
              </a:rPr>
              <a:t>Luke 13:4 KJB</a:t>
            </a:r>
            <a:r>
              <a:rPr lang="en-US" sz="3400" b="1" dirty="0" smtClean="0">
                <a:solidFill>
                  <a:srgbClr val="00B050"/>
                </a:solidFill>
              </a:rPr>
              <a:t>, as our </a:t>
            </a:r>
            <a:r>
              <a:rPr lang="en-US" sz="3400" b="1" dirty="0" smtClean="0">
                <a:solidFill>
                  <a:srgbClr val="FFFF00"/>
                </a:solidFill>
              </a:rPr>
              <a:t>9 (Sept.) 11</a:t>
            </a:r>
            <a:r>
              <a:rPr lang="en-US" sz="3400" b="1" baseline="30000" dirty="0" smtClean="0">
                <a:solidFill>
                  <a:srgbClr val="FFFF00"/>
                </a:solidFill>
              </a:rPr>
              <a:t>th</a:t>
            </a:r>
            <a:r>
              <a:rPr lang="en-US" sz="3400" b="1" dirty="0" smtClean="0">
                <a:solidFill>
                  <a:srgbClr val="FFFF00"/>
                </a:solidFill>
              </a:rPr>
              <a:t> 2001</a:t>
            </a:r>
            <a:r>
              <a:rPr lang="en-US" sz="3400" b="1" dirty="0" smtClean="0">
                <a:solidFill>
                  <a:srgbClr val="00B050"/>
                </a:solidFill>
              </a:rPr>
              <a:t>)</a:t>
            </a:r>
            <a:r>
              <a:rPr lang="en-US" sz="3400" b="1" dirty="0" smtClean="0">
                <a:solidFill>
                  <a:schemeClr val="bg1"/>
                </a:solidFill>
              </a:rPr>
              <a:t>, about to finish the King of the South off </a:t>
            </a:r>
            <a:r>
              <a:rPr lang="en-US" sz="3400" b="1" dirty="0" smtClean="0">
                <a:solidFill>
                  <a:srgbClr val="00B050"/>
                </a:solidFill>
              </a:rPr>
              <a:t>[6</a:t>
            </a:r>
            <a:r>
              <a:rPr lang="en-US" sz="3400" b="1" baseline="30000" dirty="0" smtClean="0">
                <a:solidFill>
                  <a:srgbClr val="00B050"/>
                </a:solidFill>
              </a:rPr>
              <a:t>th</a:t>
            </a:r>
            <a:r>
              <a:rPr lang="en-US" sz="3400" b="1" dirty="0" smtClean="0">
                <a:solidFill>
                  <a:srgbClr val="00B050"/>
                </a:solidFill>
              </a:rPr>
              <a:t> Head, the Beast from the bottomless pit of </a:t>
            </a:r>
            <a:r>
              <a:rPr lang="en-US" sz="3400" b="1" dirty="0" smtClean="0">
                <a:solidFill>
                  <a:srgbClr val="00B0F0"/>
                </a:solidFill>
              </a:rPr>
              <a:t>Revelation 11 KJB</a:t>
            </a:r>
            <a:r>
              <a:rPr lang="en-US" sz="3400" b="1" dirty="0" smtClean="0">
                <a:solidFill>
                  <a:srgbClr val="00B050"/>
                </a:solidFill>
              </a:rPr>
              <a:t>]</a:t>
            </a:r>
            <a:r>
              <a:rPr lang="en-US" sz="3400" b="1" dirty="0" smtClean="0">
                <a:solidFill>
                  <a:schemeClr val="bg1"/>
                </a:solidFill>
              </a:rPr>
              <a:t>, Secular Humanism/Atheism as ruling power, and the false reliance of Israel, to turn over into the Healing of the deadly wound of the First Beast of </a:t>
            </a:r>
            <a:r>
              <a:rPr lang="en-US" sz="3400" b="1" dirty="0" smtClean="0">
                <a:solidFill>
                  <a:srgbClr val="00B0F0"/>
                </a:solidFill>
              </a:rPr>
              <a:t>Revelation 13:1 KJB</a:t>
            </a:r>
            <a:r>
              <a:rPr lang="en-US" sz="3400" b="1" dirty="0" smtClean="0">
                <a:solidFill>
                  <a:schemeClr val="bg1"/>
                </a:solidFill>
              </a:rPr>
              <a:t>, when persecution arises in the USA. </a:t>
            </a:r>
            <a:endParaRPr lang="en-US" sz="3400" b="1" dirty="0">
              <a:solidFill>
                <a:schemeClr val="bg1"/>
              </a:solidFill>
            </a:endParaRPr>
          </a:p>
        </p:txBody>
      </p:sp>
    </p:spTree>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content.duckduckgo.com71.jpg"/>
          <p:cNvPicPr>
            <a:picLocks noChangeAspect="1"/>
          </p:cNvPicPr>
          <p:nvPr/>
        </p:nvPicPr>
        <p:blipFill>
          <a:blip r:embed="rId2"/>
          <a:stretch>
            <a:fillRect/>
          </a:stretch>
        </p:blipFill>
        <p:spPr>
          <a:xfrm>
            <a:off x="0" y="0"/>
            <a:ext cx="4648200" cy="3599442"/>
          </a:xfrm>
          <a:prstGeom prst="rect">
            <a:avLst/>
          </a:prstGeom>
        </p:spPr>
      </p:pic>
      <p:pic>
        <p:nvPicPr>
          <p:cNvPr id="4" name="Picture 3" descr="external-content.duckduckgo.com72.jpg"/>
          <p:cNvPicPr>
            <a:picLocks noChangeAspect="1"/>
          </p:cNvPicPr>
          <p:nvPr/>
        </p:nvPicPr>
        <p:blipFill>
          <a:blip r:embed="rId3" cstate="print"/>
          <a:stretch>
            <a:fillRect/>
          </a:stretch>
        </p:blipFill>
        <p:spPr>
          <a:xfrm>
            <a:off x="0" y="3581400"/>
            <a:ext cx="4648200" cy="3276600"/>
          </a:xfrm>
          <a:prstGeom prst="rect">
            <a:avLst/>
          </a:prstGeom>
        </p:spPr>
      </p:pic>
      <p:pic>
        <p:nvPicPr>
          <p:cNvPr id="5" name="Picture 4" descr="external-content.duckduckgo.com73.jpg"/>
          <p:cNvPicPr>
            <a:picLocks noChangeAspect="1"/>
          </p:cNvPicPr>
          <p:nvPr/>
        </p:nvPicPr>
        <p:blipFill>
          <a:blip r:embed="rId4"/>
          <a:stretch>
            <a:fillRect/>
          </a:stretch>
        </p:blipFill>
        <p:spPr>
          <a:xfrm>
            <a:off x="4648200" y="0"/>
            <a:ext cx="4495799" cy="3581400"/>
          </a:xfrm>
          <a:prstGeom prst="rect">
            <a:avLst/>
          </a:prstGeom>
        </p:spPr>
      </p:pic>
      <p:pic>
        <p:nvPicPr>
          <p:cNvPr id="6" name="Picture 5" descr="external-content.duckduckgo.com74.jpg"/>
          <p:cNvPicPr>
            <a:picLocks noChangeAspect="1"/>
          </p:cNvPicPr>
          <p:nvPr/>
        </p:nvPicPr>
        <p:blipFill>
          <a:blip r:embed="rId5"/>
          <a:srcRect t="4444" b="4444"/>
          <a:stretch>
            <a:fillRect/>
          </a:stretch>
        </p:blipFill>
        <p:spPr>
          <a:xfrm>
            <a:off x="4572000" y="3581400"/>
            <a:ext cx="4572000" cy="3276600"/>
          </a:xfrm>
          <a:prstGeom prst="rect">
            <a:avLst/>
          </a:prstGeom>
        </p:spPr>
      </p:pic>
      <p:sp>
        <p:nvSpPr>
          <p:cNvPr id="7" name="TextBox 6"/>
          <p:cNvSpPr txBox="1"/>
          <p:nvPr/>
        </p:nvSpPr>
        <p:spPr>
          <a:xfrm>
            <a:off x="0" y="3048000"/>
            <a:ext cx="4572000" cy="523220"/>
          </a:xfrm>
          <a:prstGeom prst="rect">
            <a:avLst/>
          </a:prstGeom>
          <a:solidFill>
            <a:schemeClr val="tx1"/>
          </a:solidFill>
        </p:spPr>
        <p:txBody>
          <a:bodyPr wrap="square" rtlCol="0">
            <a:spAutoFit/>
          </a:bodyPr>
          <a:lstStyle/>
          <a:p>
            <a:pPr algn="ctr"/>
            <a:r>
              <a:rPr lang="en-US" sz="2800" b="1" dirty="0" smtClean="0">
                <a:solidFill>
                  <a:schemeClr val="bg1"/>
                </a:solidFill>
              </a:rPr>
              <a:t>Caiaphas &amp; </a:t>
            </a:r>
            <a:r>
              <a:rPr lang="en-US" sz="2800" b="1" dirty="0" err="1" smtClean="0">
                <a:solidFill>
                  <a:schemeClr val="bg1"/>
                </a:solidFill>
              </a:rPr>
              <a:t>Annas</a:t>
            </a:r>
            <a:r>
              <a:rPr lang="en-US" sz="2800" b="1" dirty="0" smtClean="0">
                <a:solidFill>
                  <a:schemeClr val="bg1"/>
                </a:solidFill>
              </a:rPr>
              <a:t> – </a:t>
            </a:r>
            <a:r>
              <a:rPr lang="en-US" sz="2800" b="1" dirty="0" err="1" smtClean="0">
                <a:solidFill>
                  <a:schemeClr val="bg1"/>
                </a:solidFill>
              </a:rPr>
              <a:t>Luk</a:t>
            </a:r>
            <a:r>
              <a:rPr lang="en-US" sz="2800" b="1" dirty="0" smtClean="0">
                <a:solidFill>
                  <a:schemeClr val="bg1"/>
                </a:solidFill>
              </a:rPr>
              <a:t>. 3:2</a:t>
            </a:r>
            <a:endParaRPr lang="en-US" sz="2800" b="1" dirty="0">
              <a:solidFill>
                <a:schemeClr val="bg1"/>
              </a:solidFill>
            </a:endParaRPr>
          </a:p>
        </p:txBody>
      </p:sp>
      <p:sp>
        <p:nvSpPr>
          <p:cNvPr id="8" name="TextBox 7"/>
          <p:cNvSpPr txBox="1"/>
          <p:nvPr/>
        </p:nvSpPr>
        <p:spPr>
          <a:xfrm>
            <a:off x="0" y="6334780"/>
            <a:ext cx="4572000" cy="523220"/>
          </a:xfrm>
          <a:prstGeom prst="rect">
            <a:avLst/>
          </a:prstGeom>
          <a:solidFill>
            <a:schemeClr val="tx1"/>
          </a:solidFill>
        </p:spPr>
        <p:txBody>
          <a:bodyPr wrap="square" rtlCol="0">
            <a:spAutoFit/>
          </a:bodyPr>
          <a:lstStyle/>
          <a:p>
            <a:pPr algn="ctr"/>
            <a:r>
              <a:rPr lang="en-US" sz="2800" b="1" dirty="0" smtClean="0">
                <a:solidFill>
                  <a:schemeClr val="bg1"/>
                </a:solidFill>
              </a:rPr>
              <a:t>“Francis I” &amp; “Benedict XVI”</a:t>
            </a:r>
            <a:endParaRPr lang="en-US" sz="2800" b="1" dirty="0">
              <a:solidFill>
                <a:schemeClr val="bg1"/>
              </a:solidFill>
            </a:endParaRPr>
          </a:p>
        </p:txBody>
      </p:sp>
      <p:sp>
        <p:nvSpPr>
          <p:cNvPr id="9" name="TextBox 8"/>
          <p:cNvSpPr txBox="1"/>
          <p:nvPr/>
        </p:nvSpPr>
        <p:spPr>
          <a:xfrm>
            <a:off x="4572000" y="3048000"/>
            <a:ext cx="4572000" cy="523220"/>
          </a:xfrm>
          <a:prstGeom prst="rect">
            <a:avLst/>
          </a:prstGeom>
          <a:solidFill>
            <a:schemeClr val="tx1"/>
          </a:solidFill>
        </p:spPr>
        <p:txBody>
          <a:bodyPr wrap="square" rtlCol="0">
            <a:spAutoFit/>
          </a:bodyPr>
          <a:lstStyle/>
          <a:p>
            <a:pPr algn="ctr"/>
            <a:r>
              <a:rPr lang="en-US" sz="2800" b="1" dirty="0" smtClean="0">
                <a:solidFill>
                  <a:schemeClr val="bg1"/>
                </a:solidFill>
              </a:rPr>
              <a:t>Tower Of Siloam – </a:t>
            </a:r>
            <a:r>
              <a:rPr lang="en-US" sz="2800" b="1" dirty="0" err="1" smtClean="0">
                <a:solidFill>
                  <a:schemeClr val="bg1"/>
                </a:solidFill>
              </a:rPr>
              <a:t>Luk</a:t>
            </a:r>
            <a:r>
              <a:rPr lang="en-US" sz="2800" b="1" dirty="0" smtClean="0">
                <a:solidFill>
                  <a:schemeClr val="bg1"/>
                </a:solidFill>
              </a:rPr>
              <a:t>. 13:4</a:t>
            </a:r>
            <a:endParaRPr lang="en-US" sz="2800" b="1" dirty="0">
              <a:solidFill>
                <a:schemeClr val="bg1"/>
              </a:solidFill>
            </a:endParaRPr>
          </a:p>
        </p:txBody>
      </p:sp>
      <p:sp>
        <p:nvSpPr>
          <p:cNvPr id="11" name="TextBox 10"/>
          <p:cNvSpPr txBox="1"/>
          <p:nvPr/>
        </p:nvSpPr>
        <p:spPr>
          <a:xfrm>
            <a:off x="4572000" y="6334780"/>
            <a:ext cx="4572000" cy="523220"/>
          </a:xfrm>
          <a:prstGeom prst="rect">
            <a:avLst/>
          </a:prstGeom>
          <a:solidFill>
            <a:schemeClr val="tx1"/>
          </a:solidFill>
        </p:spPr>
        <p:txBody>
          <a:bodyPr wrap="square" rtlCol="0">
            <a:spAutoFit/>
          </a:bodyPr>
          <a:lstStyle/>
          <a:p>
            <a:pPr algn="ctr"/>
            <a:r>
              <a:rPr lang="en-US" sz="2800" b="1" dirty="0" smtClean="0">
                <a:solidFill>
                  <a:schemeClr val="bg1"/>
                </a:solidFill>
              </a:rPr>
              <a:t>Towers of NY – 9/11 (2001)</a:t>
            </a:r>
            <a:endParaRPr lang="en-US" sz="2800" b="1" dirty="0">
              <a:solidFill>
                <a:schemeClr val="bg1"/>
              </a:solidFill>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1"/>
            <a:ext cx="9144000" cy="6586418"/>
          </a:xfrm>
          <a:prstGeom prst="rect">
            <a:avLst/>
          </a:prstGeom>
          <a:noFill/>
        </p:spPr>
        <p:txBody>
          <a:bodyPr wrap="square" rtlCol="0">
            <a:spAutoFit/>
          </a:bodyPr>
          <a:lstStyle/>
          <a:p>
            <a:r>
              <a:rPr lang="en-US" sz="2800" b="1" dirty="0" smtClean="0">
                <a:solidFill>
                  <a:srgbClr val="FFFF00"/>
                </a:solidFill>
              </a:rPr>
              <a:t>On July 4</a:t>
            </a:r>
            <a:r>
              <a:rPr lang="en-US" sz="2800" b="1" baseline="30000" dirty="0" smtClean="0">
                <a:solidFill>
                  <a:srgbClr val="FFFF00"/>
                </a:solidFill>
              </a:rPr>
              <a:t>th</a:t>
            </a:r>
            <a:r>
              <a:rPr lang="en-US" sz="2800" b="1" dirty="0" smtClean="0">
                <a:solidFill>
                  <a:srgbClr val="FFFF00"/>
                </a:solidFill>
              </a:rPr>
              <a:t> 2013, posted 7/6/2013 </a:t>
            </a:r>
            <a:endParaRPr lang="en-US" sz="2800" dirty="0" smtClean="0">
              <a:solidFill>
                <a:srgbClr val="FFFF00"/>
              </a:solidFill>
            </a:endParaRPr>
          </a:p>
          <a:p>
            <a:endParaRPr lang="en-US" sz="1000" dirty="0" smtClean="0">
              <a:solidFill>
                <a:srgbClr val="FFFF00"/>
              </a:solidFill>
            </a:endParaRPr>
          </a:p>
          <a:p>
            <a:r>
              <a:rPr lang="en-US" sz="2800" b="1" dirty="0" smtClean="0">
                <a:solidFill>
                  <a:srgbClr val="FFFF00"/>
                </a:solidFill>
              </a:rPr>
              <a:t>Defend Us in Battle: Benedict XVI and Pope Francis Consecrate the Vatican to Michael the Archangel</a:t>
            </a:r>
          </a:p>
          <a:p>
            <a:r>
              <a:rPr lang="en-US" sz="1000" dirty="0" smtClean="0">
                <a:solidFill>
                  <a:schemeClr val="bg1"/>
                </a:solidFill>
              </a:rPr>
              <a:t/>
            </a:r>
            <a:br>
              <a:rPr lang="en-US" sz="1000" dirty="0" smtClean="0">
                <a:solidFill>
                  <a:schemeClr val="bg1"/>
                </a:solidFill>
              </a:rPr>
            </a:br>
            <a:r>
              <a:rPr lang="en-US" sz="2400" dirty="0" smtClean="0">
                <a:solidFill>
                  <a:schemeClr val="bg1"/>
                </a:solidFill>
              </a:rPr>
              <a:t>“… “</a:t>
            </a:r>
            <a:r>
              <a:rPr lang="en-US" sz="2400" b="1" dirty="0" smtClean="0">
                <a:solidFill>
                  <a:schemeClr val="bg1"/>
                </a:solidFill>
              </a:rPr>
              <a:t>We consecrate Vatican City State to St. Michael Archangel, asking him to defend us against evil and to banish it,”</a:t>
            </a:r>
            <a:r>
              <a:rPr lang="en-US" sz="2400" dirty="0" smtClean="0">
                <a:solidFill>
                  <a:schemeClr val="bg1"/>
                </a:solidFill>
              </a:rPr>
              <a:t> the Pope said  …”</a:t>
            </a:r>
          </a:p>
          <a:p>
            <a:endParaRPr lang="en-US" sz="1000" dirty="0">
              <a:solidFill>
                <a:schemeClr val="bg1"/>
              </a:solidFill>
            </a:endParaRPr>
          </a:p>
          <a:p>
            <a:r>
              <a:rPr lang="en-US" sz="2400" dirty="0" smtClean="0">
                <a:solidFill>
                  <a:schemeClr val="bg1"/>
                </a:solidFill>
              </a:rPr>
              <a:t>“… </a:t>
            </a:r>
            <a:r>
              <a:rPr lang="en-US" sz="2400" b="1" u="sng" dirty="0" smtClean="0">
                <a:solidFill>
                  <a:srgbClr val="FFFF00"/>
                </a:solidFill>
              </a:rPr>
              <a:t>The Catholic Church often speaks in symbols</a:t>
            </a:r>
            <a:r>
              <a:rPr lang="en-US" sz="2400" b="1" dirty="0" smtClean="0">
                <a:solidFill>
                  <a:schemeClr val="bg1"/>
                </a:solidFill>
              </a:rPr>
              <a:t>. They open up for us, in a way which words fail, the true reality.</a:t>
            </a:r>
            <a:r>
              <a:rPr lang="en-US" sz="2400" dirty="0" smtClean="0">
                <a:solidFill>
                  <a:schemeClr val="bg1"/>
                </a:solidFill>
              </a:rPr>
              <a:t> …”</a:t>
            </a:r>
          </a:p>
          <a:p>
            <a:endParaRPr lang="en-US" sz="1000" dirty="0">
              <a:solidFill>
                <a:schemeClr val="bg1"/>
              </a:solidFill>
            </a:endParaRPr>
          </a:p>
          <a:p>
            <a:r>
              <a:rPr lang="en-US" sz="2400" dirty="0" smtClean="0">
                <a:solidFill>
                  <a:schemeClr val="bg1"/>
                </a:solidFill>
              </a:rPr>
              <a:t>“… </a:t>
            </a:r>
            <a:r>
              <a:rPr lang="en-US" sz="2400" b="1" dirty="0" smtClean="0">
                <a:solidFill>
                  <a:schemeClr val="bg1"/>
                </a:solidFill>
              </a:rPr>
              <a:t>Friday, July 4, 2013</a:t>
            </a:r>
            <a:r>
              <a:rPr lang="en-US" sz="2400" dirty="0" smtClean="0">
                <a:solidFill>
                  <a:schemeClr val="bg1"/>
                </a:solidFill>
              </a:rPr>
              <a:t>, </a:t>
            </a:r>
            <a:r>
              <a:rPr lang="en-US" sz="2400" b="1" dirty="0" smtClean="0">
                <a:solidFill>
                  <a:schemeClr val="bg1"/>
                </a:solidFill>
              </a:rPr>
              <a:t>Pope Emeritus Benedict XVI and Pope Francis appeared together. That fact alone should have garnered the attention of the media.</a:t>
            </a:r>
            <a:endParaRPr lang="en-US" sz="2400" dirty="0" smtClean="0">
              <a:solidFill>
                <a:schemeClr val="bg1"/>
              </a:solidFill>
            </a:endParaRPr>
          </a:p>
          <a:p>
            <a:r>
              <a:rPr lang="en-US" sz="1000" dirty="0" smtClean="0">
                <a:solidFill>
                  <a:schemeClr val="bg1"/>
                </a:solidFill>
              </a:rPr>
              <a:t/>
            </a:r>
            <a:br>
              <a:rPr lang="en-US" sz="1000" dirty="0" smtClean="0">
                <a:solidFill>
                  <a:schemeClr val="bg1"/>
                </a:solidFill>
              </a:rPr>
            </a:br>
            <a:r>
              <a:rPr lang="en-US" sz="2400" dirty="0" smtClean="0">
                <a:solidFill>
                  <a:schemeClr val="bg1"/>
                </a:solidFill>
              </a:rPr>
              <a:t>The media in the United States is in a pause for the celebration of Independence Day. In addition, </a:t>
            </a:r>
            <a:r>
              <a:rPr lang="en-US" sz="2400" b="1" u="sng" dirty="0" smtClean="0">
                <a:solidFill>
                  <a:srgbClr val="FFFF00"/>
                </a:solidFill>
              </a:rPr>
              <a:t>the western media in general is not only asleep</a:t>
            </a:r>
            <a:r>
              <a:rPr lang="en-US" sz="2400" b="1" dirty="0" smtClean="0">
                <a:solidFill>
                  <a:schemeClr val="bg1"/>
                </a:solidFill>
              </a:rPr>
              <a:t> but dismissive of the relevance of such an act </a:t>
            </a:r>
            <a:r>
              <a:rPr lang="en-US" sz="2400" b="1" u="sng" dirty="0" smtClean="0">
                <a:solidFill>
                  <a:srgbClr val="FFFF00"/>
                </a:solidFill>
              </a:rPr>
              <a:t>due to a blindness</a:t>
            </a:r>
            <a:r>
              <a:rPr lang="en-US" sz="2400" b="1" dirty="0" smtClean="0">
                <a:solidFill>
                  <a:schemeClr val="bg1"/>
                </a:solidFill>
              </a:rPr>
              <a:t> which accompanies the descent into </a:t>
            </a:r>
            <a:r>
              <a:rPr lang="en-US" sz="2400" b="1" u="sng" dirty="0" smtClean="0">
                <a:solidFill>
                  <a:srgbClr val="FFFF00"/>
                </a:solidFill>
              </a:rPr>
              <a:t>materialist hedonism</a:t>
            </a:r>
            <a:r>
              <a:rPr lang="en-US" sz="2400" b="1" dirty="0" smtClean="0">
                <a:solidFill>
                  <a:schemeClr val="bg1"/>
                </a:solidFill>
              </a:rPr>
              <a:t> underway in the West</a:t>
            </a:r>
            <a:r>
              <a:rPr lang="en-US" sz="2400" dirty="0" smtClean="0">
                <a:solidFill>
                  <a:schemeClr val="bg1"/>
                </a:solidFill>
              </a:rPr>
              <a:t>. …”</a:t>
            </a:r>
            <a:endParaRPr lang="en-US" sz="2400" dirty="0">
              <a:solidFill>
                <a:srgbClr val="FFFF00"/>
              </a:solidFill>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7017306"/>
          </a:xfrm>
          <a:prstGeom prst="rect">
            <a:avLst/>
          </a:prstGeom>
          <a:noFill/>
        </p:spPr>
        <p:txBody>
          <a:bodyPr wrap="square" rtlCol="0">
            <a:spAutoFit/>
          </a:bodyPr>
          <a:lstStyle/>
          <a:p>
            <a:r>
              <a:rPr lang="en-US" sz="2400" b="1" dirty="0" smtClean="0">
                <a:solidFill>
                  <a:schemeClr val="bg1"/>
                </a:solidFill>
              </a:rPr>
              <a:t>“… The fact that the “two Popes” joined one another in an act of consecration of the Vatican to St. Michael the Archangel speaks beyond the current Pope’s affirmation</a:t>
            </a:r>
            <a:r>
              <a:rPr lang="en-US" sz="2400" dirty="0" smtClean="0">
                <a:solidFill>
                  <a:schemeClr val="bg1"/>
                </a:solidFill>
              </a:rPr>
              <a:t>  …  </a:t>
            </a:r>
            <a:r>
              <a:rPr lang="en-US" sz="2400" b="1" dirty="0" smtClean="0">
                <a:solidFill>
                  <a:schemeClr val="bg1"/>
                </a:solidFill>
              </a:rPr>
              <a:t>It reveals the realities of the prophetic moment in which they both feel we are in.</a:t>
            </a:r>
            <a:r>
              <a:rPr lang="en-US" sz="2400" dirty="0" smtClean="0">
                <a:solidFill>
                  <a:schemeClr val="bg1"/>
                </a:solidFill>
              </a:rPr>
              <a:t> </a:t>
            </a:r>
            <a:r>
              <a:rPr lang="en-US" sz="2400" b="1" dirty="0" smtClean="0">
                <a:solidFill>
                  <a:schemeClr val="bg1"/>
                </a:solidFill>
              </a:rPr>
              <a:t>It is an invitation to all of us to enter into </a:t>
            </a:r>
            <a:r>
              <a:rPr lang="en-US" sz="2400" b="1" u="sng" dirty="0" smtClean="0">
                <a:solidFill>
                  <a:srgbClr val="FFFF00"/>
                </a:solidFill>
              </a:rPr>
              <a:t>spiritual warfare</a:t>
            </a:r>
            <a:r>
              <a:rPr lang="en-US" sz="2400" b="1" dirty="0" smtClean="0">
                <a:solidFill>
                  <a:schemeClr val="bg1"/>
                </a:solidFill>
              </a:rPr>
              <a:t>.</a:t>
            </a:r>
          </a:p>
          <a:p>
            <a:endParaRPr lang="en-US" sz="1050" dirty="0" smtClean="0">
              <a:solidFill>
                <a:schemeClr val="bg1"/>
              </a:solidFill>
            </a:endParaRPr>
          </a:p>
          <a:p>
            <a:r>
              <a:rPr lang="en-US" sz="2400" b="1" dirty="0" smtClean="0">
                <a:solidFill>
                  <a:schemeClr val="bg1"/>
                </a:solidFill>
              </a:rPr>
              <a:t>In </a:t>
            </a:r>
            <a:r>
              <a:rPr lang="en-US" sz="2400" b="1" u="sng" dirty="0" smtClean="0">
                <a:solidFill>
                  <a:srgbClr val="FFFF00"/>
                </a:solidFill>
              </a:rPr>
              <a:t>1886 Pope Leo XIII</a:t>
            </a:r>
            <a:r>
              <a:rPr lang="en-US" sz="2400" b="1" dirty="0" smtClean="0">
                <a:solidFill>
                  <a:schemeClr val="bg1"/>
                </a:solidFill>
              </a:rPr>
              <a:t> added a prayer seeking the intercession of St Michael the Archangel which was </a:t>
            </a:r>
            <a:r>
              <a:rPr lang="en-US" sz="2400" b="1" u="sng" dirty="0" smtClean="0">
                <a:solidFill>
                  <a:srgbClr val="FFFF00"/>
                </a:solidFill>
              </a:rPr>
              <a:t>recited at the end of every low Mass</a:t>
            </a:r>
            <a:r>
              <a:rPr lang="en-US" sz="2400" b="1" dirty="0" smtClean="0">
                <a:solidFill>
                  <a:schemeClr val="bg1"/>
                </a:solidFill>
              </a:rPr>
              <a:t>.</a:t>
            </a:r>
            <a:r>
              <a:rPr lang="en-US" sz="2400" dirty="0" smtClean="0">
                <a:solidFill>
                  <a:schemeClr val="bg1"/>
                </a:solidFill>
              </a:rPr>
              <a:t> “</a:t>
            </a:r>
          </a:p>
          <a:p>
            <a:endParaRPr lang="en-US" sz="1050" b="1" dirty="0">
              <a:solidFill>
                <a:schemeClr val="bg1"/>
              </a:solidFill>
            </a:endParaRPr>
          </a:p>
          <a:p>
            <a:r>
              <a:rPr lang="en-US" sz="2400" b="1" dirty="0" smtClean="0">
                <a:solidFill>
                  <a:schemeClr val="bg1"/>
                </a:solidFill>
              </a:rPr>
              <a:t>“…  </a:t>
            </a:r>
            <a:r>
              <a:rPr lang="en-US" sz="2400" b="1" dirty="0" smtClean="0">
                <a:solidFill>
                  <a:srgbClr val="00B050"/>
                </a:solidFill>
              </a:rPr>
              <a:t>[This was in]</a:t>
            </a:r>
            <a:r>
              <a:rPr lang="en-US" sz="2400" b="1" dirty="0" smtClean="0">
                <a:solidFill>
                  <a:schemeClr val="bg1"/>
                </a:solidFill>
              </a:rPr>
              <a:t> </a:t>
            </a:r>
            <a:r>
              <a:rPr lang="en-US" sz="2400" b="1" u="sng" dirty="0" smtClean="0">
                <a:solidFill>
                  <a:srgbClr val="FFFF00"/>
                </a:solidFill>
              </a:rPr>
              <a:t>response to an encounter the Pope had in prayer</a:t>
            </a:r>
            <a:r>
              <a:rPr lang="en-US" sz="2400" b="1" dirty="0" smtClean="0">
                <a:solidFill>
                  <a:schemeClr val="bg1"/>
                </a:solidFill>
              </a:rPr>
              <a:t>. In that experience </a:t>
            </a:r>
            <a:r>
              <a:rPr lang="en-US" sz="2400" b="1" u="sng" dirty="0" smtClean="0">
                <a:solidFill>
                  <a:srgbClr val="FFFF00"/>
                </a:solidFill>
              </a:rPr>
              <a:t>he saw that the Devil had unleashed a furious assault on Christ’s Church</a:t>
            </a:r>
            <a:r>
              <a:rPr lang="en-US" sz="2400" b="1" dirty="0" smtClean="0">
                <a:solidFill>
                  <a:schemeClr val="bg1"/>
                </a:solidFill>
              </a:rPr>
              <a:t>. He wanted the Church to </a:t>
            </a:r>
            <a:r>
              <a:rPr lang="en-US" sz="2400" b="1" u="sng" dirty="0" smtClean="0">
                <a:solidFill>
                  <a:srgbClr val="FFFF00"/>
                </a:solidFill>
              </a:rPr>
              <a:t>take up spiritual arms</a:t>
            </a:r>
            <a:r>
              <a:rPr lang="en-US" sz="2400" b="1" dirty="0" smtClean="0">
                <a:solidFill>
                  <a:schemeClr val="bg1"/>
                </a:solidFill>
              </a:rPr>
              <a:t> and enter into </a:t>
            </a:r>
            <a:r>
              <a:rPr lang="en-US" sz="2400" b="1" u="sng" dirty="0" smtClean="0">
                <a:solidFill>
                  <a:srgbClr val="FFFF00"/>
                </a:solidFill>
              </a:rPr>
              <a:t>the conflict</a:t>
            </a:r>
            <a:r>
              <a:rPr lang="en-US" sz="2400" b="1" dirty="0" smtClean="0">
                <a:solidFill>
                  <a:schemeClr val="bg1"/>
                </a:solidFill>
              </a:rPr>
              <a:t>.</a:t>
            </a:r>
            <a:r>
              <a:rPr lang="en-US" sz="2400" dirty="0" smtClean="0">
                <a:solidFill>
                  <a:schemeClr val="bg1"/>
                </a:solidFill>
              </a:rPr>
              <a:t> …”</a:t>
            </a:r>
          </a:p>
          <a:p>
            <a:endParaRPr lang="en-US" sz="1050" dirty="0">
              <a:solidFill>
                <a:schemeClr val="bg1"/>
              </a:solidFill>
            </a:endParaRPr>
          </a:p>
          <a:p>
            <a:r>
              <a:rPr lang="en-US" sz="2400" dirty="0" smtClean="0">
                <a:solidFill>
                  <a:schemeClr val="bg1"/>
                </a:solidFill>
              </a:rPr>
              <a:t>“… </a:t>
            </a:r>
            <a:r>
              <a:rPr lang="en-US" sz="2400" b="1" dirty="0" smtClean="0">
                <a:solidFill>
                  <a:schemeClr val="bg1"/>
                </a:solidFill>
              </a:rPr>
              <a:t>acts of </a:t>
            </a:r>
            <a:r>
              <a:rPr lang="en-US" sz="2400" b="1" u="sng" dirty="0" smtClean="0">
                <a:solidFill>
                  <a:srgbClr val="FFFF00"/>
                </a:solidFill>
              </a:rPr>
              <a:t>spiritual warfare</a:t>
            </a:r>
            <a:r>
              <a:rPr lang="en-US" sz="2400" dirty="0" smtClean="0">
                <a:solidFill>
                  <a:srgbClr val="FFFF00"/>
                </a:solidFill>
              </a:rPr>
              <a:t> </a:t>
            </a:r>
            <a:r>
              <a:rPr lang="en-US" sz="2400" dirty="0" smtClean="0">
                <a:solidFill>
                  <a:schemeClr val="bg1"/>
                </a:solidFill>
              </a:rPr>
              <a:t>…”</a:t>
            </a:r>
          </a:p>
          <a:p>
            <a:endParaRPr lang="en-US" sz="1050" dirty="0">
              <a:solidFill>
                <a:schemeClr val="bg1"/>
              </a:solidFill>
            </a:endParaRPr>
          </a:p>
          <a:p>
            <a:r>
              <a:rPr lang="en-US" sz="2400" dirty="0" smtClean="0">
                <a:solidFill>
                  <a:schemeClr val="bg1"/>
                </a:solidFill>
              </a:rPr>
              <a:t>“… </a:t>
            </a:r>
            <a:r>
              <a:rPr lang="en-US" sz="2400" b="1" dirty="0" smtClean="0">
                <a:solidFill>
                  <a:schemeClr val="bg1"/>
                </a:solidFill>
              </a:rPr>
              <a:t>John Paul II regularly called the faithful back to seeking the assistance of Michael in the work of </a:t>
            </a:r>
            <a:r>
              <a:rPr lang="en-US" sz="2400" b="1" u="sng" dirty="0" smtClean="0">
                <a:solidFill>
                  <a:srgbClr val="FFFF00"/>
                </a:solidFill>
              </a:rPr>
              <a:t>spiritual warfare</a:t>
            </a:r>
            <a:r>
              <a:rPr lang="en-US" sz="2400" b="1" dirty="0" smtClean="0">
                <a:solidFill>
                  <a:schemeClr val="bg1"/>
                </a:solidFill>
              </a:rPr>
              <a:t>. In 1994, he explicitly requested all of us to enter into the necessary </a:t>
            </a:r>
            <a:r>
              <a:rPr lang="en-US" sz="2400" b="1" u="sng" dirty="0" smtClean="0">
                <a:solidFill>
                  <a:srgbClr val="FFFF00"/>
                </a:solidFill>
              </a:rPr>
              <a:t>spiritual warfare</a:t>
            </a:r>
            <a:r>
              <a:rPr lang="en-US" sz="2400" b="1" dirty="0" smtClean="0">
                <a:solidFill>
                  <a:schemeClr val="bg1"/>
                </a:solidFill>
              </a:rPr>
              <a:t> our age requires.</a:t>
            </a:r>
            <a:r>
              <a:rPr lang="en-US" sz="2400" b="1" dirty="0">
                <a:solidFill>
                  <a:schemeClr val="bg1"/>
                </a:solidFill>
              </a:rPr>
              <a:t> </a:t>
            </a:r>
            <a:r>
              <a:rPr lang="en-US" sz="2400" b="1" dirty="0" smtClean="0">
                <a:solidFill>
                  <a:schemeClr val="bg1"/>
                </a:solidFill>
              </a:rPr>
              <a:t>…”</a:t>
            </a:r>
            <a:endParaRPr lang="en-US" sz="2400" dirty="0">
              <a:solidFill>
                <a:srgbClr val="FFFF00"/>
              </a:solidFill>
            </a:endParaRPr>
          </a:p>
        </p:txBody>
      </p:sp>
    </p:spTree>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TextBox 9"/>
          <p:cNvSpPr txBox="1"/>
          <p:nvPr/>
        </p:nvSpPr>
        <p:spPr>
          <a:xfrm>
            <a:off x="0" y="0"/>
            <a:ext cx="9144000" cy="6771084"/>
          </a:xfrm>
          <a:prstGeom prst="rect">
            <a:avLst/>
          </a:prstGeom>
          <a:noFill/>
        </p:spPr>
        <p:txBody>
          <a:bodyPr wrap="square" rtlCol="0">
            <a:spAutoFit/>
          </a:bodyPr>
          <a:lstStyle/>
          <a:p>
            <a:r>
              <a:rPr lang="en-US" sz="2400" dirty="0" smtClean="0">
                <a:solidFill>
                  <a:schemeClr val="bg1"/>
                </a:solidFill>
              </a:rPr>
              <a:t>“… </a:t>
            </a:r>
            <a:r>
              <a:rPr lang="en-US" sz="2400" b="1" dirty="0" smtClean="0">
                <a:solidFill>
                  <a:schemeClr val="bg1"/>
                </a:solidFill>
              </a:rPr>
              <a:t>Pope Leo XIII certainly had a very vivid recollection of this …”</a:t>
            </a:r>
          </a:p>
          <a:p>
            <a:endParaRPr lang="en-US" sz="1000" dirty="0" smtClean="0">
              <a:solidFill>
                <a:schemeClr val="bg1"/>
              </a:solidFill>
            </a:endParaRPr>
          </a:p>
          <a:p>
            <a:r>
              <a:rPr lang="en-US" sz="2400" dirty="0" smtClean="0">
                <a:solidFill>
                  <a:schemeClr val="bg1"/>
                </a:solidFill>
              </a:rPr>
              <a:t>“ … Archangel defend us </a:t>
            </a:r>
            <a:r>
              <a:rPr lang="en-US" sz="2400" b="1" u="sng" dirty="0" smtClean="0">
                <a:solidFill>
                  <a:srgbClr val="FFFF00"/>
                </a:solidFill>
              </a:rPr>
              <a:t>in battle</a:t>
            </a:r>
            <a:r>
              <a:rPr lang="en-US" sz="2400" dirty="0" smtClean="0">
                <a:solidFill>
                  <a:schemeClr val="bg1"/>
                </a:solidFill>
              </a:rPr>
              <a:t>… help in </a:t>
            </a:r>
            <a:r>
              <a:rPr lang="en-US" sz="2400" b="1" u="sng" dirty="0" smtClean="0">
                <a:solidFill>
                  <a:srgbClr val="FFFF00"/>
                </a:solidFill>
              </a:rPr>
              <a:t>the battle</a:t>
            </a:r>
            <a:r>
              <a:rPr lang="en-US" sz="2400" dirty="0" smtClean="0">
                <a:solidFill>
                  <a:schemeClr val="bg1"/>
                </a:solidFill>
              </a:rPr>
              <a:t> against the forces of darkness and against the spirit of this world. (Pope John Paul II, Regina </a:t>
            </a:r>
            <a:r>
              <a:rPr lang="en-US" sz="2400" dirty="0" err="1" smtClean="0">
                <a:solidFill>
                  <a:schemeClr val="bg1"/>
                </a:solidFill>
              </a:rPr>
              <a:t>Caeli</a:t>
            </a:r>
            <a:r>
              <a:rPr lang="en-US" sz="2400" dirty="0" smtClean="0">
                <a:solidFill>
                  <a:schemeClr val="bg1"/>
                </a:solidFill>
              </a:rPr>
              <a:t>, 24 April 1994)”</a:t>
            </a:r>
          </a:p>
          <a:p>
            <a:endParaRPr lang="en-US" sz="1000" dirty="0">
              <a:solidFill>
                <a:schemeClr val="bg1"/>
              </a:solidFill>
            </a:endParaRPr>
          </a:p>
          <a:p>
            <a:r>
              <a:rPr lang="en-US" sz="2400" dirty="0" smtClean="0">
                <a:solidFill>
                  <a:schemeClr val="bg1"/>
                </a:solidFill>
              </a:rPr>
              <a:t>“… </a:t>
            </a:r>
            <a:r>
              <a:rPr lang="en-US" sz="2400" b="1" dirty="0" smtClean="0">
                <a:solidFill>
                  <a:schemeClr val="bg1"/>
                </a:solidFill>
              </a:rPr>
              <a:t>Friday, July … 2013</a:t>
            </a:r>
            <a:r>
              <a:rPr lang="en-US" sz="2400" dirty="0" smtClean="0">
                <a:solidFill>
                  <a:schemeClr val="bg1"/>
                </a:solidFill>
              </a:rPr>
              <a:t>, with </a:t>
            </a:r>
            <a:r>
              <a:rPr lang="en-US" sz="2400" b="1" u="sng" dirty="0" smtClean="0">
                <a:solidFill>
                  <a:srgbClr val="FFFF00"/>
                </a:solidFill>
              </a:rPr>
              <a:t>the appearance of the “Two Popes”, is a symbol of the importance placed by the successors of Peter on the faithful</a:t>
            </a:r>
            <a:r>
              <a:rPr lang="en-US" sz="2400" dirty="0" smtClean="0">
                <a:solidFill>
                  <a:schemeClr val="bg1"/>
                </a:solidFill>
              </a:rPr>
              <a:t> not only discerning the underlying </a:t>
            </a:r>
            <a:r>
              <a:rPr lang="en-US" sz="2400" b="1" u="sng" dirty="0" smtClean="0">
                <a:solidFill>
                  <a:srgbClr val="FFFF00"/>
                </a:solidFill>
              </a:rPr>
              <a:t>spiritual warfare of this age</a:t>
            </a:r>
            <a:r>
              <a:rPr lang="en-US" sz="2400" dirty="0" smtClean="0">
                <a:solidFill>
                  <a:schemeClr val="bg1"/>
                </a:solidFill>
              </a:rPr>
              <a:t> but taking our place </a:t>
            </a:r>
            <a:r>
              <a:rPr lang="en-US" sz="2400" b="1" u="sng" dirty="0" smtClean="0">
                <a:solidFill>
                  <a:srgbClr val="FFFF00"/>
                </a:solidFill>
              </a:rPr>
              <a:t>in the field of battle</a:t>
            </a:r>
            <a:r>
              <a:rPr lang="en-US" sz="2400" dirty="0" smtClean="0">
                <a:solidFill>
                  <a:schemeClr val="bg1"/>
                </a:solidFill>
              </a:rPr>
              <a:t>.</a:t>
            </a:r>
          </a:p>
          <a:p>
            <a:endParaRPr lang="en-US" sz="1000" dirty="0" smtClean="0">
              <a:solidFill>
                <a:schemeClr val="bg1"/>
              </a:solidFill>
            </a:endParaRPr>
          </a:p>
          <a:p>
            <a:r>
              <a:rPr lang="en-US" sz="2400" dirty="0" smtClean="0">
                <a:solidFill>
                  <a:schemeClr val="bg1"/>
                </a:solidFill>
              </a:rPr>
              <a:t>“… </a:t>
            </a:r>
            <a:r>
              <a:rPr lang="en-US" sz="2400" b="1" u="sng" dirty="0" smtClean="0">
                <a:solidFill>
                  <a:srgbClr val="FFFF00"/>
                </a:solidFill>
              </a:rPr>
              <a:t>spiritual warfare</a:t>
            </a:r>
            <a:r>
              <a:rPr lang="en-US" sz="2400" dirty="0" smtClean="0">
                <a:solidFill>
                  <a:schemeClr val="bg1"/>
                </a:solidFill>
              </a:rPr>
              <a:t>….”</a:t>
            </a:r>
          </a:p>
          <a:p>
            <a:endParaRPr lang="en-US" sz="1000" dirty="0">
              <a:solidFill>
                <a:schemeClr val="bg1"/>
              </a:solidFill>
            </a:endParaRPr>
          </a:p>
          <a:p>
            <a:r>
              <a:rPr lang="en-US" sz="2400" dirty="0" smtClean="0">
                <a:solidFill>
                  <a:schemeClr val="bg1"/>
                </a:solidFill>
              </a:rPr>
              <a:t>“… </a:t>
            </a:r>
            <a:r>
              <a:rPr lang="en-US" sz="2400" b="1" dirty="0" smtClean="0">
                <a:solidFill>
                  <a:schemeClr val="bg1"/>
                </a:solidFill>
              </a:rPr>
              <a:t>Our “two Popes” have invoked </a:t>
            </a:r>
            <a:r>
              <a:rPr lang="en-US" sz="2400" b="1" u="sng" dirty="0" smtClean="0">
                <a:solidFill>
                  <a:srgbClr val="FFFF00"/>
                </a:solidFill>
              </a:rPr>
              <a:t>the big weapon in the current age of spiritual warfare</a:t>
            </a:r>
            <a:r>
              <a:rPr lang="en-US" sz="2400" dirty="0" smtClean="0">
                <a:solidFill>
                  <a:schemeClr val="bg1"/>
                </a:solidFill>
              </a:rPr>
              <a:t>. </a:t>
            </a:r>
            <a:r>
              <a:rPr lang="en-US" sz="2400" b="1" dirty="0" smtClean="0">
                <a:solidFill>
                  <a:schemeClr val="bg1"/>
                </a:solidFill>
              </a:rPr>
              <a:t>They have invited us to do the same</a:t>
            </a:r>
            <a:r>
              <a:rPr lang="en-US" sz="2400" dirty="0" smtClean="0">
                <a:solidFill>
                  <a:schemeClr val="bg1"/>
                </a:solidFill>
              </a:rPr>
              <a:t>. …”</a:t>
            </a:r>
            <a:r>
              <a:rPr lang="en-US" sz="2400" b="1" dirty="0" smtClean="0">
                <a:solidFill>
                  <a:schemeClr val="bg1"/>
                </a:solidFill>
              </a:rPr>
              <a:t> </a:t>
            </a:r>
            <a:r>
              <a:rPr lang="en-US" sz="2400" b="1" dirty="0" smtClean="0">
                <a:solidFill>
                  <a:srgbClr val="FFFF00"/>
                </a:solidFill>
              </a:rPr>
              <a:t>- https://johnib.wordpress.com/2013/07/06/defend-us-in-battle-benedict-xvi-and-pope-francis-consecrate-the-vatican-to-michael-the-archangel/</a:t>
            </a:r>
          </a:p>
          <a:p>
            <a:endParaRPr lang="en-US" sz="1000" dirty="0" smtClean="0">
              <a:solidFill>
                <a:schemeClr val="bg1"/>
              </a:solidFill>
            </a:endParaRPr>
          </a:p>
          <a:p>
            <a:r>
              <a:rPr lang="en-US" sz="2400" b="1" dirty="0" smtClean="0">
                <a:solidFill>
                  <a:srgbClr val="FFFF00"/>
                </a:solidFill>
              </a:rPr>
              <a:t>http://www.catholic.org/news/international/europe/story.php?id=51602</a:t>
            </a:r>
            <a:endParaRPr lang="en-US" sz="2400" dirty="0">
              <a:solidFill>
                <a:srgbClr val="FFFF00"/>
              </a:solidFill>
            </a:endParaRPr>
          </a:p>
        </p:txBody>
      </p:sp>
    </p:spTree>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external-content.duckduckgo.com75.jpg"/>
          <p:cNvPicPr>
            <a:picLocks noChangeAspect="1"/>
          </p:cNvPicPr>
          <p:nvPr/>
        </p:nvPicPr>
        <p:blipFill>
          <a:blip r:embed="rId2"/>
          <a:stretch>
            <a:fillRect/>
          </a:stretch>
        </p:blipFill>
        <p:spPr>
          <a:xfrm>
            <a:off x="0" y="914400"/>
            <a:ext cx="4624864" cy="5943600"/>
          </a:xfrm>
          <a:prstGeom prst="rect">
            <a:avLst/>
          </a:prstGeom>
        </p:spPr>
      </p:pic>
      <p:pic>
        <p:nvPicPr>
          <p:cNvPr id="4" name="Picture 3" descr="Atheism - Pope Dawkins.jpg"/>
          <p:cNvPicPr>
            <a:picLocks noChangeAspect="1"/>
          </p:cNvPicPr>
          <p:nvPr/>
        </p:nvPicPr>
        <p:blipFill>
          <a:blip r:embed="rId3"/>
          <a:stretch>
            <a:fillRect/>
          </a:stretch>
        </p:blipFill>
        <p:spPr>
          <a:xfrm>
            <a:off x="4616649" y="0"/>
            <a:ext cx="4527351" cy="5943600"/>
          </a:xfrm>
          <a:prstGeom prst="rect">
            <a:avLst/>
          </a:prstGeom>
        </p:spPr>
      </p:pic>
      <p:sp>
        <p:nvSpPr>
          <p:cNvPr id="5" name="TextBox 4"/>
          <p:cNvSpPr txBox="1"/>
          <p:nvPr/>
        </p:nvSpPr>
        <p:spPr>
          <a:xfrm>
            <a:off x="0" y="0"/>
            <a:ext cx="4648200" cy="954107"/>
          </a:xfrm>
          <a:prstGeom prst="rect">
            <a:avLst/>
          </a:prstGeom>
          <a:noFill/>
        </p:spPr>
        <p:txBody>
          <a:bodyPr wrap="square" rtlCol="0">
            <a:spAutoFit/>
          </a:bodyPr>
          <a:lstStyle/>
          <a:p>
            <a:pPr algn="ctr"/>
            <a:r>
              <a:rPr lang="en-US" sz="2800" b="1" dirty="0" smtClean="0">
                <a:solidFill>
                  <a:schemeClr val="bg1"/>
                </a:solidFill>
              </a:rPr>
              <a:t>KING OF THE NORTH </a:t>
            </a:r>
            <a:r>
              <a:rPr lang="en-US" sz="2400" b="1" dirty="0" smtClean="0">
                <a:solidFill>
                  <a:schemeClr val="bg1"/>
                </a:solidFill>
              </a:rPr>
              <a:t>(Dan. 11)</a:t>
            </a:r>
            <a:endParaRPr lang="en-US" sz="2800" b="1" dirty="0" smtClean="0">
              <a:solidFill>
                <a:schemeClr val="bg1"/>
              </a:solidFill>
            </a:endParaRPr>
          </a:p>
          <a:p>
            <a:pPr algn="ctr"/>
            <a:r>
              <a:rPr lang="en-US" sz="2800" b="1" u="sng" dirty="0" smtClean="0">
                <a:solidFill>
                  <a:srgbClr val="FFFF00"/>
                </a:solidFill>
              </a:rPr>
              <a:t>Religious</a:t>
            </a:r>
            <a:r>
              <a:rPr lang="en-US" sz="2800" b="1" dirty="0" smtClean="0">
                <a:solidFill>
                  <a:schemeClr val="bg1"/>
                </a:solidFill>
              </a:rPr>
              <a:t> Humanism </a:t>
            </a:r>
            <a:r>
              <a:rPr lang="en-US" sz="2400" b="1" dirty="0" smtClean="0">
                <a:solidFill>
                  <a:schemeClr val="bg1"/>
                </a:solidFill>
              </a:rPr>
              <a:t>(Babylon)</a:t>
            </a:r>
            <a:endParaRPr lang="en-US" sz="2800" b="1" dirty="0">
              <a:solidFill>
                <a:schemeClr val="bg1"/>
              </a:solidFill>
            </a:endParaRPr>
          </a:p>
        </p:txBody>
      </p:sp>
      <p:sp>
        <p:nvSpPr>
          <p:cNvPr id="6" name="TextBox 5"/>
          <p:cNvSpPr txBox="1"/>
          <p:nvPr/>
        </p:nvSpPr>
        <p:spPr>
          <a:xfrm>
            <a:off x="4495800" y="5903893"/>
            <a:ext cx="4648200" cy="954107"/>
          </a:xfrm>
          <a:prstGeom prst="rect">
            <a:avLst/>
          </a:prstGeom>
          <a:noFill/>
        </p:spPr>
        <p:txBody>
          <a:bodyPr wrap="square" rtlCol="0">
            <a:spAutoFit/>
          </a:bodyPr>
          <a:lstStyle/>
          <a:p>
            <a:pPr algn="ctr"/>
            <a:r>
              <a:rPr lang="en-US" sz="2800" b="1" dirty="0" smtClean="0">
                <a:solidFill>
                  <a:schemeClr val="bg1"/>
                </a:solidFill>
              </a:rPr>
              <a:t>KING OF THE SOUTH </a:t>
            </a:r>
            <a:r>
              <a:rPr lang="en-US" sz="2400" b="1" dirty="0" smtClean="0">
                <a:solidFill>
                  <a:schemeClr val="bg1"/>
                </a:solidFill>
              </a:rPr>
              <a:t>(Dan. 11)</a:t>
            </a:r>
            <a:endParaRPr lang="en-US" sz="2800" b="1" dirty="0" smtClean="0">
              <a:solidFill>
                <a:schemeClr val="bg1"/>
              </a:solidFill>
            </a:endParaRPr>
          </a:p>
          <a:p>
            <a:pPr algn="ctr"/>
            <a:r>
              <a:rPr lang="en-US" sz="2800" b="1" u="sng" dirty="0" smtClean="0">
                <a:solidFill>
                  <a:srgbClr val="FFFF00"/>
                </a:solidFill>
              </a:rPr>
              <a:t>Secular</a:t>
            </a:r>
            <a:r>
              <a:rPr lang="en-US" sz="2800" b="1" dirty="0" smtClean="0">
                <a:solidFill>
                  <a:schemeClr val="bg1"/>
                </a:solidFill>
              </a:rPr>
              <a:t> Humanism </a:t>
            </a:r>
            <a:r>
              <a:rPr lang="en-US" sz="2400" b="1" dirty="0" smtClean="0">
                <a:solidFill>
                  <a:schemeClr val="bg1"/>
                </a:solidFill>
              </a:rPr>
              <a:t>(Egypt)</a:t>
            </a:r>
            <a:endParaRPr lang="en-US" sz="2800" b="1" dirty="0">
              <a:solidFill>
                <a:schemeClr val="bg1"/>
              </a:solidFill>
            </a:endParaRPr>
          </a:p>
        </p:txBody>
      </p:sp>
      <p:sp>
        <p:nvSpPr>
          <p:cNvPr id="7" name="TextBox 6"/>
          <p:cNvSpPr txBox="1"/>
          <p:nvPr/>
        </p:nvSpPr>
        <p:spPr>
          <a:xfrm>
            <a:off x="4114800" y="3048000"/>
            <a:ext cx="914400" cy="707886"/>
          </a:xfrm>
          <a:prstGeom prst="rect">
            <a:avLst/>
          </a:prstGeom>
          <a:solidFill>
            <a:schemeClr val="tx1"/>
          </a:solidFill>
        </p:spPr>
        <p:txBody>
          <a:bodyPr wrap="square" rtlCol="0">
            <a:spAutoFit/>
          </a:bodyPr>
          <a:lstStyle/>
          <a:p>
            <a:pPr algn="ctr"/>
            <a:r>
              <a:rPr lang="en-US" sz="4000" b="1" dirty="0" smtClean="0">
                <a:solidFill>
                  <a:schemeClr val="bg1"/>
                </a:solidFill>
                <a:latin typeface="Informal Roman" pitchFamily="66" charset="0"/>
              </a:rPr>
              <a:t>Vs.</a:t>
            </a:r>
            <a:endParaRPr lang="en-US" sz="4000" b="1" dirty="0">
              <a:solidFill>
                <a:schemeClr val="bg1"/>
              </a:solidFill>
              <a:latin typeface="Informal Roman" pitchFamily="66" charset="0"/>
            </a:endParaRPr>
          </a:p>
        </p:txBody>
      </p:sp>
    </p:spTree>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external-content.duckduckgo.com76.jpg"/>
          <p:cNvPicPr>
            <a:picLocks noChangeAspect="1"/>
          </p:cNvPicPr>
          <p:nvPr/>
        </p:nvPicPr>
        <p:blipFill>
          <a:blip r:embed="rId2"/>
          <a:stretch>
            <a:fillRect/>
          </a:stretch>
        </p:blipFill>
        <p:spPr>
          <a:xfrm>
            <a:off x="0" y="914400"/>
            <a:ext cx="9144000" cy="5137079"/>
          </a:xfrm>
          <a:prstGeom prst="rect">
            <a:avLst/>
          </a:prstGeom>
        </p:spPr>
      </p:pic>
      <p:sp>
        <p:nvSpPr>
          <p:cNvPr id="9" name="TextBox 8"/>
          <p:cNvSpPr txBox="1"/>
          <p:nvPr/>
        </p:nvSpPr>
        <p:spPr>
          <a:xfrm>
            <a:off x="0" y="0"/>
            <a:ext cx="9144000" cy="954107"/>
          </a:xfrm>
          <a:prstGeom prst="rect">
            <a:avLst/>
          </a:prstGeom>
          <a:noFill/>
        </p:spPr>
        <p:txBody>
          <a:bodyPr wrap="square" rtlCol="0">
            <a:spAutoFit/>
          </a:bodyPr>
          <a:lstStyle/>
          <a:p>
            <a:pPr algn="ctr"/>
            <a:r>
              <a:rPr lang="en-US" sz="2800" b="1" dirty="0" smtClean="0">
                <a:solidFill>
                  <a:schemeClr val="bg1"/>
                </a:solidFill>
              </a:rPr>
              <a:t>“Francis I” speaking before the United States Congress</a:t>
            </a:r>
          </a:p>
          <a:p>
            <a:pPr algn="ctr"/>
            <a:r>
              <a:rPr lang="en-US" sz="2800" b="1" dirty="0" smtClean="0">
                <a:solidFill>
                  <a:schemeClr val="bg1"/>
                </a:solidFill>
              </a:rPr>
              <a:t>(Thursday, Sept. 24, 2015).</a:t>
            </a:r>
            <a:endParaRPr lang="en-US" sz="2800" b="1" dirty="0">
              <a:solidFill>
                <a:schemeClr val="bg1"/>
              </a:solidFill>
            </a:endParaRPr>
          </a:p>
        </p:txBody>
      </p:sp>
      <p:sp>
        <p:nvSpPr>
          <p:cNvPr id="10" name="TextBox 9"/>
          <p:cNvSpPr txBox="1"/>
          <p:nvPr/>
        </p:nvSpPr>
        <p:spPr>
          <a:xfrm>
            <a:off x="0" y="5903893"/>
            <a:ext cx="9144000" cy="954107"/>
          </a:xfrm>
          <a:prstGeom prst="rect">
            <a:avLst/>
          </a:prstGeom>
          <a:noFill/>
        </p:spPr>
        <p:txBody>
          <a:bodyPr wrap="square" rtlCol="0">
            <a:spAutoFit/>
          </a:bodyPr>
          <a:lstStyle/>
          <a:p>
            <a:pPr algn="ctr"/>
            <a:r>
              <a:rPr lang="en-US" sz="2800" b="1" dirty="0" smtClean="0">
                <a:solidFill>
                  <a:schemeClr val="bg1"/>
                </a:solidFill>
              </a:rPr>
              <a:t>Entering the Promised land, the land of freedom from tyranny of Government and Religion.</a:t>
            </a:r>
            <a:endParaRPr lang="en-US" sz="2800" b="1" dirty="0">
              <a:solidFill>
                <a:schemeClr val="bg1"/>
              </a:solidFill>
            </a:endParaRPr>
          </a:p>
        </p:txBody>
      </p:sp>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
            <a:ext cx="9144000" cy="553998"/>
          </a:xfrm>
          <a:prstGeom prst="rect">
            <a:avLst/>
          </a:prstGeom>
          <a:noFill/>
        </p:spPr>
        <p:txBody>
          <a:bodyPr wrap="square" rtlCol="0">
            <a:spAutoFit/>
          </a:bodyPr>
          <a:lstStyle/>
          <a:p>
            <a:pPr algn="ctr"/>
            <a:r>
              <a:rPr lang="en-US" sz="3000" b="1" dirty="0" smtClean="0">
                <a:solidFill>
                  <a:schemeClr val="bg1"/>
                </a:solidFill>
              </a:rPr>
              <a:t>“Francis I” meeting &amp; standing with “Evangelicals”.</a:t>
            </a:r>
            <a:endParaRPr lang="en-US" sz="3000" b="1" dirty="0">
              <a:solidFill>
                <a:schemeClr val="bg1"/>
              </a:solidFill>
            </a:endParaRPr>
          </a:p>
        </p:txBody>
      </p:sp>
      <p:sp>
        <p:nvSpPr>
          <p:cNvPr id="10" name="TextBox 9"/>
          <p:cNvSpPr txBox="1"/>
          <p:nvPr/>
        </p:nvSpPr>
        <p:spPr>
          <a:xfrm>
            <a:off x="0" y="5903893"/>
            <a:ext cx="9144000" cy="954107"/>
          </a:xfrm>
          <a:prstGeom prst="rect">
            <a:avLst/>
          </a:prstGeom>
          <a:noFill/>
        </p:spPr>
        <p:txBody>
          <a:bodyPr wrap="square" rtlCol="0">
            <a:spAutoFit/>
          </a:bodyPr>
          <a:lstStyle/>
          <a:p>
            <a:pPr algn="ctr"/>
            <a:r>
              <a:rPr lang="en-US" sz="2800" b="1" dirty="0" smtClean="0">
                <a:solidFill>
                  <a:schemeClr val="bg1"/>
                </a:solidFill>
              </a:rPr>
              <a:t>Entering the Promised land, the land of freedom from tyranny of Government and Religion.</a:t>
            </a:r>
            <a:endParaRPr lang="en-US" sz="2800" b="1" dirty="0">
              <a:solidFill>
                <a:schemeClr val="bg1"/>
              </a:solidFill>
            </a:endParaRPr>
          </a:p>
        </p:txBody>
      </p:sp>
      <p:pic>
        <p:nvPicPr>
          <p:cNvPr id="5" name="Picture 4" descr="external-content.duckduckgo.com77.jpg"/>
          <p:cNvPicPr>
            <a:picLocks noChangeAspect="1"/>
          </p:cNvPicPr>
          <p:nvPr/>
        </p:nvPicPr>
        <p:blipFill>
          <a:blip r:embed="rId2"/>
          <a:stretch>
            <a:fillRect/>
          </a:stretch>
        </p:blipFill>
        <p:spPr>
          <a:xfrm>
            <a:off x="0" y="762000"/>
            <a:ext cx="9144000" cy="5030680"/>
          </a:xfrm>
          <a:prstGeom prst="rect">
            <a:avLst/>
          </a:prstGeom>
        </p:spPr>
      </p:pic>
    </p:spTree>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0" y="152400"/>
            <a:ext cx="9144000" cy="546303"/>
          </a:xfrm>
          <a:prstGeom prst="rect">
            <a:avLst/>
          </a:prstGeom>
          <a:noFill/>
        </p:spPr>
        <p:txBody>
          <a:bodyPr wrap="square" rtlCol="0">
            <a:spAutoFit/>
          </a:bodyPr>
          <a:lstStyle/>
          <a:p>
            <a:pPr algn="ctr"/>
            <a:r>
              <a:rPr lang="en-US" sz="2950" b="1" dirty="0" smtClean="0">
                <a:solidFill>
                  <a:schemeClr val="bg1"/>
                </a:solidFill>
              </a:rPr>
              <a:t>“Francis I” (through his Jesuits) calls for unity with Rome.</a:t>
            </a:r>
            <a:endParaRPr lang="en-US" sz="2950" b="1" dirty="0">
              <a:solidFill>
                <a:schemeClr val="bg1"/>
              </a:solidFill>
            </a:endParaRPr>
          </a:p>
        </p:txBody>
      </p:sp>
      <p:sp>
        <p:nvSpPr>
          <p:cNvPr id="10" name="TextBox 9"/>
          <p:cNvSpPr txBox="1"/>
          <p:nvPr/>
        </p:nvSpPr>
        <p:spPr>
          <a:xfrm>
            <a:off x="0" y="5903893"/>
            <a:ext cx="9144000" cy="954107"/>
          </a:xfrm>
          <a:prstGeom prst="rect">
            <a:avLst/>
          </a:prstGeom>
          <a:noFill/>
        </p:spPr>
        <p:txBody>
          <a:bodyPr wrap="square" rtlCol="0">
            <a:spAutoFit/>
          </a:bodyPr>
          <a:lstStyle/>
          <a:p>
            <a:pPr algn="ctr"/>
            <a:r>
              <a:rPr lang="en-US" sz="2800" b="1" dirty="0" smtClean="0">
                <a:solidFill>
                  <a:schemeClr val="bg1"/>
                </a:solidFill>
              </a:rPr>
              <a:t>Entering the Promised land, the land of freedom from tyranny of Government and Religion.</a:t>
            </a:r>
            <a:endParaRPr lang="en-US" sz="2800" b="1" dirty="0">
              <a:solidFill>
                <a:schemeClr val="bg1"/>
              </a:solidFill>
            </a:endParaRPr>
          </a:p>
        </p:txBody>
      </p:sp>
      <p:pic>
        <p:nvPicPr>
          <p:cNvPr id="6" name="Picture 5" descr="external-content.duckduckgo.com78.jpg"/>
          <p:cNvPicPr>
            <a:picLocks noChangeAspect="1"/>
          </p:cNvPicPr>
          <p:nvPr/>
        </p:nvPicPr>
        <p:blipFill>
          <a:blip r:embed="rId2"/>
          <a:stretch>
            <a:fillRect/>
          </a:stretch>
        </p:blipFill>
        <p:spPr>
          <a:xfrm>
            <a:off x="0" y="762000"/>
            <a:ext cx="9144000" cy="5143500"/>
          </a:xfrm>
          <a:prstGeom prst="rect">
            <a:avLst/>
          </a:prstGeom>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0" y="1828800"/>
            <a:ext cx="4495800" cy="1569660"/>
          </a:xfrm>
          <a:prstGeom prst="rect">
            <a:avLst/>
          </a:prstGeom>
          <a:noFill/>
        </p:spPr>
        <p:txBody>
          <a:bodyPr wrap="square" rtlCol="0">
            <a:spAutoFit/>
          </a:bodyPr>
          <a:lstStyle/>
          <a:p>
            <a:pPr algn="ctr"/>
            <a:r>
              <a:rPr lang="en-US" sz="3200" b="1" dirty="0" err="1" smtClean="0">
                <a:solidFill>
                  <a:srgbClr val="00B0F0"/>
                </a:solidFill>
              </a:rPr>
              <a:t>Zec.</a:t>
            </a:r>
            <a:r>
              <a:rPr lang="en-US" sz="3200" b="1" dirty="0" smtClean="0">
                <a:solidFill>
                  <a:srgbClr val="00B0F0"/>
                </a:solidFill>
              </a:rPr>
              <a:t> 9:9; Matt. 21:5,7; Mark 11:7; Luke 19:35; John 12:15</a:t>
            </a:r>
            <a:endParaRPr lang="en-US" sz="3200" b="1" dirty="0">
              <a:solidFill>
                <a:srgbClr val="00B0F0"/>
              </a:solidFill>
            </a:endParaRPr>
          </a:p>
        </p:txBody>
      </p:sp>
      <p:sp>
        <p:nvSpPr>
          <p:cNvPr id="5" name="TextBox 4"/>
          <p:cNvSpPr txBox="1"/>
          <p:nvPr/>
        </p:nvSpPr>
        <p:spPr>
          <a:xfrm>
            <a:off x="4648200" y="2133600"/>
            <a:ext cx="4495800" cy="954107"/>
          </a:xfrm>
          <a:prstGeom prst="rect">
            <a:avLst/>
          </a:prstGeom>
          <a:noFill/>
        </p:spPr>
        <p:txBody>
          <a:bodyPr wrap="square" rtlCol="0">
            <a:spAutoFit/>
          </a:bodyPr>
          <a:lstStyle/>
          <a:p>
            <a:pPr algn="ctr"/>
            <a:r>
              <a:rPr lang="en-US" sz="2800" b="1" dirty="0" smtClean="0">
                <a:solidFill>
                  <a:schemeClr val="bg1"/>
                </a:solidFill>
              </a:rPr>
              <a:t>“sit upon a scarlet </a:t>
            </a:r>
            <a:r>
              <a:rPr lang="en-US" sz="2800" b="1" dirty="0" err="1" smtClean="0">
                <a:solidFill>
                  <a:schemeClr val="bg1"/>
                </a:solidFill>
              </a:rPr>
              <a:t>coloured</a:t>
            </a:r>
            <a:r>
              <a:rPr lang="en-US" sz="2800" b="1" dirty="0" smtClean="0">
                <a:solidFill>
                  <a:schemeClr val="bg1"/>
                </a:solidFill>
              </a:rPr>
              <a:t> beast” </a:t>
            </a:r>
            <a:r>
              <a:rPr lang="en-US" sz="2800" b="1" dirty="0" smtClean="0">
                <a:solidFill>
                  <a:schemeClr val="accent2">
                    <a:lumMod val="40000"/>
                    <a:lumOff val="60000"/>
                  </a:schemeClr>
                </a:solidFill>
              </a:rPr>
              <a:t>Rev. 17:3</a:t>
            </a:r>
            <a:endParaRPr lang="en-US" sz="2800" b="1" dirty="0">
              <a:solidFill>
                <a:schemeClr val="accent2">
                  <a:lumMod val="40000"/>
                  <a:lumOff val="60000"/>
                </a:schemeClr>
              </a:solidFill>
            </a:endParaRPr>
          </a:p>
        </p:txBody>
      </p:sp>
      <p:sp>
        <p:nvSpPr>
          <p:cNvPr id="7" name="TextBox 6"/>
          <p:cNvSpPr txBox="1"/>
          <p:nvPr/>
        </p:nvSpPr>
        <p:spPr>
          <a:xfrm>
            <a:off x="0" y="0"/>
            <a:ext cx="4495800" cy="769441"/>
          </a:xfrm>
          <a:prstGeom prst="rect">
            <a:avLst/>
          </a:prstGeom>
          <a:noFill/>
        </p:spPr>
        <p:txBody>
          <a:bodyPr wrap="square" rtlCol="0">
            <a:spAutoFit/>
          </a:bodyPr>
          <a:lstStyle/>
          <a:p>
            <a:pPr algn="ctr"/>
            <a:r>
              <a:rPr lang="en-US" sz="4400" b="1" dirty="0" smtClean="0">
                <a:solidFill>
                  <a:schemeClr val="bg1"/>
                </a:solidFill>
              </a:rPr>
              <a:t>CHRIST</a:t>
            </a:r>
            <a:endParaRPr lang="en-US" sz="4400" b="1" dirty="0">
              <a:solidFill>
                <a:schemeClr val="bg1"/>
              </a:solidFill>
            </a:endParaRPr>
          </a:p>
        </p:txBody>
      </p:sp>
      <p:sp>
        <p:nvSpPr>
          <p:cNvPr id="9" name="TextBox 8"/>
          <p:cNvSpPr txBox="1"/>
          <p:nvPr/>
        </p:nvSpPr>
        <p:spPr>
          <a:xfrm>
            <a:off x="4648200" y="0"/>
            <a:ext cx="4495800" cy="769441"/>
          </a:xfrm>
          <a:prstGeom prst="rect">
            <a:avLst/>
          </a:prstGeom>
          <a:noFill/>
        </p:spPr>
        <p:txBody>
          <a:bodyPr wrap="square" rtlCol="0">
            <a:spAutoFit/>
          </a:bodyPr>
          <a:lstStyle/>
          <a:p>
            <a:pPr algn="ctr"/>
            <a:r>
              <a:rPr lang="en-US" sz="4400" b="1" dirty="0" smtClean="0">
                <a:solidFill>
                  <a:schemeClr val="bg1"/>
                </a:solidFill>
              </a:rPr>
              <a:t>ANTI-CHRIST</a:t>
            </a:r>
            <a:endParaRPr lang="en-US" sz="4400" b="1" dirty="0">
              <a:solidFill>
                <a:schemeClr val="bg1"/>
              </a:solidFill>
            </a:endParaRPr>
          </a:p>
        </p:txBody>
      </p:sp>
      <p:sp>
        <p:nvSpPr>
          <p:cNvPr id="11" name="TextBox 10"/>
          <p:cNvSpPr txBox="1"/>
          <p:nvPr/>
        </p:nvSpPr>
        <p:spPr>
          <a:xfrm>
            <a:off x="0" y="3564791"/>
            <a:ext cx="4724400" cy="3293209"/>
          </a:xfrm>
          <a:prstGeom prst="rect">
            <a:avLst/>
          </a:prstGeom>
          <a:noFill/>
        </p:spPr>
        <p:txBody>
          <a:bodyPr wrap="square" rtlCol="0">
            <a:spAutoFit/>
          </a:bodyPr>
          <a:lstStyle/>
          <a:p>
            <a:pPr algn="ctr"/>
            <a:r>
              <a:rPr lang="en-US" sz="2600" b="1" dirty="0" smtClean="0">
                <a:solidFill>
                  <a:schemeClr val="bg1"/>
                </a:solidFill>
              </a:rPr>
              <a:t>“Rejoice </a:t>
            </a:r>
            <a:r>
              <a:rPr lang="en-US" sz="2600" b="1" dirty="0">
                <a:solidFill>
                  <a:schemeClr val="bg1"/>
                </a:solidFill>
              </a:rPr>
              <a:t>greatly, O daughter of Zion; shout, O daughter of Jerusalem: behold, </a:t>
            </a:r>
            <a:r>
              <a:rPr lang="en-US" sz="2600" b="1" u="sng" dirty="0">
                <a:solidFill>
                  <a:srgbClr val="FFFF00"/>
                </a:solidFill>
              </a:rPr>
              <a:t>thy King</a:t>
            </a:r>
            <a:r>
              <a:rPr lang="en-US" sz="2600" b="1" dirty="0">
                <a:solidFill>
                  <a:schemeClr val="bg1"/>
                </a:solidFill>
              </a:rPr>
              <a:t> cometh unto thee: he is just, and </a:t>
            </a:r>
            <a:r>
              <a:rPr lang="en-US" sz="2600" b="1" u="sng" dirty="0">
                <a:solidFill>
                  <a:srgbClr val="FFFF00"/>
                </a:solidFill>
              </a:rPr>
              <a:t>having salvation; lowly, and riding upon an ass, and upon a colt the foal of an ass</a:t>
            </a:r>
            <a:r>
              <a:rPr lang="en-US" sz="2600" b="1" dirty="0" smtClean="0">
                <a:solidFill>
                  <a:schemeClr val="bg1"/>
                </a:solidFill>
              </a:rPr>
              <a:t>.”</a:t>
            </a:r>
          </a:p>
          <a:p>
            <a:pPr algn="ctr"/>
            <a:r>
              <a:rPr lang="en-US" sz="2600" b="1" dirty="0" smtClean="0">
                <a:solidFill>
                  <a:srgbClr val="00B0F0"/>
                </a:solidFill>
              </a:rPr>
              <a:t>– Zechariah 9:9 KJB</a:t>
            </a:r>
            <a:endParaRPr lang="en-US" sz="2600" b="1" dirty="0">
              <a:solidFill>
                <a:srgbClr val="00B0F0"/>
              </a:solidFill>
            </a:endParaRPr>
          </a:p>
        </p:txBody>
      </p:sp>
      <p:sp>
        <p:nvSpPr>
          <p:cNvPr id="12" name="TextBox 11"/>
          <p:cNvSpPr txBox="1"/>
          <p:nvPr/>
        </p:nvSpPr>
        <p:spPr>
          <a:xfrm>
            <a:off x="4572000" y="3749457"/>
            <a:ext cx="4572000" cy="3108543"/>
          </a:xfrm>
          <a:prstGeom prst="rect">
            <a:avLst/>
          </a:prstGeom>
          <a:noFill/>
        </p:spPr>
        <p:txBody>
          <a:bodyPr wrap="square" rtlCol="0">
            <a:spAutoFit/>
          </a:bodyPr>
          <a:lstStyle/>
          <a:p>
            <a:pPr algn="ctr"/>
            <a:r>
              <a:rPr lang="en-US" sz="2800" b="1" dirty="0" smtClean="0">
                <a:solidFill>
                  <a:schemeClr val="bg1"/>
                </a:solidFill>
              </a:rPr>
              <a:t>“So </a:t>
            </a:r>
            <a:r>
              <a:rPr lang="en-US" sz="2800" b="1" dirty="0">
                <a:solidFill>
                  <a:schemeClr val="bg1"/>
                </a:solidFill>
              </a:rPr>
              <a:t>he carried me away in the spirit into the wilderness: and I saw </a:t>
            </a:r>
            <a:r>
              <a:rPr lang="en-US" sz="2800" b="1" u="sng" dirty="0">
                <a:solidFill>
                  <a:srgbClr val="FFFF00"/>
                </a:solidFill>
              </a:rPr>
              <a:t>a woman sit upon a scarlet </a:t>
            </a:r>
            <a:r>
              <a:rPr lang="en-US" sz="2800" b="1" u="sng" dirty="0" err="1">
                <a:solidFill>
                  <a:srgbClr val="FFFF00"/>
                </a:solidFill>
              </a:rPr>
              <a:t>coloured</a:t>
            </a:r>
            <a:r>
              <a:rPr lang="en-US" sz="2800" b="1" u="sng" dirty="0">
                <a:solidFill>
                  <a:srgbClr val="FFFF00"/>
                </a:solidFill>
              </a:rPr>
              <a:t> beast</a:t>
            </a:r>
            <a:r>
              <a:rPr lang="en-US" sz="2800" b="1" dirty="0">
                <a:solidFill>
                  <a:schemeClr val="bg1"/>
                </a:solidFill>
              </a:rPr>
              <a:t>, full of names of blasphemy, </a:t>
            </a:r>
            <a:r>
              <a:rPr lang="en-US" sz="2800" b="1" u="sng" dirty="0">
                <a:solidFill>
                  <a:srgbClr val="FFFF00"/>
                </a:solidFill>
              </a:rPr>
              <a:t>having seven heads and ten horns</a:t>
            </a:r>
            <a:r>
              <a:rPr lang="en-US" sz="2800" b="1" dirty="0" smtClean="0">
                <a:solidFill>
                  <a:schemeClr val="bg1"/>
                </a:solidFill>
              </a:rPr>
              <a:t>.” </a:t>
            </a:r>
            <a:r>
              <a:rPr lang="en-US" sz="2800" b="1" dirty="0" smtClean="0">
                <a:solidFill>
                  <a:schemeClr val="accent2">
                    <a:lumMod val="40000"/>
                    <a:lumOff val="60000"/>
                  </a:schemeClr>
                </a:solidFill>
              </a:rPr>
              <a:t>– Revelation 17:3 KJB</a:t>
            </a:r>
            <a:endParaRPr lang="en-US" sz="2800" b="1" dirty="0">
              <a:solidFill>
                <a:schemeClr val="accent2">
                  <a:lumMod val="40000"/>
                  <a:lumOff val="60000"/>
                </a:schemeClr>
              </a:solidFill>
            </a:endParaRPr>
          </a:p>
        </p:txBody>
      </p:sp>
      <p:sp>
        <p:nvSpPr>
          <p:cNvPr id="13" name="TextBox 12"/>
          <p:cNvSpPr txBox="1"/>
          <p:nvPr/>
        </p:nvSpPr>
        <p:spPr>
          <a:xfrm>
            <a:off x="0" y="914400"/>
            <a:ext cx="9144000" cy="646331"/>
          </a:xfrm>
          <a:prstGeom prst="rect">
            <a:avLst/>
          </a:prstGeom>
          <a:noFill/>
        </p:spPr>
        <p:txBody>
          <a:bodyPr wrap="square" rtlCol="0">
            <a:spAutoFit/>
          </a:bodyPr>
          <a:lstStyle/>
          <a:p>
            <a:pPr algn="ctr"/>
            <a:r>
              <a:rPr lang="en-US" sz="3600" b="1" dirty="0" smtClean="0">
                <a:solidFill>
                  <a:srgbClr val="FFFF00"/>
                </a:solidFill>
              </a:rPr>
              <a:t>would sit/ride atop a beast</a:t>
            </a:r>
            <a:endParaRPr lang="en-US" sz="3600" b="1" dirty="0">
              <a:solidFill>
                <a:srgbClr val="FFFF00"/>
              </a:solidFill>
            </a:endParaRPr>
          </a:p>
        </p:txBody>
      </p:sp>
    </p:spTree>
  </p:cSld>
  <p:clrMapOvr>
    <a:masterClrMapping/>
  </p:clrMapOvr>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7187</TotalTime>
  <Words>7422</Words>
  <Application>Microsoft Office PowerPoint</Application>
  <PresentationFormat>On-screen Show (4:3)</PresentationFormat>
  <Paragraphs>530</Paragraphs>
  <Slides>181</Slides>
  <Notes>1</Notes>
  <HiddenSlides>0</HiddenSlides>
  <MMClips>0</MMClips>
  <ScaleCrop>false</ScaleCrop>
  <HeadingPairs>
    <vt:vector size="4" baseType="variant">
      <vt:variant>
        <vt:lpstr>Theme</vt:lpstr>
      </vt:variant>
      <vt:variant>
        <vt:i4>1</vt:i4>
      </vt:variant>
      <vt:variant>
        <vt:lpstr>Slide Titles</vt:lpstr>
      </vt:variant>
      <vt:variant>
        <vt:i4>181</vt:i4>
      </vt:variant>
    </vt:vector>
  </HeadingPairs>
  <TitlesOfParts>
    <vt:vector size="182" baseType="lpstr">
      <vt:lpstr>Office Theme</vt:lpstr>
      <vt:lpstr>Slide 1</vt:lpstr>
      <vt:lpstr>Slide 2</vt:lpstr>
      <vt:lpstr>Slide 3</vt:lpstr>
      <vt:lpstr>Slide 4</vt:lpstr>
      <vt:lpstr>Slide 5</vt:lpstr>
      <vt:lpstr>Slide 6</vt:lpstr>
      <vt:lpstr>Slide 7</vt:lpstr>
      <vt:lpstr>Slide 8</vt:lpstr>
      <vt:lpstr>Slide 9</vt:lpstr>
      <vt:lpstr>Slide 10</vt:lpstr>
      <vt:lpstr>Slide 11</vt:lpstr>
      <vt:lpstr>Slide 12</vt:lpstr>
      <vt:lpstr>Slide 13</vt:lpstr>
      <vt:lpstr>Slide 14</vt:lpstr>
      <vt:lpstr>Slide 15</vt:lpstr>
      <vt:lpstr>Slide 16</vt:lpstr>
      <vt:lpstr>Slide 17</vt:lpstr>
      <vt:lpstr>Slide 18</vt:lpstr>
      <vt:lpstr>Slide 19</vt:lpstr>
      <vt:lpstr>Slide 20</vt:lpstr>
      <vt:lpstr>Slide 21</vt:lpstr>
      <vt:lpstr>Slide 22</vt:lpstr>
      <vt:lpstr>Slide 23</vt:lpstr>
      <vt:lpstr>Slide 24</vt:lpstr>
      <vt:lpstr>Slide 25</vt:lpstr>
      <vt:lpstr>Slide 26</vt:lpstr>
      <vt:lpstr>Slide 27</vt:lpstr>
      <vt:lpstr>Slide 28</vt:lpstr>
      <vt:lpstr>Slide 29</vt:lpstr>
      <vt:lpstr>Slide 30</vt:lpstr>
      <vt:lpstr>Slide 31</vt:lpstr>
      <vt:lpstr>Slide 32</vt:lpstr>
      <vt:lpstr>Slide 33</vt:lpstr>
      <vt:lpstr>Slide 34</vt:lpstr>
      <vt:lpstr>Slide 35</vt:lpstr>
      <vt:lpstr>Slide 36</vt:lpstr>
      <vt:lpstr>Slide 37</vt:lpstr>
      <vt:lpstr>Slide 38</vt:lpstr>
      <vt:lpstr>Slide 39</vt:lpstr>
      <vt:lpstr>Slide 40</vt:lpstr>
      <vt:lpstr>Slide 41</vt:lpstr>
      <vt:lpstr>Slide 42</vt:lpstr>
      <vt:lpstr>Slide 43</vt:lpstr>
      <vt:lpstr>Slide 44</vt:lpstr>
      <vt:lpstr>Slide 45</vt:lpstr>
      <vt:lpstr>Slide 46</vt:lpstr>
      <vt:lpstr>Slide 47</vt:lpstr>
      <vt:lpstr>Slide 48</vt:lpstr>
      <vt:lpstr>Slide 49</vt:lpstr>
      <vt:lpstr>Slide 50</vt:lpstr>
      <vt:lpstr>Slide 51</vt:lpstr>
      <vt:lpstr>Slide 52</vt:lpstr>
      <vt:lpstr>Slide 53</vt:lpstr>
      <vt:lpstr>Slide 54</vt:lpstr>
      <vt:lpstr>Slide 55</vt:lpstr>
      <vt:lpstr>Slide 56</vt:lpstr>
      <vt:lpstr>Slide 57</vt:lpstr>
      <vt:lpstr>Slide 58</vt:lpstr>
      <vt:lpstr>Slide 59</vt:lpstr>
      <vt:lpstr>Slide 60</vt:lpstr>
      <vt:lpstr>Slide 61</vt:lpstr>
      <vt:lpstr>Slide 62</vt:lpstr>
      <vt:lpstr>Slide 63</vt:lpstr>
      <vt:lpstr>Slide 64</vt:lpstr>
      <vt:lpstr>Slide 65</vt:lpstr>
      <vt:lpstr>Slide 66</vt:lpstr>
      <vt:lpstr>Slide 67</vt:lpstr>
      <vt:lpstr>Slide 68</vt:lpstr>
      <vt:lpstr>Slide 69</vt:lpstr>
      <vt:lpstr>Slide 70</vt:lpstr>
      <vt:lpstr>Slide 71</vt:lpstr>
      <vt:lpstr>Slide 72</vt:lpstr>
      <vt:lpstr>Slide 73</vt:lpstr>
      <vt:lpstr>Slide 74</vt:lpstr>
      <vt:lpstr>Slide 75</vt:lpstr>
      <vt:lpstr>Slide 76</vt:lpstr>
      <vt:lpstr>Slide 77</vt:lpstr>
      <vt:lpstr>Slide 78</vt:lpstr>
      <vt:lpstr>Slide 79</vt:lpstr>
      <vt:lpstr>Slide 80</vt:lpstr>
      <vt:lpstr>Slide 81</vt:lpstr>
      <vt:lpstr>Slide 82</vt:lpstr>
      <vt:lpstr>Slide 83</vt:lpstr>
      <vt:lpstr>Slide 84</vt:lpstr>
      <vt:lpstr>Slide 85</vt:lpstr>
      <vt:lpstr>Slide 86</vt:lpstr>
      <vt:lpstr>Slide 87</vt:lpstr>
      <vt:lpstr>Slide 88</vt:lpstr>
      <vt:lpstr>Slide 89</vt:lpstr>
      <vt:lpstr>Slide 90</vt:lpstr>
      <vt:lpstr>Slide 91</vt:lpstr>
      <vt:lpstr>Slide 92</vt:lpstr>
      <vt:lpstr>Slide 93</vt:lpstr>
      <vt:lpstr>Slide 94</vt:lpstr>
      <vt:lpstr>Slide 95</vt:lpstr>
      <vt:lpstr>Slide 96</vt:lpstr>
      <vt:lpstr>Slide 97</vt:lpstr>
      <vt:lpstr>Slide 98</vt:lpstr>
      <vt:lpstr>Slide 99</vt:lpstr>
      <vt:lpstr>Slide 100</vt:lpstr>
      <vt:lpstr>Slide 101</vt:lpstr>
      <vt:lpstr>Slide 102</vt:lpstr>
      <vt:lpstr>Slide 103</vt:lpstr>
      <vt:lpstr>Slide 104</vt:lpstr>
      <vt:lpstr>Slide 105</vt:lpstr>
      <vt:lpstr>Slide 106</vt:lpstr>
      <vt:lpstr>Slide 107</vt:lpstr>
      <vt:lpstr>Slide 108</vt:lpstr>
      <vt:lpstr>Slide 109</vt:lpstr>
      <vt:lpstr>Slide 110</vt:lpstr>
      <vt:lpstr>Slide 111</vt:lpstr>
      <vt:lpstr>Slide 112</vt:lpstr>
      <vt:lpstr>Slide 113</vt:lpstr>
      <vt:lpstr>Slide 114</vt:lpstr>
      <vt:lpstr>Slide 115</vt:lpstr>
      <vt:lpstr>Slide 116</vt:lpstr>
      <vt:lpstr>Slide 117</vt:lpstr>
      <vt:lpstr>Slide 118</vt:lpstr>
      <vt:lpstr>Slide 119</vt:lpstr>
      <vt:lpstr>Slide 120</vt:lpstr>
      <vt:lpstr>Slide 121</vt:lpstr>
      <vt:lpstr>Slide 122</vt:lpstr>
      <vt:lpstr>Slide 123</vt:lpstr>
      <vt:lpstr>Slide 124</vt:lpstr>
      <vt:lpstr>Slide 125</vt:lpstr>
      <vt:lpstr>Slide 126</vt:lpstr>
      <vt:lpstr>Slide 127</vt:lpstr>
      <vt:lpstr>Slide 128</vt:lpstr>
      <vt:lpstr>Slide 129</vt:lpstr>
      <vt:lpstr>Slide 130</vt:lpstr>
      <vt:lpstr>Slide 131</vt:lpstr>
      <vt:lpstr>Slide 132</vt:lpstr>
      <vt:lpstr>Slide 133</vt:lpstr>
      <vt:lpstr>Slide 134</vt:lpstr>
      <vt:lpstr>Slide 135</vt:lpstr>
      <vt:lpstr>Slide 136</vt:lpstr>
      <vt:lpstr>Slide 137</vt:lpstr>
      <vt:lpstr>Slide 138</vt:lpstr>
      <vt:lpstr>Slide 139</vt:lpstr>
      <vt:lpstr>Slide 140</vt:lpstr>
      <vt:lpstr>Slide 141</vt:lpstr>
      <vt:lpstr>Slide 142</vt:lpstr>
      <vt:lpstr>Slide 143</vt:lpstr>
      <vt:lpstr>Slide 144</vt:lpstr>
      <vt:lpstr>Slide 145</vt:lpstr>
      <vt:lpstr>Slide 146</vt:lpstr>
      <vt:lpstr>Slide 147</vt:lpstr>
      <vt:lpstr>Slide 148</vt:lpstr>
      <vt:lpstr>Slide 149</vt:lpstr>
      <vt:lpstr>Slide 150</vt:lpstr>
      <vt:lpstr>Slide 151</vt:lpstr>
      <vt:lpstr>Slide 152</vt:lpstr>
      <vt:lpstr>Slide 153</vt:lpstr>
      <vt:lpstr>Slide 154</vt:lpstr>
      <vt:lpstr>Slide 155</vt:lpstr>
      <vt:lpstr>Slide 156</vt:lpstr>
      <vt:lpstr>Slide 157</vt:lpstr>
      <vt:lpstr>Slide 158</vt:lpstr>
      <vt:lpstr>Slide 159</vt:lpstr>
      <vt:lpstr>Slide 160</vt:lpstr>
      <vt:lpstr>Slide 161</vt:lpstr>
      <vt:lpstr>Slide 162</vt:lpstr>
      <vt:lpstr>Slide 163</vt:lpstr>
      <vt:lpstr>Slide 164</vt:lpstr>
      <vt:lpstr>Slide 165</vt:lpstr>
      <vt:lpstr>Slide 166</vt:lpstr>
      <vt:lpstr>Slide 167</vt:lpstr>
      <vt:lpstr>Slide 168</vt:lpstr>
      <vt:lpstr>Slide 169</vt:lpstr>
      <vt:lpstr>Slide 170</vt:lpstr>
      <vt:lpstr>Slide 171</vt:lpstr>
      <vt:lpstr>Slide 172</vt:lpstr>
      <vt:lpstr>Slide 173</vt:lpstr>
      <vt:lpstr>Slide 174</vt:lpstr>
      <vt:lpstr>Slide 175</vt:lpstr>
      <vt:lpstr>Slide 176</vt:lpstr>
      <vt:lpstr>Slide 177</vt:lpstr>
      <vt:lpstr>Slide 178</vt:lpstr>
      <vt:lpstr>Slide 179</vt:lpstr>
      <vt:lpstr>Slide 180</vt:lpstr>
      <vt:lpstr>Slide 181</vt:lpstr>
    </vt:vector>
  </TitlesOfParts>
  <Company>Grizli777</Company>
  <LinksUpToDate>false</LinksUpToDate>
  <SharedDoc>false</SharedDoc>
  <HyperlinksChanged>false</HyperlinksChanged>
  <AppVersion>12.0000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AWHN</dc:creator>
  <cp:lastModifiedBy>AWHN</cp:lastModifiedBy>
  <cp:revision>663</cp:revision>
  <dcterms:created xsi:type="dcterms:W3CDTF">2020-09-07T00:03:04Z</dcterms:created>
  <dcterms:modified xsi:type="dcterms:W3CDTF">2020-09-13T23:46:19Z</dcterms:modified>
</cp:coreProperties>
</file>