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76" r:id="rId7"/>
    <p:sldId id="258" r:id="rId8"/>
    <p:sldId id="259" r:id="rId9"/>
    <p:sldId id="263" r:id="rId10"/>
    <p:sldId id="261" r:id="rId11"/>
    <p:sldId id="260" r:id="rId12"/>
    <p:sldId id="277" r:id="rId13"/>
    <p:sldId id="272" r:id="rId14"/>
    <p:sldId id="269" r:id="rId15"/>
    <p:sldId id="270" r:id="rId16"/>
    <p:sldId id="271" r:id="rId17"/>
    <p:sldId id="268" r:id="rId18"/>
    <p:sldId id="278" r:id="rId19"/>
    <p:sldId id="279" r:id="rId20"/>
    <p:sldId id="273" r:id="rId21"/>
    <p:sldId id="274" r:id="rId22"/>
    <p:sldId id="275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CDDB-3C64-4B47-A015-3F455929CAAA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072B-1AE6-455C-8F38-8BA525DF15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“… Walk In The Light 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885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“… as He is in the Light …” </a:t>
            </a:r>
            <a:r>
              <a:rPr lang="en-US" sz="4000" b="1" dirty="0" smtClean="0">
                <a:solidFill>
                  <a:srgbClr val="00B0F0"/>
                </a:solidFill>
              </a:rPr>
              <a:t>– 1 John 1:7 KJB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7" name="Picture 6" descr="Walk In The L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If Jesus Decided To Not Go Back To Heaven?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Bible - Jesus Ascen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Would His Father And The Angels Be Happy Or Sad?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ble - Forgiven By The Sacrifice And Blood Of Jes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0"/>
            <a:ext cx="4533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457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What If Jesus Only Forgave Some Of Our Sins And Not All?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- Jesus F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Yet, Jesus Never Went Half Way On Anything!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 He Is All The Way! </a:t>
            </a:r>
            <a:r>
              <a:rPr lang="en-US" sz="4000" b="1" dirty="0" smtClean="0">
                <a:solidFill>
                  <a:srgbClr val="00B0F0"/>
                </a:solidFill>
              </a:rPr>
              <a:t>(John 14:6 KJB)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762000"/>
            <a:ext cx="426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So, Are You Going All </a:t>
            </a:r>
            <a:r>
              <a:rPr lang="en-US" sz="6600" b="1" u="sng" dirty="0" smtClean="0">
                <a:solidFill>
                  <a:schemeClr val="bg1"/>
                </a:solidFill>
              </a:rPr>
              <a:t>The Way</a:t>
            </a:r>
            <a:r>
              <a:rPr lang="en-US" sz="6600" b="1" dirty="0" smtClean="0">
                <a:solidFill>
                  <a:schemeClr val="bg1"/>
                </a:solidFill>
              </a:rPr>
              <a:t> With Jesus?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Walk In The Light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 Wash Dis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35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When Jesus Asks, Through Your Parents, To Help Wash The Dishes?  Do You Only Wash Half And Then Stop?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Would Happen If We Only Removed Part Of The Garbage?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Garb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1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449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Did Jesus Only Partly Clean The Temple, His Father’s House, Or Did He Do A Thorough Work And Clean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All Of It?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Jesus Cle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About Repenting?  Should We Only Go Part Way?  Or Should We Repent All The Way?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Bible - Woman Forgiven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About Forgiving One Another?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Should We Forgive Only In Part?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romise Fingers Cro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040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304800"/>
            <a:ext cx="472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Or Should We Walk Like Jesus, And Forgive The Whole Way?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Bible - Jesus With Girl Reconci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344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Can You Imagine A Half-Sheered Sheep?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Half Sh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191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Are You Going All The Way With Jesus, Or, Are You Only Going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Half Way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With Jesus?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Rejecting God K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“From </a:t>
            </a:r>
            <a:r>
              <a:rPr lang="en-US" sz="4400" b="1" dirty="0">
                <a:solidFill>
                  <a:schemeClr val="bg1"/>
                </a:solidFill>
              </a:rPr>
              <a:t>that time many of his disciples </a:t>
            </a:r>
            <a:r>
              <a:rPr lang="en-US" sz="4400" b="1" u="sng" dirty="0">
                <a:solidFill>
                  <a:srgbClr val="FFFF00"/>
                </a:solidFill>
              </a:rPr>
              <a:t>went back</a:t>
            </a:r>
            <a:r>
              <a:rPr lang="en-US" sz="4400" b="1" dirty="0">
                <a:solidFill>
                  <a:schemeClr val="bg1"/>
                </a:solidFill>
              </a:rPr>
              <a:t>, and </a:t>
            </a:r>
            <a:r>
              <a:rPr lang="en-US" sz="4400" b="1" u="sng" dirty="0">
                <a:solidFill>
                  <a:srgbClr val="FFFF00"/>
                </a:solidFill>
              </a:rPr>
              <a:t>walked no more with him</a:t>
            </a:r>
            <a:r>
              <a:rPr lang="en-US" sz="4400" b="1" dirty="0" smtClean="0">
                <a:solidFill>
                  <a:schemeClr val="bg1"/>
                </a:solidFill>
              </a:rPr>
              <a:t>.” </a:t>
            </a:r>
            <a:r>
              <a:rPr lang="en-US" sz="4400" b="1" dirty="0" smtClean="0">
                <a:solidFill>
                  <a:srgbClr val="00B0F0"/>
                </a:solidFill>
              </a:rPr>
              <a:t>– John 6:66 KJB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das John6vs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Judas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He Didn’t Walk All The Way With Jesus!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Jesus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He Walked All The Way With His Father!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Bible - Jesus And The Father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k In The Ligh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Will You Walk In The Light – All The Way?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885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Even As He Is In The Light?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885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Can You Imagine A Half Shaved Man?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7" name="Picture 6" descr="Half Shaven 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Can You Imagine A Half Mowed Yard?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Half Mowed Y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11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Can You Imagine Driving Half A Car?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ar In Ha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Those Things Make No Sense!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Those Things If Left Unfinished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Would Look Silly!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esus Child Carpe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1"/>
            <a:ext cx="91440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When Jesus Was A Child Working With Joseph,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885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Do You Think He Left His Tasks Half Way Done?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0"/>
            <a:ext cx="4648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When Jesus Was Older, Do You Think He Had Learned To Complete His Tasks?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Jesus Older Carpe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If Jesus Only Went Half Way To The Cross?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Bible - Jesus Crucifi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200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Do You Think The Work His Father Gave Him To Do Would Have Ever Been Finished?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383</Words>
  <Application>Microsoft Office PowerPoint</Application>
  <PresentationFormat>On-screen Show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AWHN</dc:creator>
  <cp:lastModifiedBy>AWHN</cp:lastModifiedBy>
  <cp:revision>66</cp:revision>
  <dcterms:created xsi:type="dcterms:W3CDTF">2020-06-27T08:25:11Z</dcterms:created>
  <dcterms:modified xsi:type="dcterms:W3CDTF">2020-06-27T11:13:43Z</dcterms:modified>
</cp:coreProperties>
</file>