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373" r:id="rId2"/>
    <p:sldId id="363" r:id="rId3"/>
    <p:sldId id="364" r:id="rId4"/>
    <p:sldId id="365" r:id="rId5"/>
    <p:sldId id="341" r:id="rId6"/>
    <p:sldId id="342" r:id="rId7"/>
    <p:sldId id="343" r:id="rId8"/>
    <p:sldId id="344" r:id="rId9"/>
    <p:sldId id="345" r:id="rId10"/>
    <p:sldId id="346" r:id="rId11"/>
    <p:sldId id="347" r:id="rId12"/>
    <p:sldId id="348" r:id="rId13"/>
    <p:sldId id="349" r:id="rId14"/>
    <p:sldId id="350" r:id="rId15"/>
    <p:sldId id="351" r:id="rId16"/>
    <p:sldId id="352" r:id="rId17"/>
    <p:sldId id="353" r:id="rId18"/>
    <p:sldId id="354" r:id="rId19"/>
    <p:sldId id="355" r:id="rId20"/>
    <p:sldId id="356" r:id="rId21"/>
    <p:sldId id="357" r:id="rId22"/>
    <p:sldId id="358" r:id="rId23"/>
    <p:sldId id="359" r:id="rId24"/>
    <p:sldId id="366" r:id="rId25"/>
    <p:sldId id="360" r:id="rId26"/>
    <p:sldId id="361" r:id="rId27"/>
    <p:sldId id="362" r:id="rId28"/>
    <p:sldId id="367" r:id="rId29"/>
    <p:sldId id="371" r:id="rId30"/>
    <p:sldId id="370" r:id="rId31"/>
    <p:sldId id="368" r:id="rId32"/>
    <p:sldId id="369" r:id="rId33"/>
    <p:sldId id="256" r:id="rId34"/>
    <p:sldId id="257" r:id="rId35"/>
    <p:sldId id="258" r:id="rId36"/>
    <p:sldId id="259" r:id="rId37"/>
    <p:sldId id="263" r:id="rId38"/>
    <p:sldId id="276" r:id="rId39"/>
    <p:sldId id="277" r:id="rId40"/>
    <p:sldId id="278" r:id="rId41"/>
    <p:sldId id="279" r:id="rId42"/>
    <p:sldId id="280" r:id="rId43"/>
    <p:sldId id="281" r:id="rId44"/>
    <p:sldId id="282" r:id="rId45"/>
    <p:sldId id="283" r:id="rId46"/>
    <p:sldId id="271" r:id="rId47"/>
    <p:sldId id="272" r:id="rId48"/>
    <p:sldId id="260" r:id="rId49"/>
    <p:sldId id="266" r:id="rId50"/>
    <p:sldId id="261" r:id="rId51"/>
    <p:sldId id="267" r:id="rId52"/>
    <p:sldId id="262" r:id="rId53"/>
    <p:sldId id="268" r:id="rId54"/>
    <p:sldId id="269" r:id="rId55"/>
    <p:sldId id="273" r:id="rId56"/>
    <p:sldId id="274" r:id="rId57"/>
    <p:sldId id="275" r:id="rId58"/>
    <p:sldId id="284" r:id="rId59"/>
    <p:sldId id="285" r:id="rId60"/>
    <p:sldId id="286" r:id="rId61"/>
    <p:sldId id="287" r:id="rId62"/>
    <p:sldId id="288" r:id="rId63"/>
    <p:sldId id="289" r:id="rId64"/>
    <p:sldId id="290" r:id="rId65"/>
    <p:sldId id="291" r:id="rId66"/>
    <p:sldId id="300" r:id="rId67"/>
    <p:sldId id="292" r:id="rId68"/>
    <p:sldId id="295" r:id="rId69"/>
    <p:sldId id="296" r:id="rId70"/>
    <p:sldId id="297" r:id="rId71"/>
    <p:sldId id="298" r:id="rId72"/>
    <p:sldId id="293" r:id="rId73"/>
    <p:sldId id="294" r:id="rId74"/>
    <p:sldId id="299" r:id="rId75"/>
    <p:sldId id="301" r:id="rId76"/>
    <p:sldId id="302" r:id="rId77"/>
    <p:sldId id="303" r:id="rId78"/>
    <p:sldId id="304" r:id="rId79"/>
    <p:sldId id="305" r:id="rId80"/>
    <p:sldId id="306" r:id="rId81"/>
    <p:sldId id="307" r:id="rId82"/>
    <p:sldId id="308" r:id="rId83"/>
    <p:sldId id="309" r:id="rId84"/>
    <p:sldId id="310" r:id="rId85"/>
    <p:sldId id="311" r:id="rId86"/>
    <p:sldId id="312" r:id="rId87"/>
    <p:sldId id="313" r:id="rId88"/>
    <p:sldId id="314" r:id="rId89"/>
    <p:sldId id="315" r:id="rId90"/>
    <p:sldId id="316" r:id="rId91"/>
    <p:sldId id="317" r:id="rId92"/>
    <p:sldId id="318" r:id="rId93"/>
    <p:sldId id="319" r:id="rId94"/>
    <p:sldId id="320" r:id="rId95"/>
    <p:sldId id="321" r:id="rId96"/>
    <p:sldId id="322" r:id="rId97"/>
    <p:sldId id="323" r:id="rId98"/>
    <p:sldId id="324" r:id="rId99"/>
    <p:sldId id="325" r:id="rId100"/>
    <p:sldId id="326" r:id="rId101"/>
    <p:sldId id="327" r:id="rId102"/>
    <p:sldId id="340" r:id="rId103"/>
    <p:sldId id="328" r:id="rId104"/>
    <p:sldId id="329" r:id="rId105"/>
    <p:sldId id="330" r:id="rId106"/>
    <p:sldId id="331" r:id="rId107"/>
    <p:sldId id="332" r:id="rId108"/>
    <p:sldId id="333" r:id="rId109"/>
    <p:sldId id="334" r:id="rId110"/>
    <p:sldId id="335" r:id="rId111"/>
    <p:sldId id="336" r:id="rId112"/>
    <p:sldId id="337" r:id="rId113"/>
    <p:sldId id="338" r:id="rId114"/>
    <p:sldId id="339" r:id="rId115"/>
    <p:sldId id="372"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FA"/>
    <a:srgbClr val="FFE1E1"/>
    <a:srgbClr val="FFC8C8"/>
    <a:srgbClr val="FFAFAF"/>
    <a:srgbClr val="FF9696"/>
    <a:srgbClr val="FF7D7D"/>
    <a:srgbClr val="FF6464"/>
    <a:srgbClr val="FF4B4B"/>
    <a:srgbClr val="FF3232"/>
    <a:srgbClr val="FF191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9BA8EC-2F66-43B4-AC41-DC4AD6D3A42C}" type="datetimeFigureOut">
              <a:rPr lang="en-US" smtClean="0"/>
              <a:pPr/>
              <a:t>7/30/2020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5C130C-E9B6-476C-AA2F-8CA88EFCB2E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1F048B-8867-45FF-95AF-B8821125374C}"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1F048B-8867-45FF-95AF-B8821125374C}"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1F048B-8867-45FF-95AF-B8821125374C}"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1F048B-8867-45FF-95AF-B8821125374C}"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1F048B-8867-45FF-95AF-B8821125374C}"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1F048B-8867-45FF-95AF-B8821125374C}" type="datetimeFigureOut">
              <a:rPr lang="en-US" smtClean="0"/>
              <a:pPr/>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1F048B-8867-45FF-95AF-B8821125374C}" type="datetimeFigureOut">
              <a:rPr lang="en-US" smtClean="0"/>
              <a:pPr/>
              <a:t>7/30/2020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1F048B-8867-45FF-95AF-B8821125374C}" type="datetimeFigureOut">
              <a:rPr lang="en-US" smtClean="0"/>
              <a:pPr/>
              <a:t>7/30/2020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1F048B-8867-45FF-95AF-B8821125374C}" type="datetimeFigureOut">
              <a:rPr lang="en-US" smtClean="0"/>
              <a:pPr/>
              <a:t>7/30/2020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1F048B-8867-45FF-95AF-B8821125374C}" type="datetimeFigureOut">
              <a:rPr lang="en-US" smtClean="0"/>
              <a:pPr/>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1F048B-8867-45FF-95AF-B8821125374C}" type="datetimeFigureOut">
              <a:rPr lang="en-US" smtClean="0"/>
              <a:pPr/>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56140-3E9B-4538-9B1C-79548971D6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F048B-8867-45FF-95AF-B8821125374C}" type="datetimeFigureOut">
              <a:rPr lang="en-US" smtClean="0"/>
              <a:pPr/>
              <a:t>7/30/2020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56140-3E9B-4538-9B1C-79548971D6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015663"/>
          </a:xfrm>
          <a:prstGeom prst="rect">
            <a:avLst/>
          </a:prstGeom>
          <a:noFill/>
        </p:spPr>
        <p:txBody>
          <a:bodyPr wrap="square" rtlCol="0">
            <a:spAutoFit/>
          </a:bodyPr>
          <a:lstStyle/>
          <a:p>
            <a:pPr algn="ctr"/>
            <a:r>
              <a:rPr lang="en-US" sz="6000" b="1" dirty="0" smtClean="0">
                <a:solidFill>
                  <a:schemeClr val="bg1"/>
                </a:solidFill>
              </a:rPr>
              <a:t>DISCIPLES</a:t>
            </a:r>
            <a:endParaRPr lang="en-US" sz="60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FOR JESUS</a:t>
            </a:r>
            <a:endParaRPr lang="en-US" sz="6000" b="1" dirty="0">
              <a:solidFill>
                <a:schemeClr val="bg1"/>
              </a:solidFill>
            </a:endParaRPr>
          </a:p>
        </p:txBody>
      </p:sp>
      <p:pic>
        <p:nvPicPr>
          <p:cNvPr id="5" name="Picture 4" descr="external-content.duckduckgo.com7.jpg"/>
          <p:cNvPicPr>
            <a:picLocks noChangeAspect="1"/>
          </p:cNvPicPr>
          <p:nvPr/>
        </p:nvPicPr>
        <p:blipFill>
          <a:blip r:embed="rId2"/>
          <a:stretch>
            <a:fillRect/>
          </a:stretch>
        </p:blipFill>
        <p:spPr>
          <a:xfrm>
            <a:off x="0" y="914399"/>
            <a:ext cx="9144000" cy="50579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580.  This Little Light Of Mine</a:t>
            </a:r>
            <a:endParaRPr lang="en-US" sz="4400" b="1" dirty="0">
              <a:solidFill>
                <a:schemeClr val="bg1"/>
              </a:solidFill>
            </a:endParaRPr>
          </a:p>
        </p:txBody>
      </p:sp>
      <p:pic>
        <p:nvPicPr>
          <p:cNvPr id="5" name="Picture 4" descr="external-content.duckduckgo.com97.jpg"/>
          <p:cNvPicPr>
            <a:picLocks noChangeAspect="1"/>
          </p:cNvPicPr>
          <p:nvPr/>
        </p:nvPicPr>
        <p:blipFill>
          <a:blip r:embed="rId2"/>
          <a:stretch>
            <a:fillRect/>
          </a:stretch>
        </p:blipFill>
        <p:spPr>
          <a:xfrm>
            <a:off x="0" y="457200"/>
            <a:ext cx="9144000" cy="4324350"/>
          </a:xfrm>
          <a:prstGeom prst="rect">
            <a:avLst/>
          </a:prstGeom>
        </p:spPr>
      </p:pic>
      <p:sp>
        <p:nvSpPr>
          <p:cNvPr id="3" name="TextBox 2"/>
          <p:cNvSpPr txBox="1"/>
          <p:nvPr/>
        </p:nvSpPr>
        <p:spPr>
          <a:xfrm>
            <a:off x="0" y="4088011"/>
            <a:ext cx="9144000" cy="2769989"/>
          </a:xfrm>
          <a:prstGeom prst="rect">
            <a:avLst/>
          </a:prstGeom>
          <a:noFill/>
        </p:spPr>
        <p:txBody>
          <a:bodyPr wrap="square" rtlCol="0">
            <a:spAutoFit/>
          </a:bodyPr>
          <a:lstStyle/>
          <a:p>
            <a:pPr algn="ctr"/>
            <a:r>
              <a:rPr lang="en-US" sz="4200" b="1" dirty="0" smtClean="0">
                <a:solidFill>
                  <a:srgbClr val="FFFF00"/>
                </a:solidFill>
              </a:rPr>
              <a:t>[3B]</a:t>
            </a:r>
          </a:p>
          <a:p>
            <a:pPr algn="ctr"/>
            <a:r>
              <a:rPr lang="en-US" sz="4400" b="1" dirty="0" smtClean="0">
                <a:solidFill>
                  <a:schemeClr val="bg1"/>
                </a:solidFill>
              </a:rPr>
              <a:t>All through the night,</a:t>
            </a:r>
          </a:p>
          <a:p>
            <a:pPr algn="ctr"/>
            <a:r>
              <a:rPr lang="en-US" sz="4400" b="1" dirty="0" smtClean="0">
                <a:solidFill>
                  <a:schemeClr val="bg1"/>
                </a:solidFill>
              </a:rPr>
              <a:t>I’m going to let it shine,</a:t>
            </a:r>
            <a:br>
              <a:rPr lang="en-US" sz="4400" b="1" dirty="0" smtClean="0">
                <a:solidFill>
                  <a:schemeClr val="bg1"/>
                </a:solidFill>
              </a:rPr>
            </a:br>
            <a:r>
              <a:rPr lang="en-US" sz="4400" b="1" dirty="0" smtClean="0">
                <a:solidFill>
                  <a:schemeClr val="bg1"/>
                </a:solidFill>
              </a:rPr>
              <a:t>Let it shine, let it shine, let it shine.</a:t>
            </a:r>
            <a:endParaRPr lang="en-US" sz="4200" b="1" dirty="0">
              <a:solidFill>
                <a:schemeClr val="bg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50004"/>
            <a:ext cx="9144000" cy="1107996"/>
          </a:xfrm>
          <a:prstGeom prst="rect">
            <a:avLst/>
          </a:prstGeom>
          <a:noFill/>
        </p:spPr>
        <p:txBody>
          <a:bodyPr wrap="square" rtlCol="0">
            <a:spAutoFit/>
          </a:bodyPr>
          <a:lstStyle/>
          <a:p>
            <a:pPr algn="ctr"/>
            <a:r>
              <a:rPr lang="en-US" sz="3300" b="1" dirty="0" smtClean="0">
                <a:solidFill>
                  <a:schemeClr val="bg1"/>
                </a:solidFill>
              </a:rPr>
              <a:t>Jesus was nailed to a Cross, that He might die, yet He still prayed for their forgiveness.</a:t>
            </a:r>
            <a:endParaRPr lang="en-US" sz="3300" b="1" dirty="0">
              <a:solidFill>
                <a:srgbClr val="00B050"/>
              </a:solidFill>
            </a:endParaRPr>
          </a:p>
        </p:txBody>
      </p:sp>
      <p:pic>
        <p:nvPicPr>
          <p:cNvPr id="4" name="Picture 3" descr="external-content.duckduckgo.com39.jpg"/>
          <p:cNvPicPr>
            <a:picLocks noChangeAspect="1"/>
          </p:cNvPicPr>
          <p:nvPr/>
        </p:nvPicPr>
        <p:blipFill>
          <a:blip r:embed="rId2"/>
          <a:stretch>
            <a:fillRect/>
          </a:stretch>
        </p:blipFill>
        <p:spPr>
          <a:xfrm rot="16200000">
            <a:off x="1714499" y="-1714501"/>
            <a:ext cx="5714999" cy="9144002"/>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042118"/>
            <a:ext cx="9144000" cy="1815882"/>
          </a:xfrm>
          <a:prstGeom prst="rect">
            <a:avLst/>
          </a:prstGeom>
          <a:noFill/>
        </p:spPr>
        <p:txBody>
          <a:bodyPr wrap="square" rtlCol="0">
            <a:spAutoFit/>
          </a:bodyPr>
          <a:lstStyle/>
          <a:p>
            <a:pPr algn="ctr"/>
            <a:r>
              <a:rPr lang="en-US" sz="2800" b="1" dirty="0" smtClean="0">
                <a:solidFill>
                  <a:schemeClr val="bg1"/>
                </a:solidFill>
              </a:rPr>
              <a:t>When people say mean things, do mean things, it hurts our bodies </a:t>
            </a:r>
            <a:r>
              <a:rPr lang="en-US" sz="2800" b="1" dirty="0" smtClean="0">
                <a:solidFill>
                  <a:srgbClr val="FFFF00"/>
                </a:solidFill>
              </a:rPr>
              <a:t>(like whips &amp; nails)</a:t>
            </a:r>
            <a:r>
              <a:rPr lang="en-US" sz="2800" b="1" dirty="0" smtClean="0">
                <a:solidFill>
                  <a:schemeClr val="bg1"/>
                </a:solidFill>
              </a:rPr>
              <a:t>, it hurts our heads and hearts </a:t>
            </a:r>
            <a:r>
              <a:rPr lang="en-US" sz="2800" b="1" dirty="0" smtClean="0">
                <a:solidFill>
                  <a:srgbClr val="FFFF00"/>
                </a:solidFill>
              </a:rPr>
              <a:t>(like thorns and spear)</a:t>
            </a:r>
            <a:r>
              <a:rPr lang="en-US" sz="2800" b="1" dirty="0" smtClean="0">
                <a:solidFill>
                  <a:schemeClr val="bg1"/>
                </a:solidFill>
              </a:rPr>
              <a:t>, but we should always keep in mind the man </a:t>
            </a:r>
            <a:r>
              <a:rPr lang="en-US" sz="2800" b="1" dirty="0" smtClean="0">
                <a:solidFill>
                  <a:srgbClr val="FFFF00"/>
                </a:solidFill>
              </a:rPr>
              <a:t>[Jesus]</a:t>
            </a:r>
            <a:r>
              <a:rPr lang="en-US" sz="2800" b="1" dirty="0" smtClean="0">
                <a:solidFill>
                  <a:schemeClr val="bg1"/>
                </a:solidFill>
              </a:rPr>
              <a:t> of Calvary.  Forgive.  Pray.  Endure.  Love.</a:t>
            </a:r>
            <a:endParaRPr lang="en-US" sz="2800" b="1" dirty="0">
              <a:solidFill>
                <a:srgbClr val="00B050"/>
              </a:solidFill>
            </a:endParaRPr>
          </a:p>
        </p:txBody>
      </p:sp>
      <p:pic>
        <p:nvPicPr>
          <p:cNvPr id="6" name="Picture 5" descr="external-content.duckduckgo.com94.jpg"/>
          <p:cNvPicPr>
            <a:picLocks noChangeAspect="1"/>
          </p:cNvPicPr>
          <p:nvPr/>
        </p:nvPicPr>
        <p:blipFill>
          <a:blip r:embed="rId2"/>
          <a:stretch>
            <a:fillRect/>
          </a:stretch>
        </p:blipFill>
        <p:spPr>
          <a:xfrm>
            <a:off x="0" y="0"/>
            <a:ext cx="9144000" cy="50292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24600" y="381000"/>
            <a:ext cx="2819400" cy="6001643"/>
          </a:xfrm>
          <a:prstGeom prst="rect">
            <a:avLst/>
          </a:prstGeom>
          <a:noFill/>
        </p:spPr>
        <p:txBody>
          <a:bodyPr wrap="square" rtlCol="0">
            <a:spAutoFit/>
          </a:bodyPr>
          <a:lstStyle/>
          <a:p>
            <a:pPr algn="ctr"/>
            <a:r>
              <a:rPr lang="en-US" sz="3200" b="1" dirty="0" smtClean="0">
                <a:solidFill>
                  <a:schemeClr val="bg1"/>
                </a:solidFill>
              </a:rPr>
              <a:t>How many of you are sorry for your sins, and want Jesus to forgive you, right now?  </a:t>
            </a:r>
            <a:r>
              <a:rPr lang="en-US" sz="3200" b="1" dirty="0" smtClean="0">
                <a:solidFill>
                  <a:srgbClr val="FFFF00"/>
                </a:solidFill>
              </a:rPr>
              <a:t>RAISE YOUR HAND AND SAY</a:t>
            </a:r>
            <a:r>
              <a:rPr lang="en-US" sz="3200" b="1" dirty="0" smtClean="0">
                <a:solidFill>
                  <a:schemeClr val="bg1"/>
                </a:solidFill>
              </a:rPr>
              <a:t>, </a:t>
            </a:r>
            <a:r>
              <a:rPr lang="en-US" sz="3200" b="1" dirty="0" smtClean="0">
                <a:solidFill>
                  <a:srgbClr val="00B0F0"/>
                </a:solidFill>
              </a:rPr>
              <a:t>“LORD JESUS, FORGIVE ME, SAVE ME!”</a:t>
            </a:r>
            <a:endParaRPr lang="en-US" sz="3200" b="1" dirty="0">
              <a:solidFill>
                <a:srgbClr val="00B0F0"/>
              </a:solidFill>
            </a:endParaRPr>
          </a:p>
        </p:txBody>
      </p:sp>
      <p:pic>
        <p:nvPicPr>
          <p:cNvPr id="4" name="Picture 3" descr="Bible - Jesus - Children 03.jpg"/>
          <p:cNvPicPr>
            <a:picLocks noChangeAspect="1"/>
          </p:cNvPicPr>
          <p:nvPr/>
        </p:nvPicPr>
        <p:blipFill>
          <a:blip r:embed="rId2"/>
          <a:stretch>
            <a:fillRect/>
          </a:stretch>
        </p:blipFill>
        <p:spPr>
          <a:xfrm>
            <a:off x="0" y="0"/>
            <a:ext cx="6324600"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288340"/>
            <a:ext cx="9144000" cy="1569660"/>
          </a:xfrm>
          <a:prstGeom prst="rect">
            <a:avLst/>
          </a:prstGeom>
          <a:noFill/>
        </p:spPr>
        <p:txBody>
          <a:bodyPr wrap="square" rtlCol="0">
            <a:spAutoFit/>
          </a:bodyPr>
          <a:lstStyle/>
          <a:p>
            <a:pPr algn="ctr"/>
            <a:r>
              <a:rPr lang="en-US" sz="3200" b="1" dirty="0" smtClean="0">
                <a:solidFill>
                  <a:schemeClr val="bg1"/>
                </a:solidFill>
              </a:rPr>
              <a:t>On the Seventh Day (The Sabbath of the LORD, the Lord’s Day) Of The Week, what did Jesus do?</a:t>
            </a:r>
          </a:p>
          <a:p>
            <a:pPr algn="ctr"/>
            <a:r>
              <a:rPr lang="en-US" sz="3200" b="1" dirty="0" smtClean="0">
                <a:solidFill>
                  <a:schemeClr val="bg1"/>
                </a:solidFill>
              </a:rPr>
              <a:t>Who knows?  </a:t>
            </a:r>
            <a:r>
              <a:rPr lang="en-US" sz="3200" b="1" dirty="0" smtClean="0">
                <a:solidFill>
                  <a:srgbClr val="FFFF00"/>
                </a:solidFill>
              </a:rPr>
              <a:t>(Raise Your Hand.)</a:t>
            </a:r>
            <a:endParaRPr lang="en-US" sz="3200" b="1" dirty="0">
              <a:solidFill>
                <a:srgbClr val="FFFF00"/>
              </a:solidFill>
            </a:endParaRPr>
          </a:p>
        </p:txBody>
      </p:sp>
      <p:pic>
        <p:nvPicPr>
          <p:cNvPr id="4" name="Picture 3" descr="Bible - Wheat 25.jpg"/>
          <p:cNvPicPr>
            <a:picLocks noChangeAspect="1"/>
          </p:cNvPicPr>
          <p:nvPr/>
        </p:nvPicPr>
        <p:blipFill>
          <a:blip r:embed="rId2"/>
          <a:stretch>
            <a:fillRect/>
          </a:stretch>
        </p:blipFill>
        <p:spPr>
          <a:xfrm>
            <a:off x="0" y="0"/>
            <a:ext cx="9144000" cy="52578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562600"/>
            <a:ext cx="9144000" cy="1077218"/>
          </a:xfrm>
          <a:prstGeom prst="rect">
            <a:avLst/>
          </a:prstGeom>
          <a:noFill/>
        </p:spPr>
        <p:txBody>
          <a:bodyPr wrap="square" rtlCol="0">
            <a:spAutoFit/>
          </a:bodyPr>
          <a:lstStyle/>
          <a:p>
            <a:pPr algn="ctr"/>
            <a:r>
              <a:rPr lang="en-US" sz="3200" b="1" dirty="0" smtClean="0">
                <a:solidFill>
                  <a:schemeClr val="bg1"/>
                </a:solidFill>
              </a:rPr>
              <a:t>He rested, after having completed His work, which His Father gave Him to do.  Self was not alive.</a:t>
            </a:r>
            <a:endParaRPr lang="en-US" sz="3200" b="1" dirty="0">
              <a:solidFill>
                <a:schemeClr val="bg1"/>
              </a:solidFill>
            </a:endParaRPr>
          </a:p>
        </p:txBody>
      </p:sp>
      <p:pic>
        <p:nvPicPr>
          <p:cNvPr id="6" name="Picture 5" descr="external-content.duckduckgo.com95.jpg"/>
          <p:cNvPicPr>
            <a:picLocks noChangeAspect="1"/>
          </p:cNvPicPr>
          <p:nvPr/>
        </p:nvPicPr>
        <p:blipFill>
          <a:blip r:embed="rId2"/>
          <a:stretch>
            <a:fillRect/>
          </a:stretch>
        </p:blipFill>
        <p:spPr>
          <a:xfrm>
            <a:off x="0" y="0"/>
            <a:ext cx="9144000" cy="54864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895600"/>
            <a:ext cx="9144000" cy="1077218"/>
          </a:xfrm>
          <a:prstGeom prst="rect">
            <a:avLst/>
          </a:prstGeom>
          <a:noFill/>
        </p:spPr>
        <p:txBody>
          <a:bodyPr wrap="square" rtlCol="0">
            <a:spAutoFit/>
          </a:bodyPr>
          <a:lstStyle/>
          <a:p>
            <a:pPr algn="ctr"/>
            <a:r>
              <a:rPr lang="en-US" sz="3200" b="1" dirty="0" smtClean="0">
                <a:solidFill>
                  <a:schemeClr val="bg1"/>
                </a:solidFill>
              </a:rPr>
              <a:t>Do you rest on Sabbath, or do you let the old man/child of sin run around without restraint?</a:t>
            </a:r>
            <a:endParaRPr lang="en-US" sz="3200" b="1" dirty="0">
              <a:solidFill>
                <a:schemeClr val="bg1"/>
              </a:solidFill>
            </a:endParaRPr>
          </a:p>
        </p:txBody>
      </p:sp>
      <p:pic>
        <p:nvPicPr>
          <p:cNvPr id="8" name="Picture 7" descr="Bible - Precious Jewels Samoan Kids On The Bus The Real Treasure 02.jpg"/>
          <p:cNvPicPr>
            <a:picLocks noChangeAspect="1"/>
          </p:cNvPicPr>
          <p:nvPr/>
        </p:nvPicPr>
        <p:blipFill>
          <a:blip r:embed="rId2"/>
          <a:stretch>
            <a:fillRect/>
          </a:stretch>
        </p:blipFill>
        <p:spPr>
          <a:xfrm>
            <a:off x="0" y="1"/>
            <a:ext cx="9144000" cy="2971800"/>
          </a:xfrm>
          <a:prstGeom prst="rect">
            <a:avLst/>
          </a:prstGeom>
        </p:spPr>
      </p:pic>
      <p:pic>
        <p:nvPicPr>
          <p:cNvPr id="9" name="Picture 8" descr="external-content.duckduckgo.com96.jpg"/>
          <p:cNvPicPr>
            <a:picLocks noChangeAspect="1"/>
          </p:cNvPicPr>
          <p:nvPr/>
        </p:nvPicPr>
        <p:blipFill>
          <a:blip r:embed="rId3"/>
          <a:stretch>
            <a:fillRect/>
          </a:stretch>
        </p:blipFill>
        <p:spPr>
          <a:xfrm>
            <a:off x="0" y="3886200"/>
            <a:ext cx="9144000" cy="297180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562600"/>
            <a:ext cx="9144000" cy="1061829"/>
          </a:xfrm>
          <a:prstGeom prst="rect">
            <a:avLst/>
          </a:prstGeom>
          <a:noFill/>
        </p:spPr>
        <p:txBody>
          <a:bodyPr wrap="square" rtlCol="0">
            <a:spAutoFit/>
          </a:bodyPr>
          <a:lstStyle/>
          <a:p>
            <a:pPr algn="ctr"/>
            <a:r>
              <a:rPr lang="en-US" sz="3100" b="1" dirty="0" smtClean="0">
                <a:solidFill>
                  <a:schemeClr val="bg1"/>
                </a:solidFill>
              </a:rPr>
              <a:t>On the next First Day Of The Week, what did Jesus do?</a:t>
            </a:r>
          </a:p>
          <a:p>
            <a:pPr algn="ctr"/>
            <a:r>
              <a:rPr lang="en-US" sz="3200" b="1" dirty="0" smtClean="0">
                <a:solidFill>
                  <a:schemeClr val="bg1"/>
                </a:solidFill>
              </a:rPr>
              <a:t>Who knows?  </a:t>
            </a:r>
            <a:r>
              <a:rPr lang="en-US" sz="3200" b="1" dirty="0" smtClean="0">
                <a:solidFill>
                  <a:srgbClr val="FFFF00"/>
                </a:solidFill>
              </a:rPr>
              <a:t>(Raise Your Hand.)</a:t>
            </a:r>
            <a:endParaRPr lang="en-US" sz="3200" b="1" dirty="0">
              <a:solidFill>
                <a:srgbClr val="FFFF00"/>
              </a:solidFill>
            </a:endParaRPr>
          </a:p>
        </p:txBody>
      </p:sp>
      <p:pic>
        <p:nvPicPr>
          <p:cNvPr id="6" name="Picture 5" descr="Bible - Jesus Empty Tomb 02.jpg"/>
          <p:cNvPicPr>
            <a:picLocks noChangeAspect="1"/>
          </p:cNvPicPr>
          <p:nvPr/>
        </p:nvPicPr>
        <p:blipFill>
          <a:blip r:embed="rId2"/>
          <a:stretch>
            <a:fillRect/>
          </a:stretch>
        </p:blipFill>
        <p:spPr>
          <a:xfrm>
            <a:off x="0" y="0"/>
            <a:ext cx="9144000" cy="548640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419600"/>
            <a:ext cx="9144000" cy="1938992"/>
          </a:xfrm>
          <a:prstGeom prst="rect">
            <a:avLst/>
          </a:prstGeom>
          <a:noFill/>
        </p:spPr>
        <p:txBody>
          <a:bodyPr wrap="square" rtlCol="0">
            <a:spAutoFit/>
          </a:bodyPr>
          <a:lstStyle/>
          <a:p>
            <a:pPr algn="ctr"/>
            <a:r>
              <a:rPr lang="en-US" sz="4000" b="1" dirty="0" smtClean="0">
                <a:solidFill>
                  <a:schemeClr val="bg1"/>
                </a:solidFill>
              </a:rPr>
              <a:t>When His Father called Him, He arose from the dead, and said, “Here am I.  I am the resurrection and the life.”</a:t>
            </a:r>
            <a:endParaRPr lang="en-US" sz="4400" b="1" dirty="0">
              <a:solidFill>
                <a:srgbClr val="FFFF00"/>
              </a:solidFill>
            </a:endParaRPr>
          </a:p>
        </p:txBody>
      </p:sp>
      <p:pic>
        <p:nvPicPr>
          <p:cNvPr id="4" name="Picture 3" descr="Bible - Jesus - The Resurrection And The Witnesses.jpg"/>
          <p:cNvPicPr>
            <a:picLocks noChangeAspect="1"/>
          </p:cNvPicPr>
          <p:nvPr/>
        </p:nvPicPr>
        <p:blipFill>
          <a:blip r:embed="rId2"/>
          <a:stretch>
            <a:fillRect/>
          </a:stretch>
        </p:blipFill>
        <p:spPr>
          <a:xfrm>
            <a:off x="0" y="0"/>
            <a:ext cx="9144001" cy="41148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303455"/>
            <a:ext cx="9144000" cy="2554545"/>
          </a:xfrm>
          <a:prstGeom prst="rect">
            <a:avLst/>
          </a:prstGeom>
          <a:noFill/>
        </p:spPr>
        <p:txBody>
          <a:bodyPr wrap="square" rtlCol="0">
            <a:spAutoFit/>
          </a:bodyPr>
          <a:lstStyle/>
          <a:p>
            <a:pPr algn="ctr"/>
            <a:r>
              <a:rPr lang="en-US" sz="4000" b="1" dirty="0" smtClean="0">
                <a:solidFill>
                  <a:schemeClr val="bg1"/>
                </a:solidFill>
              </a:rPr>
              <a:t>Do you rejoice, like the angels in Heaven, over what Jesus did for you?  Do you like to sing the praises of God, for His marvelous gift, in Christ Jesus, for you?</a:t>
            </a:r>
            <a:endParaRPr lang="en-US" sz="4400" b="1" dirty="0">
              <a:solidFill>
                <a:srgbClr val="FFFF00"/>
              </a:solidFill>
            </a:endParaRPr>
          </a:p>
        </p:txBody>
      </p:sp>
      <p:pic>
        <p:nvPicPr>
          <p:cNvPr id="7" name="Picture 6" descr="external-content.duckduckgo.com32.jpg"/>
          <p:cNvPicPr>
            <a:picLocks noChangeAspect="1"/>
          </p:cNvPicPr>
          <p:nvPr/>
        </p:nvPicPr>
        <p:blipFill>
          <a:blip r:embed="rId2"/>
          <a:stretch>
            <a:fillRect/>
          </a:stretch>
        </p:blipFill>
        <p:spPr>
          <a:xfrm>
            <a:off x="-1" y="0"/>
            <a:ext cx="9185005" cy="426720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191000"/>
            <a:ext cx="9144000" cy="2431435"/>
          </a:xfrm>
          <a:prstGeom prst="rect">
            <a:avLst/>
          </a:prstGeom>
          <a:noFill/>
        </p:spPr>
        <p:txBody>
          <a:bodyPr wrap="square" rtlCol="0">
            <a:spAutoFit/>
          </a:bodyPr>
          <a:lstStyle/>
          <a:p>
            <a:pPr algn="ctr"/>
            <a:r>
              <a:rPr lang="en-US" sz="3800" b="1" dirty="0" smtClean="0">
                <a:solidFill>
                  <a:schemeClr val="bg1"/>
                </a:solidFill>
              </a:rPr>
              <a:t>Then everyone who desires to spend their days with Jesus, </a:t>
            </a:r>
            <a:r>
              <a:rPr lang="en-US" sz="3800" b="1" u="sng" dirty="0" smtClean="0">
                <a:solidFill>
                  <a:srgbClr val="FFFF00"/>
                </a:solidFill>
              </a:rPr>
              <a:t>stand to their feet and shout</a:t>
            </a:r>
            <a:r>
              <a:rPr lang="en-US" sz="3800" b="1" dirty="0" smtClean="0">
                <a:solidFill>
                  <a:srgbClr val="FFFF00"/>
                </a:solidFill>
              </a:rPr>
              <a:t>,</a:t>
            </a:r>
            <a:r>
              <a:rPr lang="en-US" sz="3800" b="1" dirty="0" smtClean="0">
                <a:solidFill>
                  <a:schemeClr val="bg1"/>
                </a:solidFill>
              </a:rPr>
              <a:t> </a:t>
            </a:r>
            <a:r>
              <a:rPr lang="en-US" sz="3800" b="1" dirty="0" smtClean="0">
                <a:solidFill>
                  <a:srgbClr val="00B0F0"/>
                </a:solidFill>
              </a:rPr>
              <a:t>“I love you Jesus, and want to follow you always!”</a:t>
            </a:r>
            <a:r>
              <a:rPr lang="en-US" sz="3800" b="1" dirty="0" smtClean="0">
                <a:solidFill>
                  <a:schemeClr val="bg1"/>
                </a:solidFill>
              </a:rPr>
              <a:t>, and sing our closing hymn.</a:t>
            </a:r>
            <a:endParaRPr lang="en-US" sz="3800" b="1" dirty="0">
              <a:solidFill>
                <a:srgbClr val="FFFF00"/>
              </a:solidFill>
            </a:endParaRPr>
          </a:p>
        </p:txBody>
      </p:sp>
      <p:pic>
        <p:nvPicPr>
          <p:cNvPr id="4" name="Picture 3" descr="external-content.duckduckgo.com4.jpg"/>
          <p:cNvPicPr>
            <a:picLocks noChangeAspect="1"/>
          </p:cNvPicPr>
          <p:nvPr/>
        </p:nvPicPr>
        <p:blipFill>
          <a:blip r:embed="rId2"/>
          <a:stretch>
            <a:fillRect/>
          </a:stretch>
        </p:blipFill>
        <p:spPr>
          <a:xfrm>
            <a:off x="-1" y="0"/>
            <a:ext cx="9159313" cy="4038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Where Could I Go, But To The LORD</a:t>
            </a:r>
            <a:endParaRPr lang="en-US" sz="4400" b="1" dirty="0">
              <a:solidFill>
                <a:schemeClr val="bg1"/>
              </a:solidFill>
            </a:endParaRPr>
          </a:p>
        </p:txBody>
      </p:sp>
      <p:sp>
        <p:nvSpPr>
          <p:cNvPr id="3" name="TextBox 2"/>
          <p:cNvSpPr txBox="1"/>
          <p:nvPr/>
        </p:nvSpPr>
        <p:spPr>
          <a:xfrm>
            <a:off x="4267200" y="1600200"/>
            <a:ext cx="4876800" cy="4154984"/>
          </a:xfrm>
          <a:prstGeom prst="rect">
            <a:avLst/>
          </a:prstGeom>
          <a:noFill/>
        </p:spPr>
        <p:txBody>
          <a:bodyPr wrap="square" rtlCol="0">
            <a:spAutoFit/>
          </a:bodyPr>
          <a:lstStyle/>
          <a:p>
            <a:pPr algn="ctr"/>
            <a:r>
              <a:rPr lang="en-US" sz="4000" b="1" dirty="0" smtClean="0">
                <a:solidFill>
                  <a:srgbClr val="FFFF00"/>
                </a:solidFill>
              </a:rPr>
              <a:t>[1]</a:t>
            </a:r>
          </a:p>
          <a:p>
            <a:pPr algn="ctr"/>
            <a:r>
              <a:rPr lang="en-US" sz="3200" b="1" dirty="0" smtClean="0">
                <a:solidFill>
                  <a:schemeClr val="bg1"/>
                </a:solidFill>
              </a:rPr>
              <a:t>Living below,</a:t>
            </a:r>
          </a:p>
          <a:p>
            <a:pPr algn="ctr"/>
            <a:r>
              <a:rPr lang="en-US" sz="3200" b="1" dirty="0" smtClean="0">
                <a:solidFill>
                  <a:schemeClr val="bg1"/>
                </a:solidFill>
              </a:rPr>
              <a:t>in this old sinful world.</a:t>
            </a:r>
          </a:p>
          <a:p>
            <a:pPr algn="ctr"/>
            <a:r>
              <a:rPr lang="en-US" sz="3200" b="1" dirty="0" smtClean="0">
                <a:solidFill>
                  <a:schemeClr val="bg1"/>
                </a:solidFill>
              </a:rPr>
              <a:t>Hardly a comfort can afford</a:t>
            </a:r>
          </a:p>
          <a:p>
            <a:pPr algn="ctr"/>
            <a:r>
              <a:rPr lang="en-US" sz="3200" b="1" dirty="0" smtClean="0">
                <a:solidFill>
                  <a:schemeClr val="bg1"/>
                </a:solidFill>
              </a:rPr>
              <a:t>Striving alone</a:t>
            </a:r>
          </a:p>
          <a:p>
            <a:pPr algn="ctr"/>
            <a:r>
              <a:rPr lang="en-US" sz="3200" b="1" dirty="0" smtClean="0">
                <a:solidFill>
                  <a:schemeClr val="bg1"/>
                </a:solidFill>
              </a:rPr>
              <a:t>to face temptation’s sword</a:t>
            </a:r>
          </a:p>
          <a:p>
            <a:pPr algn="ctr"/>
            <a:r>
              <a:rPr lang="en-US" sz="3200" b="1" dirty="0" smtClean="0">
                <a:solidFill>
                  <a:schemeClr val="bg1"/>
                </a:solidFill>
              </a:rPr>
              <a:t>Where could I go,</a:t>
            </a:r>
          </a:p>
          <a:p>
            <a:pPr algn="ctr"/>
            <a:r>
              <a:rPr lang="en-US" sz="3200" b="1" dirty="0" smtClean="0">
                <a:solidFill>
                  <a:schemeClr val="bg1"/>
                </a:solidFill>
              </a:rPr>
              <a:t>but to the LORD</a:t>
            </a:r>
            <a:endParaRPr lang="en-US" sz="3200" b="1" dirty="0">
              <a:solidFill>
                <a:schemeClr val="bg1"/>
              </a:solidFill>
            </a:endParaRPr>
          </a:p>
        </p:txBody>
      </p:sp>
      <p:pic>
        <p:nvPicPr>
          <p:cNvPr id="7" name="Picture 6" descr="external-content.duckduckgo.com40.jpg"/>
          <p:cNvPicPr>
            <a:picLocks noChangeAspect="1"/>
          </p:cNvPicPr>
          <p:nvPr/>
        </p:nvPicPr>
        <p:blipFill>
          <a:blip r:embed="rId2"/>
          <a:stretch>
            <a:fillRect/>
          </a:stretch>
        </p:blipFill>
        <p:spPr>
          <a:xfrm>
            <a:off x="0" y="1066800"/>
            <a:ext cx="4267200" cy="5174166"/>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23.jpg"/>
          <p:cNvPicPr>
            <a:picLocks noChangeAspect="1"/>
          </p:cNvPicPr>
          <p:nvPr/>
        </p:nvPicPr>
        <p:blipFill>
          <a:blip r:embed="rId2"/>
          <a:stretch>
            <a:fillRect/>
          </a:stretch>
        </p:blipFill>
        <p:spPr>
          <a:xfrm>
            <a:off x="0" y="990600"/>
            <a:ext cx="4800600" cy="5867400"/>
          </a:xfrm>
          <a:prstGeom prst="rect">
            <a:avLst/>
          </a:prstGeom>
        </p:spPr>
      </p:pic>
      <p:sp>
        <p:nvSpPr>
          <p:cNvPr id="6" name="TextBox 5"/>
          <p:cNvSpPr txBox="1"/>
          <p:nvPr/>
        </p:nvSpPr>
        <p:spPr>
          <a:xfrm>
            <a:off x="4800600" y="1219200"/>
            <a:ext cx="4343400" cy="5262979"/>
          </a:xfrm>
          <a:prstGeom prst="rect">
            <a:avLst/>
          </a:prstGeom>
          <a:noFill/>
        </p:spPr>
        <p:txBody>
          <a:bodyPr wrap="square" rtlCol="0">
            <a:spAutoFit/>
          </a:bodyPr>
          <a:lstStyle/>
          <a:p>
            <a:pPr algn="ctr"/>
            <a:r>
              <a:rPr lang="en-US" sz="4200" b="1" dirty="0" smtClean="0">
                <a:solidFill>
                  <a:srgbClr val="FFFF00"/>
                </a:solidFill>
              </a:rPr>
              <a:t>I</a:t>
            </a:r>
            <a:r>
              <a:rPr lang="en-US" sz="4200" b="1" dirty="0" smtClean="0">
                <a:solidFill>
                  <a:schemeClr val="bg1"/>
                </a:solidFill>
              </a:rPr>
              <a:t> have decided</a:t>
            </a:r>
          </a:p>
          <a:p>
            <a:pPr algn="ctr"/>
            <a:r>
              <a:rPr lang="en-US" sz="4200" b="1" dirty="0" smtClean="0">
                <a:solidFill>
                  <a:schemeClr val="bg1"/>
                </a:solidFill>
              </a:rPr>
              <a:t>to </a:t>
            </a:r>
            <a:r>
              <a:rPr lang="en-US" sz="4200" b="1" dirty="0" smtClean="0">
                <a:solidFill>
                  <a:srgbClr val="FFFF00"/>
                </a:solidFill>
              </a:rPr>
              <a:t>FOLLOW</a:t>
            </a:r>
            <a:r>
              <a:rPr lang="en-US" sz="4200" b="1" dirty="0" smtClean="0">
                <a:solidFill>
                  <a:schemeClr val="bg1"/>
                </a:solidFill>
              </a:rPr>
              <a:t> </a:t>
            </a:r>
            <a:r>
              <a:rPr lang="en-US" sz="4200" b="1" dirty="0" smtClean="0">
                <a:solidFill>
                  <a:srgbClr val="FFFF00"/>
                </a:solidFill>
              </a:rPr>
              <a:t>Jesus</a:t>
            </a:r>
            <a:r>
              <a:rPr lang="en-US" sz="4200" b="1" dirty="0" smtClean="0">
                <a:solidFill>
                  <a:schemeClr val="bg1"/>
                </a:solidFill>
              </a:rPr>
              <a:t>,</a:t>
            </a:r>
          </a:p>
          <a:p>
            <a:pPr algn="ctr"/>
            <a:r>
              <a:rPr lang="en-US" sz="4200" b="1" dirty="0" smtClean="0">
                <a:solidFill>
                  <a:srgbClr val="FFFF00"/>
                </a:solidFill>
              </a:rPr>
              <a:t>I</a:t>
            </a:r>
            <a:r>
              <a:rPr lang="en-US" sz="4200" b="1" dirty="0" smtClean="0">
                <a:solidFill>
                  <a:schemeClr val="bg1"/>
                </a:solidFill>
              </a:rPr>
              <a:t> have decided</a:t>
            </a:r>
          </a:p>
          <a:p>
            <a:pPr algn="ctr"/>
            <a:r>
              <a:rPr lang="en-US" sz="4200" b="1" dirty="0" smtClean="0">
                <a:solidFill>
                  <a:schemeClr val="bg1"/>
                </a:solidFill>
              </a:rPr>
              <a:t>to </a:t>
            </a:r>
            <a:r>
              <a:rPr lang="en-US" sz="4200" b="1" dirty="0" smtClean="0">
                <a:solidFill>
                  <a:srgbClr val="FFFF00"/>
                </a:solidFill>
              </a:rPr>
              <a:t>FOLLOW</a:t>
            </a:r>
            <a:r>
              <a:rPr lang="en-US" sz="4200" b="1" dirty="0" smtClean="0">
                <a:solidFill>
                  <a:schemeClr val="bg1"/>
                </a:solidFill>
              </a:rPr>
              <a:t> </a:t>
            </a:r>
            <a:r>
              <a:rPr lang="en-US" sz="4200" b="1" dirty="0" smtClean="0">
                <a:solidFill>
                  <a:srgbClr val="FFFF00"/>
                </a:solidFill>
              </a:rPr>
              <a:t>Jesus</a:t>
            </a:r>
            <a:r>
              <a:rPr lang="en-US" sz="4200" b="1" dirty="0" smtClean="0">
                <a:solidFill>
                  <a:schemeClr val="bg1"/>
                </a:solidFill>
              </a:rPr>
              <a:t>,</a:t>
            </a:r>
          </a:p>
          <a:p>
            <a:pPr algn="ctr"/>
            <a:r>
              <a:rPr lang="en-US" sz="4200" b="1" dirty="0" smtClean="0">
                <a:solidFill>
                  <a:srgbClr val="FFFF00"/>
                </a:solidFill>
              </a:rPr>
              <a:t>I</a:t>
            </a:r>
            <a:r>
              <a:rPr lang="en-US" sz="4200" b="1" dirty="0" smtClean="0">
                <a:solidFill>
                  <a:schemeClr val="bg1"/>
                </a:solidFill>
              </a:rPr>
              <a:t> have decided</a:t>
            </a:r>
          </a:p>
          <a:p>
            <a:pPr algn="ctr"/>
            <a:r>
              <a:rPr lang="en-US" sz="4200" b="1" dirty="0" smtClean="0">
                <a:solidFill>
                  <a:schemeClr val="bg1"/>
                </a:solidFill>
              </a:rPr>
              <a:t>to </a:t>
            </a:r>
            <a:r>
              <a:rPr lang="en-US" sz="4200" b="1" dirty="0" smtClean="0">
                <a:solidFill>
                  <a:srgbClr val="FFFF00"/>
                </a:solidFill>
              </a:rPr>
              <a:t>FOLLOW</a:t>
            </a:r>
            <a:r>
              <a:rPr lang="en-US" sz="4200" b="1" dirty="0" smtClean="0">
                <a:solidFill>
                  <a:schemeClr val="bg1"/>
                </a:solidFill>
              </a:rPr>
              <a:t> </a:t>
            </a:r>
            <a:r>
              <a:rPr lang="en-US" sz="4200" b="1" dirty="0" smtClean="0">
                <a:solidFill>
                  <a:srgbClr val="FFFF00"/>
                </a:solidFill>
              </a:rPr>
              <a:t>Jesus</a:t>
            </a:r>
            <a:r>
              <a:rPr lang="en-US" sz="4200" b="1" dirty="0" smtClean="0">
                <a:solidFill>
                  <a:schemeClr val="bg1"/>
                </a:solidFill>
              </a:rPr>
              <a:t>,</a:t>
            </a:r>
          </a:p>
          <a:p>
            <a:pPr algn="ctr"/>
            <a:r>
              <a:rPr lang="en-US" sz="4200" b="1" dirty="0" smtClean="0">
                <a:solidFill>
                  <a:schemeClr val="bg1"/>
                </a:solidFill>
              </a:rPr>
              <a:t>No turning back,</a:t>
            </a:r>
          </a:p>
          <a:p>
            <a:pPr algn="ctr"/>
            <a:r>
              <a:rPr lang="en-US" sz="4200" b="1" dirty="0" smtClean="0">
                <a:solidFill>
                  <a:schemeClr val="bg1"/>
                </a:solidFill>
              </a:rPr>
              <a:t>No turning back …</a:t>
            </a:r>
            <a:endParaRPr lang="en-US" sz="4200" b="1" dirty="0">
              <a:solidFill>
                <a:schemeClr val="bg1"/>
              </a:solidFill>
            </a:endParaRPr>
          </a:p>
        </p:txBody>
      </p:sp>
      <p:sp>
        <p:nvSpPr>
          <p:cNvPr id="8" name="TextBox 7"/>
          <p:cNvSpPr txBox="1"/>
          <p:nvPr/>
        </p:nvSpPr>
        <p:spPr>
          <a:xfrm>
            <a:off x="0" y="0"/>
            <a:ext cx="9144000" cy="923330"/>
          </a:xfrm>
          <a:prstGeom prst="rect">
            <a:avLst/>
          </a:prstGeom>
          <a:noFill/>
        </p:spPr>
        <p:txBody>
          <a:bodyPr wrap="square" rtlCol="0">
            <a:spAutoFit/>
          </a:bodyPr>
          <a:lstStyle/>
          <a:p>
            <a:pPr algn="ctr"/>
            <a:r>
              <a:rPr lang="en-US" sz="5400" b="1" dirty="0" smtClean="0">
                <a:solidFill>
                  <a:srgbClr val="FFFF00"/>
                </a:solidFill>
              </a:rPr>
              <a:t>I</a:t>
            </a:r>
            <a:r>
              <a:rPr lang="en-US" sz="5400" b="1" dirty="0" smtClean="0">
                <a:solidFill>
                  <a:schemeClr val="bg1"/>
                </a:solidFill>
              </a:rPr>
              <a:t> Have Decided To </a:t>
            </a:r>
            <a:r>
              <a:rPr lang="en-US" sz="5400" b="1" dirty="0" smtClean="0">
                <a:solidFill>
                  <a:srgbClr val="FFFF00"/>
                </a:solidFill>
              </a:rPr>
              <a:t>Follow Jesus</a:t>
            </a:r>
            <a:endParaRPr lang="en-US" sz="5400" b="1" dirty="0">
              <a:solidFill>
                <a:srgbClr val="FFFF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71691"/>
            <a:ext cx="4343400" cy="6186309"/>
          </a:xfrm>
          <a:prstGeom prst="rect">
            <a:avLst/>
          </a:prstGeom>
          <a:noFill/>
        </p:spPr>
        <p:txBody>
          <a:bodyPr wrap="square" rtlCol="0">
            <a:spAutoFit/>
          </a:bodyPr>
          <a:lstStyle/>
          <a:p>
            <a:pPr algn="ctr"/>
            <a:r>
              <a:rPr lang="en-US" sz="3600" b="1" dirty="0" smtClean="0">
                <a:solidFill>
                  <a:schemeClr val="bg1"/>
                </a:solidFill>
              </a:rPr>
              <a:t>Though none go</a:t>
            </a:r>
          </a:p>
          <a:p>
            <a:pPr algn="ctr"/>
            <a:r>
              <a:rPr lang="en-US" sz="3600" b="1" dirty="0" smtClean="0">
                <a:solidFill>
                  <a:schemeClr val="bg1"/>
                </a:solidFill>
              </a:rPr>
              <a:t>with me,</a:t>
            </a:r>
          </a:p>
          <a:p>
            <a:pPr algn="ctr"/>
            <a:r>
              <a:rPr lang="en-US" sz="3600" b="1" dirty="0" smtClean="0">
                <a:solidFill>
                  <a:schemeClr val="bg1"/>
                </a:solidFill>
              </a:rPr>
              <a:t>still </a:t>
            </a:r>
            <a:r>
              <a:rPr lang="en-US" sz="3600" b="1" dirty="0" smtClean="0">
                <a:solidFill>
                  <a:srgbClr val="FFFF00"/>
                </a:solidFill>
              </a:rPr>
              <a:t>I will FOLLOW</a:t>
            </a:r>
            <a:r>
              <a:rPr lang="en-US" sz="3600" b="1" dirty="0" smtClean="0">
                <a:solidFill>
                  <a:schemeClr val="bg1"/>
                </a:solidFill>
              </a:rPr>
              <a:t>,</a:t>
            </a:r>
          </a:p>
          <a:p>
            <a:pPr algn="ctr"/>
            <a:r>
              <a:rPr lang="en-US" sz="3600" b="1" dirty="0" smtClean="0">
                <a:solidFill>
                  <a:schemeClr val="bg1"/>
                </a:solidFill>
              </a:rPr>
              <a:t>Though none go</a:t>
            </a:r>
          </a:p>
          <a:p>
            <a:pPr algn="ctr"/>
            <a:r>
              <a:rPr lang="en-US" sz="3600" b="1" dirty="0" smtClean="0">
                <a:solidFill>
                  <a:schemeClr val="bg1"/>
                </a:solidFill>
              </a:rPr>
              <a:t>with me,</a:t>
            </a:r>
          </a:p>
          <a:p>
            <a:pPr algn="ctr"/>
            <a:r>
              <a:rPr lang="en-US" sz="3600" b="1" dirty="0" smtClean="0">
                <a:solidFill>
                  <a:schemeClr val="bg1"/>
                </a:solidFill>
              </a:rPr>
              <a:t>still </a:t>
            </a:r>
            <a:r>
              <a:rPr lang="en-US" sz="3600" b="1" dirty="0" smtClean="0">
                <a:solidFill>
                  <a:srgbClr val="FFFF00"/>
                </a:solidFill>
              </a:rPr>
              <a:t>I will FOLLOW</a:t>
            </a:r>
            <a:r>
              <a:rPr lang="en-US" sz="3600" b="1" dirty="0" smtClean="0">
                <a:solidFill>
                  <a:schemeClr val="bg1"/>
                </a:solidFill>
              </a:rPr>
              <a:t>,</a:t>
            </a:r>
          </a:p>
          <a:p>
            <a:pPr algn="ctr"/>
            <a:r>
              <a:rPr lang="en-US" sz="3600" b="1" dirty="0" smtClean="0">
                <a:solidFill>
                  <a:schemeClr val="bg1"/>
                </a:solidFill>
              </a:rPr>
              <a:t>Though none go</a:t>
            </a:r>
          </a:p>
          <a:p>
            <a:pPr algn="ctr"/>
            <a:r>
              <a:rPr lang="en-US" sz="3600" b="1" dirty="0" smtClean="0">
                <a:solidFill>
                  <a:schemeClr val="bg1"/>
                </a:solidFill>
              </a:rPr>
              <a:t>with me,</a:t>
            </a:r>
          </a:p>
          <a:p>
            <a:pPr algn="ctr"/>
            <a:r>
              <a:rPr lang="en-US" sz="3600" b="1" dirty="0" smtClean="0">
                <a:solidFill>
                  <a:schemeClr val="bg1"/>
                </a:solidFill>
              </a:rPr>
              <a:t>still </a:t>
            </a:r>
            <a:r>
              <a:rPr lang="en-US" sz="3600" b="1" dirty="0" smtClean="0">
                <a:solidFill>
                  <a:srgbClr val="FFFF00"/>
                </a:solidFill>
              </a:rPr>
              <a:t>I will FOLLOW</a:t>
            </a:r>
            <a:r>
              <a:rPr lang="en-US" sz="3600" b="1" dirty="0" smtClean="0">
                <a:solidFill>
                  <a:schemeClr val="bg1"/>
                </a:solidFill>
              </a:rPr>
              <a:t>,</a:t>
            </a:r>
          </a:p>
          <a:p>
            <a:pPr algn="ctr"/>
            <a:r>
              <a:rPr lang="en-US" sz="3600" b="1" dirty="0" smtClean="0">
                <a:solidFill>
                  <a:schemeClr val="bg1"/>
                </a:solidFill>
              </a:rPr>
              <a:t>No turning back,</a:t>
            </a:r>
          </a:p>
          <a:p>
            <a:pPr algn="ctr"/>
            <a:r>
              <a:rPr lang="en-US" sz="3600" b="1" dirty="0" smtClean="0">
                <a:solidFill>
                  <a:schemeClr val="bg1"/>
                </a:solidFill>
              </a:rPr>
              <a:t>No turning back …</a:t>
            </a:r>
            <a:endParaRPr lang="en-US" sz="3600" b="1" dirty="0">
              <a:solidFill>
                <a:schemeClr val="bg1"/>
              </a:solidFill>
            </a:endParaRPr>
          </a:p>
        </p:txBody>
      </p:sp>
      <p:pic>
        <p:nvPicPr>
          <p:cNvPr id="7" name="Picture 6" descr="external-content.duckduckgo.com19.jpg"/>
          <p:cNvPicPr>
            <a:picLocks noChangeAspect="1"/>
          </p:cNvPicPr>
          <p:nvPr/>
        </p:nvPicPr>
        <p:blipFill>
          <a:blip r:embed="rId2"/>
          <a:stretch>
            <a:fillRect/>
          </a:stretch>
        </p:blipFill>
        <p:spPr>
          <a:xfrm>
            <a:off x="4328160" y="838200"/>
            <a:ext cx="4815840" cy="6019800"/>
          </a:xfrm>
          <a:prstGeom prst="rect">
            <a:avLst/>
          </a:prstGeom>
        </p:spPr>
      </p:pic>
      <p:sp>
        <p:nvSpPr>
          <p:cNvPr id="8" name="TextBox 7"/>
          <p:cNvSpPr txBox="1"/>
          <p:nvPr/>
        </p:nvSpPr>
        <p:spPr>
          <a:xfrm>
            <a:off x="0" y="0"/>
            <a:ext cx="9144000" cy="923330"/>
          </a:xfrm>
          <a:prstGeom prst="rect">
            <a:avLst/>
          </a:prstGeom>
          <a:noFill/>
        </p:spPr>
        <p:txBody>
          <a:bodyPr wrap="square" rtlCol="0">
            <a:spAutoFit/>
          </a:bodyPr>
          <a:lstStyle/>
          <a:p>
            <a:pPr algn="ctr"/>
            <a:r>
              <a:rPr lang="en-US" sz="5400" b="1" dirty="0" smtClean="0">
                <a:solidFill>
                  <a:srgbClr val="FFFF00"/>
                </a:solidFill>
              </a:rPr>
              <a:t>I</a:t>
            </a:r>
            <a:r>
              <a:rPr lang="en-US" sz="5400" b="1" dirty="0" smtClean="0">
                <a:solidFill>
                  <a:schemeClr val="bg1"/>
                </a:solidFill>
              </a:rPr>
              <a:t> Have Decided To </a:t>
            </a:r>
            <a:r>
              <a:rPr lang="en-US" sz="5400" b="1" dirty="0" smtClean="0">
                <a:solidFill>
                  <a:srgbClr val="FFFF00"/>
                </a:solidFill>
              </a:rPr>
              <a:t>Follow Jesus</a:t>
            </a:r>
            <a:endParaRPr lang="en-US" sz="5400" b="1" dirty="0">
              <a:solidFill>
                <a:srgbClr val="FFFF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923330"/>
          </a:xfrm>
          <a:prstGeom prst="rect">
            <a:avLst/>
          </a:prstGeom>
          <a:noFill/>
        </p:spPr>
        <p:txBody>
          <a:bodyPr wrap="square" rtlCol="0">
            <a:spAutoFit/>
          </a:bodyPr>
          <a:lstStyle/>
          <a:p>
            <a:pPr algn="ctr"/>
            <a:r>
              <a:rPr lang="en-US" sz="5400" b="1" dirty="0" smtClean="0">
                <a:solidFill>
                  <a:srgbClr val="FFFF00"/>
                </a:solidFill>
              </a:rPr>
              <a:t>I</a:t>
            </a:r>
            <a:r>
              <a:rPr lang="en-US" sz="5400" b="1" dirty="0" smtClean="0">
                <a:solidFill>
                  <a:schemeClr val="bg1"/>
                </a:solidFill>
              </a:rPr>
              <a:t> Have Decided To </a:t>
            </a:r>
            <a:r>
              <a:rPr lang="en-US" sz="5400" b="1" dirty="0" smtClean="0">
                <a:solidFill>
                  <a:srgbClr val="FFFF00"/>
                </a:solidFill>
              </a:rPr>
              <a:t>Follow Jesus</a:t>
            </a:r>
            <a:endParaRPr lang="en-US" sz="5400" b="1" dirty="0">
              <a:solidFill>
                <a:srgbClr val="FFFF00"/>
              </a:solidFill>
            </a:endParaRPr>
          </a:p>
        </p:txBody>
      </p:sp>
      <p:sp>
        <p:nvSpPr>
          <p:cNvPr id="6" name="TextBox 5"/>
          <p:cNvSpPr txBox="1"/>
          <p:nvPr/>
        </p:nvSpPr>
        <p:spPr>
          <a:xfrm>
            <a:off x="4419600" y="1219200"/>
            <a:ext cx="4724400" cy="5355312"/>
          </a:xfrm>
          <a:prstGeom prst="rect">
            <a:avLst/>
          </a:prstGeom>
          <a:noFill/>
        </p:spPr>
        <p:txBody>
          <a:bodyPr wrap="square" rtlCol="0">
            <a:spAutoFit/>
          </a:bodyPr>
          <a:lstStyle/>
          <a:p>
            <a:pPr algn="ctr"/>
            <a:r>
              <a:rPr lang="en-US" sz="3900" b="1" dirty="0" smtClean="0">
                <a:solidFill>
                  <a:schemeClr val="bg1"/>
                </a:solidFill>
              </a:rPr>
              <a:t>The </a:t>
            </a:r>
            <a:r>
              <a:rPr lang="en-US" sz="3900" b="1" dirty="0" smtClean="0">
                <a:solidFill>
                  <a:srgbClr val="FFFF00"/>
                </a:solidFill>
              </a:rPr>
              <a:t>Cross before me</a:t>
            </a:r>
            <a:r>
              <a:rPr lang="en-US" sz="3900" b="1" dirty="0" smtClean="0">
                <a:solidFill>
                  <a:schemeClr val="bg1"/>
                </a:solidFill>
              </a:rPr>
              <a:t>,</a:t>
            </a:r>
          </a:p>
          <a:p>
            <a:pPr algn="ctr"/>
            <a:r>
              <a:rPr lang="en-US" sz="3900" b="1" dirty="0" smtClean="0">
                <a:solidFill>
                  <a:schemeClr val="bg1"/>
                </a:solidFill>
              </a:rPr>
              <a:t>the world behind me,</a:t>
            </a:r>
          </a:p>
          <a:p>
            <a:pPr algn="ctr"/>
            <a:endParaRPr lang="en-US" sz="1000" b="1" dirty="0" smtClean="0">
              <a:solidFill>
                <a:schemeClr val="bg1"/>
              </a:solidFill>
            </a:endParaRPr>
          </a:p>
          <a:p>
            <a:pPr algn="ctr"/>
            <a:r>
              <a:rPr lang="en-US" sz="3900" b="1" dirty="0" smtClean="0">
                <a:solidFill>
                  <a:schemeClr val="bg1"/>
                </a:solidFill>
              </a:rPr>
              <a:t>The </a:t>
            </a:r>
            <a:r>
              <a:rPr lang="en-US" sz="3900" b="1" dirty="0" smtClean="0">
                <a:solidFill>
                  <a:srgbClr val="FFFF00"/>
                </a:solidFill>
              </a:rPr>
              <a:t>Cross before me</a:t>
            </a:r>
            <a:r>
              <a:rPr lang="en-US" sz="3900" b="1" dirty="0" smtClean="0">
                <a:solidFill>
                  <a:schemeClr val="bg1"/>
                </a:solidFill>
              </a:rPr>
              <a:t>,</a:t>
            </a:r>
          </a:p>
          <a:p>
            <a:pPr algn="ctr"/>
            <a:r>
              <a:rPr lang="en-US" sz="3900" b="1" dirty="0" smtClean="0">
                <a:solidFill>
                  <a:schemeClr val="bg1"/>
                </a:solidFill>
              </a:rPr>
              <a:t>the world behind me,</a:t>
            </a:r>
          </a:p>
          <a:p>
            <a:pPr algn="ctr"/>
            <a:endParaRPr lang="en-US" sz="1000" b="1" dirty="0" smtClean="0">
              <a:solidFill>
                <a:schemeClr val="bg1"/>
              </a:solidFill>
            </a:endParaRPr>
          </a:p>
          <a:p>
            <a:pPr algn="ctr"/>
            <a:r>
              <a:rPr lang="en-US" sz="3900" b="1" dirty="0" smtClean="0">
                <a:solidFill>
                  <a:schemeClr val="bg1"/>
                </a:solidFill>
              </a:rPr>
              <a:t>The </a:t>
            </a:r>
            <a:r>
              <a:rPr lang="en-US" sz="3900" b="1" dirty="0" smtClean="0">
                <a:solidFill>
                  <a:srgbClr val="FFFF00"/>
                </a:solidFill>
              </a:rPr>
              <a:t>Cross before me</a:t>
            </a:r>
            <a:r>
              <a:rPr lang="en-US" sz="3900" b="1" dirty="0" smtClean="0">
                <a:solidFill>
                  <a:schemeClr val="bg1"/>
                </a:solidFill>
              </a:rPr>
              <a:t>,</a:t>
            </a:r>
          </a:p>
          <a:p>
            <a:pPr algn="ctr"/>
            <a:r>
              <a:rPr lang="en-US" sz="3900" b="1" dirty="0" smtClean="0">
                <a:solidFill>
                  <a:schemeClr val="bg1"/>
                </a:solidFill>
              </a:rPr>
              <a:t>the world behind me,</a:t>
            </a:r>
          </a:p>
          <a:p>
            <a:pPr algn="ctr"/>
            <a:endParaRPr lang="en-US" sz="1000" b="1" dirty="0" smtClean="0">
              <a:solidFill>
                <a:schemeClr val="bg1"/>
              </a:solidFill>
            </a:endParaRPr>
          </a:p>
          <a:p>
            <a:pPr algn="ctr"/>
            <a:r>
              <a:rPr lang="en-US" sz="3900" b="1" dirty="0" smtClean="0">
                <a:solidFill>
                  <a:schemeClr val="bg1"/>
                </a:solidFill>
              </a:rPr>
              <a:t>No turning back,</a:t>
            </a:r>
          </a:p>
          <a:p>
            <a:pPr algn="ctr"/>
            <a:r>
              <a:rPr lang="en-US" sz="3900" b="1" dirty="0" smtClean="0">
                <a:solidFill>
                  <a:schemeClr val="bg1"/>
                </a:solidFill>
              </a:rPr>
              <a:t>No turning back …</a:t>
            </a:r>
            <a:endParaRPr lang="en-US" sz="3900" b="1" dirty="0">
              <a:solidFill>
                <a:schemeClr val="bg1"/>
              </a:solidFill>
            </a:endParaRPr>
          </a:p>
        </p:txBody>
      </p:sp>
      <p:pic>
        <p:nvPicPr>
          <p:cNvPr id="7" name="Picture 6" descr="external-content.duckduckgo.com39.jpg"/>
          <p:cNvPicPr>
            <a:picLocks noChangeAspect="1"/>
          </p:cNvPicPr>
          <p:nvPr/>
        </p:nvPicPr>
        <p:blipFill>
          <a:blip r:embed="rId2"/>
          <a:stretch>
            <a:fillRect/>
          </a:stretch>
        </p:blipFill>
        <p:spPr>
          <a:xfrm>
            <a:off x="0" y="1066799"/>
            <a:ext cx="4419600" cy="5794223"/>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371600"/>
            <a:ext cx="4343400" cy="4985980"/>
          </a:xfrm>
          <a:prstGeom prst="rect">
            <a:avLst/>
          </a:prstGeom>
          <a:noFill/>
        </p:spPr>
        <p:txBody>
          <a:bodyPr wrap="square" rtlCol="0">
            <a:spAutoFit/>
          </a:bodyPr>
          <a:lstStyle/>
          <a:p>
            <a:pPr algn="ctr"/>
            <a:r>
              <a:rPr lang="en-US" sz="3600" b="1" dirty="0" smtClean="0">
                <a:solidFill>
                  <a:srgbClr val="FFFF00"/>
                </a:solidFill>
              </a:rPr>
              <a:t>Jesus, I</a:t>
            </a:r>
            <a:r>
              <a:rPr lang="en-US" sz="3600" b="1" dirty="0" smtClean="0">
                <a:solidFill>
                  <a:schemeClr val="bg1"/>
                </a:solidFill>
              </a:rPr>
              <a:t> do </a:t>
            </a:r>
            <a:r>
              <a:rPr lang="en-US" sz="3600" b="1" dirty="0" smtClean="0">
                <a:solidFill>
                  <a:srgbClr val="FFFF00"/>
                </a:solidFill>
              </a:rPr>
              <a:t>love thee</a:t>
            </a:r>
            <a:r>
              <a:rPr lang="en-US" sz="3600" b="1" dirty="0" smtClean="0">
                <a:solidFill>
                  <a:schemeClr val="bg1"/>
                </a:solidFill>
              </a:rPr>
              <a:t>,</a:t>
            </a:r>
          </a:p>
          <a:p>
            <a:pPr algn="ctr"/>
            <a:r>
              <a:rPr lang="en-US" sz="3600" b="1" dirty="0" smtClean="0">
                <a:solidFill>
                  <a:schemeClr val="bg1"/>
                </a:solidFill>
              </a:rPr>
              <a:t>And </a:t>
            </a:r>
            <a:r>
              <a:rPr lang="en-US" sz="3600" b="1" dirty="0" smtClean="0">
                <a:solidFill>
                  <a:srgbClr val="FFFF00"/>
                </a:solidFill>
              </a:rPr>
              <a:t>I</a:t>
            </a:r>
            <a:r>
              <a:rPr lang="en-US" sz="3600" b="1" dirty="0" smtClean="0">
                <a:solidFill>
                  <a:schemeClr val="bg1"/>
                </a:solidFill>
              </a:rPr>
              <a:t> will </a:t>
            </a:r>
            <a:r>
              <a:rPr lang="en-US" sz="3600" b="1" dirty="0" smtClean="0">
                <a:solidFill>
                  <a:srgbClr val="FFFF00"/>
                </a:solidFill>
              </a:rPr>
              <a:t>FOLLOW</a:t>
            </a:r>
            <a:r>
              <a:rPr lang="en-US" sz="3600" b="1" dirty="0" smtClean="0">
                <a:solidFill>
                  <a:schemeClr val="bg1"/>
                </a:solidFill>
              </a:rPr>
              <a:t>,</a:t>
            </a:r>
          </a:p>
          <a:p>
            <a:pPr algn="ctr"/>
            <a:endParaRPr lang="en-US" sz="1000" b="1" dirty="0" smtClean="0">
              <a:solidFill>
                <a:schemeClr val="bg1"/>
              </a:solidFill>
            </a:endParaRPr>
          </a:p>
          <a:p>
            <a:pPr algn="ctr"/>
            <a:r>
              <a:rPr lang="en-US" sz="3600" b="1" dirty="0" smtClean="0">
                <a:solidFill>
                  <a:srgbClr val="FFFF00"/>
                </a:solidFill>
              </a:rPr>
              <a:t>Jesus, I</a:t>
            </a:r>
            <a:r>
              <a:rPr lang="en-US" sz="3600" b="1" dirty="0" smtClean="0">
                <a:solidFill>
                  <a:schemeClr val="bg1"/>
                </a:solidFill>
              </a:rPr>
              <a:t> do </a:t>
            </a:r>
            <a:r>
              <a:rPr lang="en-US" sz="3600" b="1" dirty="0" smtClean="0">
                <a:solidFill>
                  <a:srgbClr val="FFFF00"/>
                </a:solidFill>
              </a:rPr>
              <a:t>love thee</a:t>
            </a:r>
            <a:r>
              <a:rPr lang="en-US" sz="3600" b="1" dirty="0" smtClean="0">
                <a:solidFill>
                  <a:schemeClr val="bg1"/>
                </a:solidFill>
              </a:rPr>
              <a:t>,</a:t>
            </a:r>
          </a:p>
          <a:p>
            <a:pPr algn="ctr"/>
            <a:r>
              <a:rPr lang="en-US" sz="3600" b="1" dirty="0" smtClean="0">
                <a:solidFill>
                  <a:schemeClr val="bg1"/>
                </a:solidFill>
              </a:rPr>
              <a:t>And </a:t>
            </a:r>
            <a:r>
              <a:rPr lang="en-US" sz="3600" b="1" dirty="0" smtClean="0">
                <a:solidFill>
                  <a:srgbClr val="FFFF00"/>
                </a:solidFill>
              </a:rPr>
              <a:t>I</a:t>
            </a:r>
            <a:r>
              <a:rPr lang="en-US" sz="3600" b="1" dirty="0" smtClean="0">
                <a:solidFill>
                  <a:schemeClr val="bg1"/>
                </a:solidFill>
              </a:rPr>
              <a:t> will </a:t>
            </a:r>
            <a:r>
              <a:rPr lang="en-US" sz="3600" b="1" dirty="0" smtClean="0">
                <a:solidFill>
                  <a:srgbClr val="FFFF00"/>
                </a:solidFill>
              </a:rPr>
              <a:t>FOLLOW</a:t>
            </a:r>
            <a:r>
              <a:rPr lang="en-US" sz="3600" b="1" dirty="0" smtClean="0">
                <a:solidFill>
                  <a:schemeClr val="bg1"/>
                </a:solidFill>
              </a:rPr>
              <a:t>,</a:t>
            </a:r>
          </a:p>
          <a:p>
            <a:pPr algn="ctr"/>
            <a:endParaRPr lang="en-US" sz="1000" b="1" dirty="0" smtClean="0">
              <a:solidFill>
                <a:schemeClr val="bg1"/>
              </a:solidFill>
            </a:endParaRPr>
          </a:p>
          <a:p>
            <a:pPr algn="ctr"/>
            <a:r>
              <a:rPr lang="en-US" sz="3600" b="1" dirty="0" smtClean="0">
                <a:solidFill>
                  <a:srgbClr val="FFFF00"/>
                </a:solidFill>
              </a:rPr>
              <a:t>Jesus, I</a:t>
            </a:r>
            <a:r>
              <a:rPr lang="en-US" sz="3600" b="1" dirty="0" smtClean="0">
                <a:solidFill>
                  <a:schemeClr val="bg1"/>
                </a:solidFill>
              </a:rPr>
              <a:t> do </a:t>
            </a:r>
            <a:r>
              <a:rPr lang="en-US" sz="3600" b="1" dirty="0" smtClean="0">
                <a:solidFill>
                  <a:srgbClr val="FFFF00"/>
                </a:solidFill>
              </a:rPr>
              <a:t>love thee</a:t>
            </a:r>
            <a:r>
              <a:rPr lang="en-US" sz="3600" b="1" dirty="0" smtClean="0">
                <a:solidFill>
                  <a:schemeClr val="bg1"/>
                </a:solidFill>
              </a:rPr>
              <a:t>,</a:t>
            </a:r>
          </a:p>
          <a:p>
            <a:pPr algn="ctr"/>
            <a:r>
              <a:rPr lang="en-US" sz="3600" b="1" dirty="0" smtClean="0">
                <a:solidFill>
                  <a:schemeClr val="bg1"/>
                </a:solidFill>
              </a:rPr>
              <a:t>And </a:t>
            </a:r>
            <a:r>
              <a:rPr lang="en-US" sz="3600" b="1" dirty="0" smtClean="0">
                <a:solidFill>
                  <a:srgbClr val="FFFF00"/>
                </a:solidFill>
              </a:rPr>
              <a:t>I</a:t>
            </a:r>
            <a:r>
              <a:rPr lang="en-US" sz="3600" b="1" dirty="0" smtClean="0">
                <a:solidFill>
                  <a:schemeClr val="bg1"/>
                </a:solidFill>
              </a:rPr>
              <a:t> will </a:t>
            </a:r>
            <a:r>
              <a:rPr lang="en-US" sz="3600" b="1" dirty="0" smtClean="0">
                <a:solidFill>
                  <a:srgbClr val="FFFF00"/>
                </a:solidFill>
              </a:rPr>
              <a:t>FOLLOW</a:t>
            </a:r>
            <a:r>
              <a:rPr lang="en-US" sz="3600" b="1" dirty="0" smtClean="0">
                <a:solidFill>
                  <a:schemeClr val="bg1"/>
                </a:solidFill>
              </a:rPr>
              <a:t>,</a:t>
            </a:r>
          </a:p>
          <a:p>
            <a:pPr algn="ctr"/>
            <a:endParaRPr lang="en-US" sz="1000" b="1" dirty="0">
              <a:solidFill>
                <a:schemeClr val="bg1"/>
              </a:solidFill>
            </a:endParaRPr>
          </a:p>
          <a:p>
            <a:pPr algn="ctr"/>
            <a:r>
              <a:rPr lang="en-US" sz="3600" b="1" dirty="0" smtClean="0">
                <a:solidFill>
                  <a:schemeClr val="bg1"/>
                </a:solidFill>
              </a:rPr>
              <a:t> No turning back,</a:t>
            </a:r>
          </a:p>
          <a:p>
            <a:pPr algn="ctr"/>
            <a:r>
              <a:rPr lang="en-US" sz="3600" b="1" dirty="0" smtClean="0">
                <a:solidFill>
                  <a:schemeClr val="bg1"/>
                </a:solidFill>
              </a:rPr>
              <a:t>No turning back …</a:t>
            </a:r>
            <a:endParaRPr lang="en-US" sz="3600" b="1" dirty="0">
              <a:solidFill>
                <a:schemeClr val="bg1"/>
              </a:solidFill>
            </a:endParaRPr>
          </a:p>
        </p:txBody>
      </p:sp>
      <p:sp>
        <p:nvSpPr>
          <p:cNvPr id="8" name="TextBox 7"/>
          <p:cNvSpPr txBox="1"/>
          <p:nvPr/>
        </p:nvSpPr>
        <p:spPr>
          <a:xfrm>
            <a:off x="0" y="0"/>
            <a:ext cx="9144000" cy="923330"/>
          </a:xfrm>
          <a:prstGeom prst="rect">
            <a:avLst/>
          </a:prstGeom>
          <a:noFill/>
        </p:spPr>
        <p:txBody>
          <a:bodyPr wrap="square" rtlCol="0">
            <a:spAutoFit/>
          </a:bodyPr>
          <a:lstStyle/>
          <a:p>
            <a:pPr algn="ctr"/>
            <a:r>
              <a:rPr lang="en-US" sz="5400" b="1" dirty="0" smtClean="0">
                <a:solidFill>
                  <a:srgbClr val="FFFF00"/>
                </a:solidFill>
              </a:rPr>
              <a:t>I</a:t>
            </a:r>
            <a:r>
              <a:rPr lang="en-US" sz="5400" b="1" dirty="0" smtClean="0">
                <a:solidFill>
                  <a:schemeClr val="bg1"/>
                </a:solidFill>
              </a:rPr>
              <a:t> Have Decided To </a:t>
            </a:r>
            <a:r>
              <a:rPr lang="en-US" sz="5400" b="1" dirty="0" smtClean="0">
                <a:solidFill>
                  <a:srgbClr val="FFFF00"/>
                </a:solidFill>
              </a:rPr>
              <a:t>Follow Jesus</a:t>
            </a:r>
            <a:endParaRPr lang="en-US" sz="5400" b="1" dirty="0">
              <a:solidFill>
                <a:srgbClr val="FFFF00"/>
              </a:solidFill>
            </a:endParaRPr>
          </a:p>
        </p:txBody>
      </p:sp>
      <p:pic>
        <p:nvPicPr>
          <p:cNvPr id="5" name="Picture 4" descr="Bible - Jesus With Girl Reconciled.jpg"/>
          <p:cNvPicPr>
            <a:picLocks noChangeAspect="1"/>
          </p:cNvPicPr>
          <p:nvPr/>
        </p:nvPicPr>
        <p:blipFill>
          <a:blip r:embed="rId2"/>
          <a:stretch>
            <a:fillRect/>
          </a:stretch>
        </p:blipFill>
        <p:spPr>
          <a:xfrm>
            <a:off x="4343401" y="914400"/>
            <a:ext cx="4800600" cy="594360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00600" y="1219200"/>
            <a:ext cx="4343400" cy="5262979"/>
          </a:xfrm>
          <a:prstGeom prst="rect">
            <a:avLst/>
          </a:prstGeom>
          <a:noFill/>
        </p:spPr>
        <p:txBody>
          <a:bodyPr wrap="square" rtlCol="0">
            <a:spAutoFit/>
          </a:bodyPr>
          <a:lstStyle/>
          <a:p>
            <a:pPr algn="ctr"/>
            <a:r>
              <a:rPr lang="en-US" sz="4200" b="1" dirty="0" smtClean="0">
                <a:solidFill>
                  <a:srgbClr val="FFFF00"/>
                </a:solidFill>
              </a:rPr>
              <a:t>I</a:t>
            </a:r>
            <a:r>
              <a:rPr lang="en-US" sz="4200" b="1" dirty="0" smtClean="0">
                <a:solidFill>
                  <a:schemeClr val="bg1"/>
                </a:solidFill>
              </a:rPr>
              <a:t> have decided</a:t>
            </a:r>
          </a:p>
          <a:p>
            <a:pPr algn="ctr"/>
            <a:r>
              <a:rPr lang="en-US" sz="4200" b="1" dirty="0" smtClean="0">
                <a:solidFill>
                  <a:schemeClr val="bg1"/>
                </a:solidFill>
              </a:rPr>
              <a:t>to </a:t>
            </a:r>
            <a:r>
              <a:rPr lang="en-US" sz="4200" b="1" dirty="0" smtClean="0">
                <a:solidFill>
                  <a:srgbClr val="FFFF00"/>
                </a:solidFill>
              </a:rPr>
              <a:t>FOLLOW</a:t>
            </a:r>
            <a:r>
              <a:rPr lang="en-US" sz="4200" b="1" dirty="0" smtClean="0">
                <a:solidFill>
                  <a:schemeClr val="bg1"/>
                </a:solidFill>
              </a:rPr>
              <a:t> </a:t>
            </a:r>
            <a:r>
              <a:rPr lang="en-US" sz="4200" b="1" dirty="0" smtClean="0">
                <a:solidFill>
                  <a:srgbClr val="FFFF00"/>
                </a:solidFill>
              </a:rPr>
              <a:t>Jesus</a:t>
            </a:r>
            <a:r>
              <a:rPr lang="en-US" sz="4200" b="1" dirty="0" smtClean="0">
                <a:solidFill>
                  <a:schemeClr val="bg1"/>
                </a:solidFill>
              </a:rPr>
              <a:t>,</a:t>
            </a:r>
          </a:p>
          <a:p>
            <a:pPr algn="ctr"/>
            <a:r>
              <a:rPr lang="en-US" sz="4200" b="1" dirty="0" smtClean="0">
                <a:solidFill>
                  <a:srgbClr val="FFFF00"/>
                </a:solidFill>
              </a:rPr>
              <a:t>I</a:t>
            </a:r>
            <a:r>
              <a:rPr lang="en-US" sz="4200" b="1" dirty="0" smtClean="0">
                <a:solidFill>
                  <a:schemeClr val="bg1"/>
                </a:solidFill>
              </a:rPr>
              <a:t> have decided</a:t>
            </a:r>
          </a:p>
          <a:p>
            <a:pPr algn="ctr"/>
            <a:r>
              <a:rPr lang="en-US" sz="4200" b="1" dirty="0" smtClean="0">
                <a:solidFill>
                  <a:schemeClr val="bg1"/>
                </a:solidFill>
              </a:rPr>
              <a:t>to </a:t>
            </a:r>
            <a:r>
              <a:rPr lang="en-US" sz="4200" b="1" dirty="0" smtClean="0">
                <a:solidFill>
                  <a:srgbClr val="FFFF00"/>
                </a:solidFill>
              </a:rPr>
              <a:t>FOLLOW</a:t>
            </a:r>
            <a:r>
              <a:rPr lang="en-US" sz="4200" b="1" dirty="0" smtClean="0">
                <a:solidFill>
                  <a:schemeClr val="bg1"/>
                </a:solidFill>
              </a:rPr>
              <a:t> </a:t>
            </a:r>
            <a:r>
              <a:rPr lang="en-US" sz="4200" b="1" dirty="0" smtClean="0">
                <a:solidFill>
                  <a:srgbClr val="FFFF00"/>
                </a:solidFill>
              </a:rPr>
              <a:t>Jesus</a:t>
            </a:r>
            <a:r>
              <a:rPr lang="en-US" sz="4200" b="1" dirty="0" smtClean="0">
                <a:solidFill>
                  <a:schemeClr val="bg1"/>
                </a:solidFill>
              </a:rPr>
              <a:t>,</a:t>
            </a:r>
          </a:p>
          <a:p>
            <a:pPr algn="ctr"/>
            <a:r>
              <a:rPr lang="en-US" sz="4200" b="1" dirty="0" smtClean="0">
                <a:solidFill>
                  <a:srgbClr val="FFFF00"/>
                </a:solidFill>
              </a:rPr>
              <a:t>I</a:t>
            </a:r>
            <a:r>
              <a:rPr lang="en-US" sz="4200" b="1" dirty="0" smtClean="0">
                <a:solidFill>
                  <a:schemeClr val="bg1"/>
                </a:solidFill>
              </a:rPr>
              <a:t> have decided</a:t>
            </a:r>
          </a:p>
          <a:p>
            <a:pPr algn="ctr"/>
            <a:r>
              <a:rPr lang="en-US" sz="4200" b="1" dirty="0" smtClean="0">
                <a:solidFill>
                  <a:schemeClr val="bg1"/>
                </a:solidFill>
              </a:rPr>
              <a:t>to </a:t>
            </a:r>
            <a:r>
              <a:rPr lang="en-US" sz="4200" b="1" dirty="0" smtClean="0">
                <a:solidFill>
                  <a:srgbClr val="FFFF00"/>
                </a:solidFill>
              </a:rPr>
              <a:t>FOLLOW</a:t>
            </a:r>
            <a:r>
              <a:rPr lang="en-US" sz="4200" b="1" dirty="0" smtClean="0">
                <a:solidFill>
                  <a:schemeClr val="bg1"/>
                </a:solidFill>
              </a:rPr>
              <a:t> </a:t>
            </a:r>
            <a:r>
              <a:rPr lang="en-US" sz="4200" b="1" dirty="0" smtClean="0">
                <a:solidFill>
                  <a:srgbClr val="FFFF00"/>
                </a:solidFill>
              </a:rPr>
              <a:t>Jesus</a:t>
            </a:r>
            <a:r>
              <a:rPr lang="en-US" sz="4200" b="1" dirty="0" smtClean="0">
                <a:solidFill>
                  <a:schemeClr val="bg1"/>
                </a:solidFill>
              </a:rPr>
              <a:t>,</a:t>
            </a:r>
          </a:p>
          <a:p>
            <a:pPr algn="ctr"/>
            <a:r>
              <a:rPr lang="en-US" sz="4200" b="1" dirty="0" smtClean="0">
                <a:solidFill>
                  <a:schemeClr val="bg1"/>
                </a:solidFill>
              </a:rPr>
              <a:t>No turning back,</a:t>
            </a:r>
          </a:p>
          <a:p>
            <a:pPr algn="ctr"/>
            <a:r>
              <a:rPr lang="en-US" sz="4200" b="1" dirty="0" smtClean="0">
                <a:solidFill>
                  <a:schemeClr val="bg1"/>
                </a:solidFill>
              </a:rPr>
              <a:t>No turning back!</a:t>
            </a:r>
            <a:endParaRPr lang="en-US" sz="4200" b="1" dirty="0">
              <a:solidFill>
                <a:schemeClr val="bg1"/>
              </a:solidFill>
            </a:endParaRPr>
          </a:p>
        </p:txBody>
      </p:sp>
      <p:sp>
        <p:nvSpPr>
          <p:cNvPr id="8" name="TextBox 7"/>
          <p:cNvSpPr txBox="1"/>
          <p:nvPr/>
        </p:nvSpPr>
        <p:spPr>
          <a:xfrm>
            <a:off x="0" y="0"/>
            <a:ext cx="9144000" cy="923330"/>
          </a:xfrm>
          <a:prstGeom prst="rect">
            <a:avLst/>
          </a:prstGeom>
          <a:noFill/>
        </p:spPr>
        <p:txBody>
          <a:bodyPr wrap="square" rtlCol="0">
            <a:spAutoFit/>
          </a:bodyPr>
          <a:lstStyle/>
          <a:p>
            <a:pPr algn="ctr"/>
            <a:r>
              <a:rPr lang="en-US" sz="5400" b="1" dirty="0" smtClean="0">
                <a:solidFill>
                  <a:srgbClr val="FFFF00"/>
                </a:solidFill>
              </a:rPr>
              <a:t>I</a:t>
            </a:r>
            <a:r>
              <a:rPr lang="en-US" sz="5400" b="1" dirty="0" smtClean="0">
                <a:solidFill>
                  <a:schemeClr val="bg1"/>
                </a:solidFill>
              </a:rPr>
              <a:t> Have Decided To </a:t>
            </a:r>
            <a:r>
              <a:rPr lang="en-US" sz="5400" b="1" dirty="0" smtClean="0">
                <a:solidFill>
                  <a:srgbClr val="FFFF00"/>
                </a:solidFill>
              </a:rPr>
              <a:t>Follow Jesus</a:t>
            </a:r>
            <a:endParaRPr lang="en-US" sz="5400" b="1" dirty="0">
              <a:solidFill>
                <a:srgbClr val="FFFF00"/>
              </a:solidFill>
            </a:endParaRPr>
          </a:p>
        </p:txBody>
      </p:sp>
      <p:pic>
        <p:nvPicPr>
          <p:cNvPr id="5" name="Picture 4" descr="external-content.duckduckgo.com.jpg"/>
          <p:cNvPicPr>
            <a:picLocks noChangeAspect="1"/>
          </p:cNvPicPr>
          <p:nvPr/>
        </p:nvPicPr>
        <p:blipFill>
          <a:blip r:embed="rId2"/>
          <a:stretch>
            <a:fillRect/>
          </a:stretch>
        </p:blipFill>
        <p:spPr>
          <a:xfrm>
            <a:off x="0" y="990600"/>
            <a:ext cx="4876800" cy="58674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015663"/>
          </a:xfrm>
          <a:prstGeom prst="rect">
            <a:avLst/>
          </a:prstGeom>
          <a:noFill/>
        </p:spPr>
        <p:txBody>
          <a:bodyPr wrap="square" rtlCol="0">
            <a:spAutoFit/>
          </a:bodyPr>
          <a:lstStyle/>
          <a:p>
            <a:pPr algn="ctr"/>
            <a:r>
              <a:rPr lang="en-US" sz="6000" b="1" dirty="0" smtClean="0">
                <a:solidFill>
                  <a:schemeClr val="bg1"/>
                </a:solidFill>
              </a:rPr>
              <a:t>CLOSING</a:t>
            </a:r>
            <a:endParaRPr lang="en-US" sz="60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PRAYER</a:t>
            </a:r>
            <a:endParaRPr lang="en-US" sz="6000" b="1" dirty="0">
              <a:solidFill>
                <a:schemeClr val="bg1"/>
              </a:solidFill>
            </a:endParaRPr>
          </a:p>
        </p:txBody>
      </p:sp>
      <p:pic>
        <p:nvPicPr>
          <p:cNvPr id="5" name="Picture 4" descr="external-content.duckduckgo.com22.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Where Could I Go, But To The LORD</a:t>
            </a:r>
            <a:endParaRPr lang="en-US" sz="4400" b="1" dirty="0">
              <a:solidFill>
                <a:schemeClr val="bg1"/>
              </a:solidFill>
            </a:endParaRPr>
          </a:p>
        </p:txBody>
      </p:sp>
      <p:sp>
        <p:nvSpPr>
          <p:cNvPr id="3" name="TextBox 2"/>
          <p:cNvSpPr txBox="1"/>
          <p:nvPr/>
        </p:nvSpPr>
        <p:spPr>
          <a:xfrm>
            <a:off x="0" y="1371600"/>
            <a:ext cx="4876800" cy="4647426"/>
          </a:xfrm>
          <a:prstGeom prst="rect">
            <a:avLst/>
          </a:prstGeom>
          <a:noFill/>
        </p:spPr>
        <p:txBody>
          <a:bodyPr wrap="square" rtlCol="0">
            <a:spAutoFit/>
          </a:bodyPr>
          <a:lstStyle/>
          <a:p>
            <a:pPr algn="ctr"/>
            <a:r>
              <a:rPr lang="en-US" sz="4000" b="1" dirty="0" smtClean="0">
                <a:solidFill>
                  <a:srgbClr val="FFFF00"/>
                </a:solidFill>
              </a:rPr>
              <a:t>[Chorus]</a:t>
            </a:r>
          </a:p>
          <a:p>
            <a:pPr algn="ctr"/>
            <a:r>
              <a:rPr lang="en-US" sz="3200" b="1" dirty="0" smtClean="0">
                <a:solidFill>
                  <a:schemeClr val="bg1"/>
                </a:solidFill>
              </a:rPr>
              <a:t>Where could I go,</a:t>
            </a:r>
          </a:p>
          <a:p>
            <a:pPr algn="ctr"/>
            <a:r>
              <a:rPr lang="en-US" sz="3200" b="1" dirty="0" smtClean="0">
                <a:solidFill>
                  <a:schemeClr val="bg1"/>
                </a:solidFill>
              </a:rPr>
              <a:t>Oh, where could I go,</a:t>
            </a:r>
          </a:p>
          <a:p>
            <a:pPr algn="ctr"/>
            <a:r>
              <a:rPr lang="en-US" sz="3200" b="1" dirty="0" smtClean="0">
                <a:solidFill>
                  <a:schemeClr val="bg1"/>
                </a:solidFill>
              </a:rPr>
              <a:t>Seeking a refuge</a:t>
            </a:r>
          </a:p>
          <a:p>
            <a:pPr algn="ctr"/>
            <a:r>
              <a:rPr lang="en-US" sz="3200" b="1" dirty="0" smtClean="0">
                <a:solidFill>
                  <a:schemeClr val="bg1"/>
                </a:solidFill>
              </a:rPr>
              <a:t>for my soul,</a:t>
            </a:r>
          </a:p>
          <a:p>
            <a:pPr algn="ctr"/>
            <a:r>
              <a:rPr lang="en-US" sz="3200" b="1" dirty="0" smtClean="0">
                <a:solidFill>
                  <a:schemeClr val="bg1"/>
                </a:solidFill>
              </a:rPr>
              <a:t>Needing a friend</a:t>
            </a:r>
          </a:p>
          <a:p>
            <a:pPr algn="ctr"/>
            <a:r>
              <a:rPr lang="en-US" sz="3200" b="1" dirty="0" smtClean="0">
                <a:solidFill>
                  <a:schemeClr val="bg1"/>
                </a:solidFill>
              </a:rPr>
              <a:t>To help me in the end,</a:t>
            </a:r>
          </a:p>
          <a:p>
            <a:pPr algn="ctr"/>
            <a:r>
              <a:rPr lang="en-US" sz="3200" b="1" dirty="0" smtClean="0">
                <a:solidFill>
                  <a:schemeClr val="bg1"/>
                </a:solidFill>
              </a:rPr>
              <a:t>Where could I go,</a:t>
            </a:r>
          </a:p>
          <a:p>
            <a:pPr algn="ctr"/>
            <a:r>
              <a:rPr lang="en-US" sz="3200" b="1" dirty="0" smtClean="0">
                <a:solidFill>
                  <a:schemeClr val="bg1"/>
                </a:solidFill>
              </a:rPr>
              <a:t>but to the LORD</a:t>
            </a:r>
            <a:endParaRPr lang="en-US" sz="3200" b="1" dirty="0">
              <a:solidFill>
                <a:schemeClr val="bg1"/>
              </a:solidFill>
            </a:endParaRPr>
          </a:p>
        </p:txBody>
      </p:sp>
      <p:pic>
        <p:nvPicPr>
          <p:cNvPr id="5" name="Picture 4" descr="Bible - Jesus And Leper.jpg"/>
          <p:cNvPicPr>
            <a:picLocks noChangeAspect="1"/>
          </p:cNvPicPr>
          <p:nvPr/>
        </p:nvPicPr>
        <p:blipFill>
          <a:blip r:embed="rId2"/>
          <a:stretch>
            <a:fillRect/>
          </a:stretch>
        </p:blipFill>
        <p:spPr>
          <a:xfrm>
            <a:off x="4648200" y="990599"/>
            <a:ext cx="4495800" cy="58235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Where Could I Go, But To The LORD</a:t>
            </a:r>
            <a:endParaRPr lang="en-US" sz="4400" b="1" dirty="0">
              <a:solidFill>
                <a:schemeClr val="bg1"/>
              </a:solidFill>
            </a:endParaRPr>
          </a:p>
        </p:txBody>
      </p:sp>
      <p:sp>
        <p:nvSpPr>
          <p:cNvPr id="3" name="TextBox 2"/>
          <p:cNvSpPr txBox="1"/>
          <p:nvPr/>
        </p:nvSpPr>
        <p:spPr>
          <a:xfrm>
            <a:off x="4267200" y="1371600"/>
            <a:ext cx="4876800" cy="4647426"/>
          </a:xfrm>
          <a:prstGeom prst="rect">
            <a:avLst/>
          </a:prstGeom>
          <a:noFill/>
        </p:spPr>
        <p:txBody>
          <a:bodyPr wrap="square" rtlCol="0">
            <a:spAutoFit/>
          </a:bodyPr>
          <a:lstStyle/>
          <a:p>
            <a:pPr algn="ctr"/>
            <a:r>
              <a:rPr lang="en-US" sz="4000" b="1" dirty="0" smtClean="0">
                <a:solidFill>
                  <a:srgbClr val="FFFF00"/>
                </a:solidFill>
              </a:rPr>
              <a:t>[2]</a:t>
            </a:r>
          </a:p>
          <a:p>
            <a:pPr algn="ctr"/>
            <a:r>
              <a:rPr lang="en-US" sz="3200" b="1" dirty="0" err="1" smtClean="0">
                <a:solidFill>
                  <a:schemeClr val="bg1"/>
                </a:solidFill>
              </a:rPr>
              <a:t>Neighbours</a:t>
            </a:r>
            <a:r>
              <a:rPr lang="en-US" sz="3200" b="1" dirty="0" smtClean="0">
                <a:solidFill>
                  <a:schemeClr val="bg1"/>
                </a:solidFill>
              </a:rPr>
              <a:t> are kind,</a:t>
            </a:r>
          </a:p>
          <a:p>
            <a:pPr algn="ctr"/>
            <a:r>
              <a:rPr lang="en-US" sz="3200" b="1" dirty="0" smtClean="0">
                <a:solidFill>
                  <a:schemeClr val="bg1"/>
                </a:solidFill>
              </a:rPr>
              <a:t>I love them – everyone,</a:t>
            </a:r>
          </a:p>
          <a:p>
            <a:pPr algn="ctr"/>
            <a:r>
              <a:rPr lang="en-US" sz="3200" b="1" dirty="0" smtClean="0">
                <a:solidFill>
                  <a:schemeClr val="bg1"/>
                </a:solidFill>
              </a:rPr>
              <a:t>We get along</a:t>
            </a:r>
          </a:p>
          <a:p>
            <a:pPr algn="ctr"/>
            <a:r>
              <a:rPr lang="en-US" sz="3200" b="1" dirty="0" smtClean="0">
                <a:solidFill>
                  <a:schemeClr val="bg1"/>
                </a:solidFill>
              </a:rPr>
              <a:t>in sweet accord,</a:t>
            </a:r>
          </a:p>
          <a:p>
            <a:pPr algn="ctr"/>
            <a:r>
              <a:rPr lang="en-US" sz="3200" b="1" dirty="0" smtClean="0">
                <a:solidFill>
                  <a:schemeClr val="bg1"/>
                </a:solidFill>
              </a:rPr>
              <a:t>But when my soul</a:t>
            </a:r>
          </a:p>
          <a:p>
            <a:pPr algn="ctr"/>
            <a:r>
              <a:rPr lang="en-US" sz="3200" b="1" dirty="0" smtClean="0">
                <a:solidFill>
                  <a:schemeClr val="bg1"/>
                </a:solidFill>
              </a:rPr>
              <a:t>Needs Manna from above,</a:t>
            </a:r>
          </a:p>
          <a:p>
            <a:pPr algn="ctr"/>
            <a:r>
              <a:rPr lang="en-US" sz="3200" b="1" dirty="0" smtClean="0">
                <a:solidFill>
                  <a:schemeClr val="bg1"/>
                </a:solidFill>
              </a:rPr>
              <a:t>Where could I go,</a:t>
            </a:r>
          </a:p>
          <a:p>
            <a:pPr algn="ctr"/>
            <a:r>
              <a:rPr lang="en-US" sz="3200" b="1" dirty="0" smtClean="0">
                <a:solidFill>
                  <a:schemeClr val="bg1"/>
                </a:solidFill>
              </a:rPr>
              <a:t>but to the LORD</a:t>
            </a:r>
            <a:endParaRPr lang="en-US" sz="3200" b="1" dirty="0">
              <a:solidFill>
                <a:schemeClr val="bg1"/>
              </a:solidFill>
            </a:endParaRPr>
          </a:p>
        </p:txBody>
      </p:sp>
      <p:pic>
        <p:nvPicPr>
          <p:cNvPr id="5" name="Picture 4" descr="Bible - Jesus - Children 01.jpg"/>
          <p:cNvPicPr>
            <a:picLocks noChangeAspect="1"/>
          </p:cNvPicPr>
          <p:nvPr/>
        </p:nvPicPr>
        <p:blipFill>
          <a:blip r:embed="rId2"/>
          <a:stretch>
            <a:fillRect/>
          </a:stretch>
        </p:blipFill>
        <p:spPr>
          <a:xfrm>
            <a:off x="0" y="1066800"/>
            <a:ext cx="4343400" cy="5334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Where Could I Go, But To The LORD</a:t>
            </a:r>
            <a:endParaRPr lang="en-US" sz="4400" b="1" dirty="0">
              <a:solidFill>
                <a:schemeClr val="bg1"/>
              </a:solidFill>
            </a:endParaRPr>
          </a:p>
        </p:txBody>
      </p:sp>
      <p:sp>
        <p:nvSpPr>
          <p:cNvPr id="3" name="TextBox 2"/>
          <p:cNvSpPr txBox="1"/>
          <p:nvPr/>
        </p:nvSpPr>
        <p:spPr>
          <a:xfrm>
            <a:off x="0" y="1371600"/>
            <a:ext cx="4495800" cy="4647426"/>
          </a:xfrm>
          <a:prstGeom prst="rect">
            <a:avLst/>
          </a:prstGeom>
          <a:noFill/>
        </p:spPr>
        <p:txBody>
          <a:bodyPr wrap="square" rtlCol="0">
            <a:spAutoFit/>
          </a:bodyPr>
          <a:lstStyle/>
          <a:p>
            <a:pPr algn="ctr"/>
            <a:r>
              <a:rPr lang="en-US" sz="4000" b="1" dirty="0" smtClean="0">
                <a:solidFill>
                  <a:srgbClr val="FFFF00"/>
                </a:solidFill>
              </a:rPr>
              <a:t>[Chorus]</a:t>
            </a:r>
          </a:p>
          <a:p>
            <a:pPr algn="ctr"/>
            <a:r>
              <a:rPr lang="en-US" sz="3200" b="1" dirty="0" smtClean="0">
                <a:solidFill>
                  <a:schemeClr val="bg1"/>
                </a:solidFill>
              </a:rPr>
              <a:t>Where could I go,</a:t>
            </a:r>
          </a:p>
          <a:p>
            <a:pPr algn="ctr"/>
            <a:r>
              <a:rPr lang="en-US" sz="3200" b="1" dirty="0" smtClean="0">
                <a:solidFill>
                  <a:schemeClr val="bg1"/>
                </a:solidFill>
              </a:rPr>
              <a:t>Oh, where could I go,</a:t>
            </a:r>
          </a:p>
          <a:p>
            <a:pPr algn="ctr"/>
            <a:r>
              <a:rPr lang="en-US" sz="3200" b="1" dirty="0" smtClean="0">
                <a:solidFill>
                  <a:schemeClr val="bg1"/>
                </a:solidFill>
              </a:rPr>
              <a:t>Seeking a refuge</a:t>
            </a:r>
          </a:p>
          <a:p>
            <a:pPr algn="ctr"/>
            <a:r>
              <a:rPr lang="en-US" sz="3200" b="1" dirty="0" smtClean="0">
                <a:solidFill>
                  <a:schemeClr val="bg1"/>
                </a:solidFill>
              </a:rPr>
              <a:t>for my soul,</a:t>
            </a:r>
          </a:p>
          <a:p>
            <a:pPr algn="ctr"/>
            <a:r>
              <a:rPr lang="en-US" sz="3200" b="1" dirty="0" smtClean="0">
                <a:solidFill>
                  <a:schemeClr val="bg1"/>
                </a:solidFill>
              </a:rPr>
              <a:t>Needing a friend</a:t>
            </a:r>
          </a:p>
          <a:p>
            <a:pPr algn="ctr"/>
            <a:r>
              <a:rPr lang="en-US" sz="3200" b="1" dirty="0" smtClean="0">
                <a:solidFill>
                  <a:schemeClr val="bg1"/>
                </a:solidFill>
              </a:rPr>
              <a:t>To help me in the end,</a:t>
            </a:r>
          </a:p>
          <a:p>
            <a:pPr algn="ctr"/>
            <a:r>
              <a:rPr lang="en-US" sz="3200" b="1" dirty="0" smtClean="0">
                <a:solidFill>
                  <a:schemeClr val="bg1"/>
                </a:solidFill>
              </a:rPr>
              <a:t>Where could I go,</a:t>
            </a:r>
          </a:p>
          <a:p>
            <a:pPr algn="ctr"/>
            <a:r>
              <a:rPr lang="en-US" sz="3200" b="1" dirty="0" smtClean="0">
                <a:solidFill>
                  <a:schemeClr val="bg1"/>
                </a:solidFill>
              </a:rPr>
              <a:t>but to the LORD</a:t>
            </a:r>
            <a:endParaRPr lang="en-US" sz="3200" b="1" dirty="0">
              <a:solidFill>
                <a:schemeClr val="bg1"/>
              </a:solidFill>
            </a:endParaRPr>
          </a:p>
        </p:txBody>
      </p:sp>
      <p:pic>
        <p:nvPicPr>
          <p:cNvPr id="6" name="Picture 5" descr="Bible - Jesus - Little Girl 02.jpg"/>
          <p:cNvPicPr>
            <a:picLocks noChangeAspect="1"/>
          </p:cNvPicPr>
          <p:nvPr/>
        </p:nvPicPr>
        <p:blipFill>
          <a:blip r:embed="rId2"/>
          <a:stretch>
            <a:fillRect/>
          </a:stretch>
        </p:blipFill>
        <p:spPr>
          <a:xfrm flipH="1">
            <a:off x="4495800" y="673214"/>
            <a:ext cx="4648200" cy="618478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Where Could I Go, But To The LORD</a:t>
            </a:r>
            <a:endParaRPr lang="en-US" sz="4400" b="1" dirty="0">
              <a:solidFill>
                <a:schemeClr val="bg1"/>
              </a:solidFill>
            </a:endParaRPr>
          </a:p>
        </p:txBody>
      </p:sp>
      <p:sp>
        <p:nvSpPr>
          <p:cNvPr id="3" name="TextBox 2"/>
          <p:cNvSpPr txBox="1"/>
          <p:nvPr/>
        </p:nvSpPr>
        <p:spPr>
          <a:xfrm>
            <a:off x="4267200" y="1371600"/>
            <a:ext cx="4876800" cy="4647426"/>
          </a:xfrm>
          <a:prstGeom prst="rect">
            <a:avLst/>
          </a:prstGeom>
          <a:noFill/>
        </p:spPr>
        <p:txBody>
          <a:bodyPr wrap="square" rtlCol="0">
            <a:spAutoFit/>
          </a:bodyPr>
          <a:lstStyle/>
          <a:p>
            <a:pPr algn="ctr"/>
            <a:r>
              <a:rPr lang="en-US" sz="4000" b="1" dirty="0" smtClean="0">
                <a:solidFill>
                  <a:srgbClr val="FFFF00"/>
                </a:solidFill>
              </a:rPr>
              <a:t>[3]</a:t>
            </a:r>
          </a:p>
          <a:p>
            <a:pPr algn="ctr"/>
            <a:r>
              <a:rPr lang="en-US" sz="3200" b="1" dirty="0" smtClean="0">
                <a:solidFill>
                  <a:schemeClr val="bg1"/>
                </a:solidFill>
              </a:rPr>
              <a:t>Life here is grand,</a:t>
            </a:r>
          </a:p>
          <a:p>
            <a:pPr algn="ctr"/>
            <a:r>
              <a:rPr lang="en-US" sz="3200" b="1" dirty="0" smtClean="0">
                <a:solidFill>
                  <a:schemeClr val="bg1"/>
                </a:solidFill>
              </a:rPr>
              <a:t>With friends I love so dear,</a:t>
            </a:r>
          </a:p>
          <a:p>
            <a:pPr algn="ctr"/>
            <a:r>
              <a:rPr lang="en-US" sz="3200" b="1" dirty="0" smtClean="0">
                <a:solidFill>
                  <a:schemeClr val="bg1"/>
                </a:solidFill>
              </a:rPr>
              <a:t>Comfort, I get</a:t>
            </a:r>
          </a:p>
          <a:p>
            <a:pPr algn="ctr"/>
            <a:r>
              <a:rPr lang="en-US" sz="3200" b="1" dirty="0" smtClean="0">
                <a:solidFill>
                  <a:schemeClr val="bg1"/>
                </a:solidFill>
              </a:rPr>
              <a:t>From God’s own word,</a:t>
            </a:r>
          </a:p>
          <a:p>
            <a:pPr algn="ctr"/>
            <a:r>
              <a:rPr lang="en-US" sz="3200" b="1" dirty="0" smtClean="0">
                <a:solidFill>
                  <a:schemeClr val="bg1"/>
                </a:solidFill>
              </a:rPr>
              <a:t>But when I face</a:t>
            </a:r>
          </a:p>
          <a:p>
            <a:pPr algn="ctr"/>
            <a:r>
              <a:rPr lang="en-US" sz="3200" b="1" dirty="0" smtClean="0">
                <a:solidFill>
                  <a:schemeClr val="bg1"/>
                </a:solidFill>
              </a:rPr>
              <a:t>this chilling hand of death,</a:t>
            </a:r>
          </a:p>
          <a:p>
            <a:pPr algn="ctr"/>
            <a:r>
              <a:rPr lang="en-US" sz="3200" b="1" dirty="0" smtClean="0">
                <a:solidFill>
                  <a:schemeClr val="bg1"/>
                </a:solidFill>
              </a:rPr>
              <a:t>Where could I go,</a:t>
            </a:r>
          </a:p>
          <a:p>
            <a:pPr algn="ctr"/>
            <a:r>
              <a:rPr lang="en-US" sz="3200" b="1" dirty="0" smtClean="0">
                <a:solidFill>
                  <a:schemeClr val="bg1"/>
                </a:solidFill>
              </a:rPr>
              <a:t>but to the LORD</a:t>
            </a:r>
            <a:endParaRPr lang="en-US" sz="3200" b="1" dirty="0">
              <a:solidFill>
                <a:schemeClr val="bg1"/>
              </a:solidFill>
            </a:endParaRPr>
          </a:p>
        </p:txBody>
      </p:sp>
      <p:pic>
        <p:nvPicPr>
          <p:cNvPr id="6" name="Picture 5" descr="Bible - Jesus - Jesus Embracing Young Girl.jpg"/>
          <p:cNvPicPr>
            <a:picLocks noChangeAspect="1"/>
          </p:cNvPicPr>
          <p:nvPr/>
        </p:nvPicPr>
        <p:blipFill>
          <a:blip r:embed="rId2"/>
          <a:stretch>
            <a:fillRect/>
          </a:stretch>
        </p:blipFill>
        <p:spPr>
          <a:xfrm>
            <a:off x="0" y="767080"/>
            <a:ext cx="4419600" cy="60909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Where Could I Go, But To The LORD</a:t>
            </a:r>
            <a:endParaRPr lang="en-US" sz="4400" b="1" dirty="0">
              <a:solidFill>
                <a:schemeClr val="bg1"/>
              </a:solidFill>
            </a:endParaRPr>
          </a:p>
        </p:txBody>
      </p:sp>
      <p:sp>
        <p:nvSpPr>
          <p:cNvPr id="3" name="TextBox 2"/>
          <p:cNvSpPr txBox="1"/>
          <p:nvPr/>
        </p:nvSpPr>
        <p:spPr>
          <a:xfrm>
            <a:off x="228600" y="1295400"/>
            <a:ext cx="4495800" cy="4647426"/>
          </a:xfrm>
          <a:prstGeom prst="rect">
            <a:avLst/>
          </a:prstGeom>
          <a:noFill/>
        </p:spPr>
        <p:txBody>
          <a:bodyPr wrap="square" rtlCol="0">
            <a:spAutoFit/>
          </a:bodyPr>
          <a:lstStyle/>
          <a:p>
            <a:pPr algn="ctr"/>
            <a:r>
              <a:rPr lang="en-US" sz="4000" b="1" dirty="0" smtClean="0">
                <a:solidFill>
                  <a:srgbClr val="FFFF00"/>
                </a:solidFill>
              </a:rPr>
              <a:t>[Chorus]</a:t>
            </a:r>
          </a:p>
          <a:p>
            <a:pPr algn="ctr"/>
            <a:r>
              <a:rPr lang="en-US" sz="3200" b="1" dirty="0" smtClean="0">
                <a:solidFill>
                  <a:schemeClr val="bg1"/>
                </a:solidFill>
              </a:rPr>
              <a:t>Where could I go,</a:t>
            </a:r>
          </a:p>
          <a:p>
            <a:pPr algn="ctr"/>
            <a:r>
              <a:rPr lang="en-US" sz="3200" b="1" dirty="0" smtClean="0">
                <a:solidFill>
                  <a:schemeClr val="bg1"/>
                </a:solidFill>
              </a:rPr>
              <a:t>Oh, where could I go,</a:t>
            </a:r>
          </a:p>
          <a:p>
            <a:pPr algn="ctr"/>
            <a:r>
              <a:rPr lang="en-US" sz="3200" b="1" dirty="0" smtClean="0">
                <a:solidFill>
                  <a:schemeClr val="bg1"/>
                </a:solidFill>
              </a:rPr>
              <a:t>Seeking a refuge</a:t>
            </a:r>
          </a:p>
          <a:p>
            <a:pPr algn="ctr"/>
            <a:r>
              <a:rPr lang="en-US" sz="3200" b="1" dirty="0" smtClean="0">
                <a:solidFill>
                  <a:schemeClr val="bg1"/>
                </a:solidFill>
              </a:rPr>
              <a:t>for my soul,</a:t>
            </a:r>
          </a:p>
          <a:p>
            <a:pPr algn="ctr"/>
            <a:r>
              <a:rPr lang="en-US" sz="3200" b="1" dirty="0" smtClean="0">
                <a:solidFill>
                  <a:schemeClr val="bg1"/>
                </a:solidFill>
              </a:rPr>
              <a:t>Needing a friend</a:t>
            </a:r>
          </a:p>
          <a:p>
            <a:pPr algn="ctr"/>
            <a:r>
              <a:rPr lang="en-US" sz="3200" b="1" dirty="0" smtClean="0">
                <a:solidFill>
                  <a:schemeClr val="bg1"/>
                </a:solidFill>
              </a:rPr>
              <a:t>To help me in the end,</a:t>
            </a:r>
          </a:p>
          <a:p>
            <a:pPr algn="ctr"/>
            <a:r>
              <a:rPr lang="en-US" sz="3200" b="1" dirty="0" smtClean="0">
                <a:solidFill>
                  <a:schemeClr val="bg1"/>
                </a:solidFill>
              </a:rPr>
              <a:t>Where could I go,</a:t>
            </a:r>
          </a:p>
          <a:p>
            <a:pPr algn="ctr"/>
            <a:r>
              <a:rPr lang="en-US" sz="3200" b="1" dirty="0" smtClean="0">
                <a:solidFill>
                  <a:schemeClr val="bg1"/>
                </a:solidFill>
              </a:rPr>
              <a:t>but to the LORD</a:t>
            </a:r>
            <a:endParaRPr lang="en-US" sz="3200" b="1" dirty="0">
              <a:solidFill>
                <a:schemeClr val="bg1"/>
              </a:solidFill>
            </a:endParaRPr>
          </a:p>
        </p:txBody>
      </p:sp>
      <p:pic>
        <p:nvPicPr>
          <p:cNvPr id="5" name="Picture 4" descr="Bible - Jesus - Woman 03.jpg"/>
          <p:cNvPicPr>
            <a:picLocks noChangeAspect="1"/>
          </p:cNvPicPr>
          <p:nvPr/>
        </p:nvPicPr>
        <p:blipFill>
          <a:blip r:embed="rId2"/>
          <a:stretch>
            <a:fillRect/>
          </a:stretch>
        </p:blipFill>
        <p:spPr>
          <a:xfrm>
            <a:off x="4724400" y="638877"/>
            <a:ext cx="4419601" cy="620485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Where Could I Go, But To The LORD</a:t>
            </a:r>
            <a:endParaRPr lang="en-US" sz="4400" b="1" dirty="0">
              <a:solidFill>
                <a:schemeClr val="bg1"/>
              </a:solidFill>
            </a:endParaRPr>
          </a:p>
        </p:txBody>
      </p:sp>
      <p:sp>
        <p:nvSpPr>
          <p:cNvPr id="3" name="TextBox 2"/>
          <p:cNvSpPr txBox="1"/>
          <p:nvPr/>
        </p:nvSpPr>
        <p:spPr>
          <a:xfrm>
            <a:off x="0" y="838200"/>
            <a:ext cx="9144000" cy="1200329"/>
          </a:xfrm>
          <a:prstGeom prst="rect">
            <a:avLst/>
          </a:prstGeom>
          <a:noFill/>
        </p:spPr>
        <p:txBody>
          <a:bodyPr wrap="square" rtlCol="0">
            <a:spAutoFit/>
          </a:bodyPr>
          <a:lstStyle/>
          <a:p>
            <a:pPr algn="ctr"/>
            <a:r>
              <a:rPr lang="en-US" sz="4000" b="1" dirty="0" smtClean="0">
                <a:solidFill>
                  <a:srgbClr val="FFFF00"/>
                </a:solidFill>
              </a:rPr>
              <a:t>[Finale]</a:t>
            </a:r>
          </a:p>
          <a:p>
            <a:pPr algn="ctr"/>
            <a:r>
              <a:rPr lang="en-US" sz="3200" b="1" dirty="0" smtClean="0">
                <a:solidFill>
                  <a:schemeClr val="bg1"/>
                </a:solidFill>
              </a:rPr>
              <a:t>Where could I go, but to the LORD!</a:t>
            </a:r>
            <a:endParaRPr lang="en-US" sz="3200" b="1" dirty="0">
              <a:solidFill>
                <a:schemeClr val="bg1"/>
              </a:solidFill>
            </a:endParaRPr>
          </a:p>
        </p:txBody>
      </p:sp>
      <p:pic>
        <p:nvPicPr>
          <p:cNvPr id="6" name="Picture 5" descr="Bible - Jesus Face.jpg"/>
          <p:cNvPicPr>
            <a:picLocks noChangeAspect="1"/>
          </p:cNvPicPr>
          <p:nvPr/>
        </p:nvPicPr>
        <p:blipFill>
          <a:blip r:embed="rId2"/>
          <a:stretch>
            <a:fillRect/>
          </a:stretch>
        </p:blipFill>
        <p:spPr>
          <a:xfrm>
            <a:off x="0" y="2133600"/>
            <a:ext cx="9144000" cy="4724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190 - Jesus Loves Me</a:t>
            </a:r>
            <a:endParaRPr lang="en-US" sz="4400" b="1" dirty="0">
              <a:solidFill>
                <a:schemeClr val="bg1"/>
              </a:solidFill>
            </a:endParaRPr>
          </a:p>
        </p:txBody>
      </p:sp>
      <p:sp>
        <p:nvSpPr>
          <p:cNvPr id="3" name="TextBox 2"/>
          <p:cNvSpPr txBox="1"/>
          <p:nvPr/>
        </p:nvSpPr>
        <p:spPr>
          <a:xfrm>
            <a:off x="5181600" y="914400"/>
            <a:ext cx="3962400" cy="5632311"/>
          </a:xfrm>
          <a:prstGeom prst="rect">
            <a:avLst/>
          </a:prstGeom>
          <a:noFill/>
        </p:spPr>
        <p:txBody>
          <a:bodyPr wrap="square" rtlCol="0">
            <a:spAutoFit/>
          </a:bodyPr>
          <a:lstStyle/>
          <a:p>
            <a:pPr algn="ctr"/>
            <a:r>
              <a:rPr lang="en-US" sz="4000" b="1" dirty="0" smtClean="0">
                <a:solidFill>
                  <a:srgbClr val="FFFF00"/>
                </a:solidFill>
              </a:rPr>
              <a:t>[1]</a:t>
            </a:r>
          </a:p>
          <a:p>
            <a:pPr algn="ctr"/>
            <a:r>
              <a:rPr lang="en-US" sz="4000" b="1" dirty="0" smtClean="0">
                <a:solidFill>
                  <a:schemeClr val="bg1"/>
                </a:solidFill>
              </a:rPr>
              <a:t>Jesus loves me!</a:t>
            </a:r>
          </a:p>
          <a:p>
            <a:pPr algn="ctr"/>
            <a:r>
              <a:rPr lang="en-US" sz="4000" b="1" dirty="0" smtClean="0">
                <a:solidFill>
                  <a:schemeClr val="bg1"/>
                </a:solidFill>
              </a:rPr>
              <a:t>this I know,</a:t>
            </a:r>
            <a:br>
              <a:rPr lang="en-US" sz="4000" b="1" dirty="0" smtClean="0">
                <a:solidFill>
                  <a:schemeClr val="bg1"/>
                </a:solidFill>
              </a:rPr>
            </a:br>
            <a:r>
              <a:rPr lang="en-US" sz="4000" b="1" dirty="0" smtClean="0">
                <a:solidFill>
                  <a:schemeClr val="bg1"/>
                </a:solidFill>
              </a:rPr>
              <a:t>For the Bible</a:t>
            </a:r>
          </a:p>
          <a:p>
            <a:pPr algn="ctr"/>
            <a:r>
              <a:rPr lang="en-US" sz="4000" b="1" dirty="0" smtClean="0">
                <a:solidFill>
                  <a:schemeClr val="bg1"/>
                </a:solidFill>
              </a:rPr>
              <a:t>tells me so;</a:t>
            </a:r>
            <a:br>
              <a:rPr lang="en-US" sz="4000" b="1" dirty="0" smtClean="0">
                <a:solidFill>
                  <a:schemeClr val="bg1"/>
                </a:solidFill>
              </a:rPr>
            </a:br>
            <a:r>
              <a:rPr lang="en-US" sz="4000" b="1" dirty="0" smtClean="0">
                <a:solidFill>
                  <a:schemeClr val="bg1"/>
                </a:solidFill>
              </a:rPr>
              <a:t>Little ones</a:t>
            </a:r>
          </a:p>
          <a:p>
            <a:pPr algn="ctr"/>
            <a:r>
              <a:rPr lang="en-US" sz="4000" b="1" dirty="0" smtClean="0">
                <a:solidFill>
                  <a:schemeClr val="bg1"/>
                </a:solidFill>
              </a:rPr>
              <a:t>to Him belong</a:t>
            </a:r>
            <a:br>
              <a:rPr lang="en-US" sz="4000" b="1" dirty="0" smtClean="0">
                <a:solidFill>
                  <a:schemeClr val="bg1"/>
                </a:solidFill>
              </a:rPr>
            </a:br>
            <a:r>
              <a:rPr lang="en-US" sz="4000" b="1" dirty="0" smtClean="0">
                <a:solidFill>
                  <a:schemeClr val="bg1"/>
                </a:solidFill>
              </a:rPr>
              <a:t>They are weak</a:t>
            </a:r>
          </a:p>
          <a:p>
            <a:pPr algn="ctr"/>
            <a:r>
              <a:rPr lang="en-US" sz="4000" b="1" dirty="0" smtClean="0">
                <a:solidFill>
                  <a:schemeClr val="bg1"/>
                </a:solidFill>
              </a:rPr>
              <a:t>but He is strong</a:t>
            </a:r>
            <a:endParaRPr lang="en-US" sz="4000" b="1" dirty="0">
              <a:solidFill>
                <a:schemeClr val="bg1"/>
              </a:solidFill>
            </a:endParaRPr>
          </a:p>
        </p:txBody>
      </p:sp>
      <p:pic>
        <p:nvPicPr>
          <p:cNvPr id="5" name="Picture 4" descr="Bible - Jesus And Child.jpg"/>
          <p:cNvPicPr>
            <a:picLocks noChangeAspect="1"/>
          </p:cNvPicPr>
          <p:nvPr/>
        </p:nvPicPr>
        <p:blipFill>
          <a:blip r:embed="rId2"/>
          <a:stretch>
            <a:fillRect/>
          </a:stretch>
        </p:blipFill>
        <p:spPr>
          <a:xfrm>
            <a:off x="0" y="1143000"/>
            <a:ext cx="5222289" cy="5181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190 - Jesus Loves Me</a:t>
            </a:r>
            <a:endParaRPr lang="en-US" sz="4400" b="1" dirty="0">
              <a:solidFill>
                <a:schemeClr val="bg1"/>
              </a:solidFill>
            </a:endParaRPr>
          </a:p>
        </p:txBody>
      </p:sp>
      <p:sp>
        <p:nvSpPr>
          <p:cNvPr id="3" name="TextBox 2"/>
          <p:cNvSpPr txBox="1"/>
          <p:nvPr/>
        </p:nvSpPr>
        <p:spPr>
          <a:xfrm>
            <a:off x="0" y="914400"/>
            <a:ext cx="4191000" cy="5632311"/>
          </a:xfrm>
          <a:prstGeom prst="rect">
            <a:avLst/>
          </a:prstGeom>
          <a:noFill/>
        </p:spPr>
        <p:txBody>
          <a:bodyPr wrap="square" rtlCol="0">
            <a:spAutoFit/>
          </a:bodyPr>
          <a:lstStyle/>
          <a:p>
            <a:pPr algn="ctr"/>
            <a:r>
              <a:rPr lang="en-US" sz="4000" b="1" dirty="0" smtClean="0">
                <a:solidFill>
                  <a:srgbClr val="FFFF00"/>
                </a:solidFill>
              </a:rPr>
              <a:t>[Refrain]</a:t>
            </a:r>
          </a:p>
          <a:p>
            <a:pPr algn="ctr"/>
            <a:r>
              <a:rPr lang="en-US" sz="4000" b="1" dirty="0" smtClean="0">
                <a:solidFill>
                  <a:schemeClr val="bg1"/>
                </a:solidFill>
              </a:rPr>
              <a:t>Yes,</a:t>
            </a:r>
          </a:p>
          <a:p>
            <a:pPr algn="ctr"/>
            <a:r>
              <a:rPr lang="en-US" sz="4000" b="1" dirty="0" smtClean="0">
                <a:solidFill>
                  <a:schemeClr val="bg1"/>
                </a:solidFill>
              </a:rPr>
              <a:t>Jesus loves me!</a:t>
            </a:r>
            <a:br>
              <a:rPr lang="en-US" sz="4000" b="1" dirty="0" smtClean="0">
                <a:solidFill>
                  <a:schemeClr val="bg1"/>
                </a:solidFill>
              </a:rPr>
            </a:br>
            <a:r>
              <a:rPr lang="en-US" sz="4000" b="1" dirty="0" smtClean="0">
                <a:solidFill>
                  <a:schemeClr val="bg1"/>
                </a:solidFill>
              </a:rPr>
              <a:t>Yes,</a:t>
            </a:r>
          </a:p>
          <a:p>
            <a:pPr algn="ctr"/>
            <a:r>
              <a:rPr lang="en-US" sz="4000" b="1" dirty="0" smtClean="0">
                <a:solidFill>
                  <a:schemeClr val="bg1"/>
                </a:solidFill>
              </a:rPr>
              <a:t>Jesus loves me!</a:t>
            </a:r>
            <a:br>
              <a:rPr lang="en-US" sz="4000" b="1" dirty="0" smtClean="0">
                <a:solidFill>
                  <a:schemeClr val="bg1"/>
                </a:solidFill>
              </a:rPr>
            </a:br>
            <a:r>
              <a:rPr lang="en-US" sz="4000" b="1" dirty="0" smtClean="0">
                <a:solidFill>
                  <a:schemeClr val="bg1"/>
                </a:solidFill>
              </a:rPr>
              <a:t>Yes,</a:t>
            </a:r>
          </a:p>
          <a:p>
            <a:pPr algn="ctr"/>
            <a:r>
              <a:rPr lang="en-US" sz="4000" b="1" dirty="0" smtClean="0">
                <a:solidFill>
                  <a:schemeClr val="bg1"/>
                </a:solidFill>
              </a:rPr>
              <a:t>Jesus loves me!</a:t>
            </a:r>
            <a:br>
              <a:rPr lang="en-US" sz="4000" b="1" dirty="0" smtClean="0">
                <a:solidFill>
                  <a:schemeClr val="bg1"/>
                </a:solidFill>
              </a:rPr>
            </a:br>
            <a:r>
              <a:rPr lang="en-US" sz="4000" b="1" dirty="0" smtClean="0">
                <a:solidFill>
                  <a:schemeClr val="bg1"/>
                </a:solidFill>
              </a:rPr>
              <a:t>The Bible</a:t>
            </a:r>
          </a:p>
          <a:p>
            <a:pPr algn="ctr"/>
            <a:r>
              <a:rPr lang="en-US" sz="4000" b="1" dirty="0" smtClean="0">
                <a:solidFill>
                  <a:schemeClr val="bg1"/>
                </a:solidFill>
              </a:rPr>
              <a:t>tells me so.</a:t>
            </a:r>
            <a:endParaRPr lang="en-US" sz="4000" b="1" dirty="0">
              <a:solidFill>
                <a:schemeClr val="bg1"/>
              </a:solidFill>
            </a:endParaRPr>
          </a:p>
        </p:txBody>
      </p:sp>
      <p:pic>
        <p:nvPicPr>
          <p:cNvPr id="6" name="Picture 5" descr="external-content.duckduckgo.com19.jpg"/>
          <p:cNvPicPr>
            <a:picLocks noChangeAspect="1"/>
          </p:cNvPicPr>
          <p:nvPr/>
        </p:nvPicPr>
        <p:blipFill>
          <a:blip r:embed="rId2"/>
          <a:stretch>
            <a:fillRect/>
          </a:stretch>
        </p:blipFill>
        <p:spPr>
          <a:xfrm>
            <a:off x="4191000" y="990600"/>
            <a:ext cx="4953000" cy="5410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984885"/>
          </a:xfrm>
          <a:prstGeom prst="rect">
            <a:avLst/>
          </a:prstGeom>
          <a:noFill/>
        </p:spPr>
        <p:txBody>
          <a:bodyPr wrap="square" rtlCol="0">
            <a:spAutoFit/>
          </a:bodyPr>
          <a:lstStyle/>
          <a:p>
            <a:pPr algn="ctr"/>
            <a:r>
              <a:rPr lang="en-US" sz="5800" b="1" dirty="0" smtClean="0">
                <a:solidFill>
                  <a:schemeClr val="bg1"/>
                </a:solidFill>
              </a:rPr>
              <a:t>WELCOME, GOOD MORNING</a:t>
            </a:r>
            <a:endParaRPr lang="en-US" sz="58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CHILDREN’S CAMP SERVICE</a:t>
            </a:r>
            <a:endParaRPr lang="en-US" sz="6000" b="1" dirty="0">
              <a:solidFill>
                <a:schemeClr val="bg1"/>
              </a:solidFill>
            </a:endParaRPr>
          </a:p>
        </p:txBody>
      </p:sp>
      <p:pic>
        <p:nvPicPr>
          <p:cNvPr id="5" name="Picture 4" descr="external-content.duckduckgo.com109.jpg"/>
          <p:cNvPicPr>
            <a:picLocks noChangeAspect="1"/>
          </p:cNvPicPr>
          <p:nvPr/>
        </p:nvPicPr>
        <p:blipFill>
          <a:blip r:embed="rId2"/>
          <a:stretch>
            <a:fillRect/>
          </a:stretch>
        </p:blipFill>
        <p:spPr>
          <a:xfrm>
            <a:off x="0" y="914399"/>
            <a:ext cx="9144000" cy="51187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190 - Jesus Loves Me</a:t>
            </a:r>
            <a:endParaRPr lang="en-US" sz="4400" b="1" dirty="0">
              <a:solidFill>
                <a:schemeClr val="bg1"/>
              </a:solidFill>
            </a:endParaRPr>
          </a:p>
        </p:txBody>
      </p:sp>
      <p:sp>
        <p:nvSpPr>
          <p:cNvPr id="3" name="TextBox 2"/>
          <p:cNvSpPr txBox="1"/>
          <p:nvPr/>
        </p:nvSpPr>
        <p:spPr>
          <a:xfrm>
            <a:off x="4953000" y="914400"/>
            <a:ext cx="4191000" cy="5632311"/>
          </a:xfrm>
          <a:prstGeom prst="rect">
            <a:avLst/>
          </a:prstGeom>
          <a:noFill/>
        </p:spPr>
        <p:txBody>
          <a:bodyPr wrap="square" rtlCol="0">
            <a:spAutoFit/>
          </a:bodyPr>
          <a:lstStyle/>
          <a:p>
            <a:pPr algn="ctr"/>
            <a:r>
              <a:rPr lang="en-US" sz="4000" b="1" dirty="0" smtClean="0">
                <a:solidFill>
                  <a:srgbClr val="FFFF00"/>
                </a:solidFill>
              </a:rPr>
              <a:t>[2]</a:t>
            </a:r>
          </a:p>
          <a:p>
            <a:pPr algn="ctr"/>
            <a:r>
              <a:rPr lang="en-US" sz="4000" b="1" dirty="0" smtClean="0">
                <a:solidFill>
                  <a:schemeClr val="bg1"/>
                </a:solidFill>
              </a:rPr>
              <a:t>Jesus loves me!</a:t>
            </a:r>
          </a:p>
          <a:p>
            <a:pPr algn="ctr"/>
            <a:r>
              <a:rPr lang="en-US" sz="4000" b="1" dirty="0" smtClean="0">
                <a:solidFill>
                  <a:schemeClr val="bg1"/>
                </a:solidFill>
              </a:rPr>
              <a:t>He who died</a:t>
            </a:r>
            <a:br>
              <a:rPr lang="en-US" sz="4000" b="1" dirty="0" smtClean="0">
                <a:solidFill>
                  <a:schemeClr val="bg1"/>
                </a:solidFill>
              </a:rPr>
            </a:br>
            <a:r>
              <a:rPr lang="en-US" sz="4000" b="1" dirty="0" smtClean="0">
                <a:solidFill>
                  <a:schemeClr val="bg1"/>
                </a:solidFill>
              </a:rPr>
              <a:t>Heaven’s gate</a:t>
            </a:r>
          </a:p>
          <a:p>
            <a:pPr algn="ctr"/>
            <a:r>
              <a:rPr lang="en-US" sz="4000" b="1" dirty="0" smtClean="0">
                <a:solidFill>
                  <a:schemeClr val="bg1"/>
                </a:solidFill>
              </a:rPr>
              <a:t>to open wide:</a:t>
            </a:r>
            <a:br>
              <a:rPr lang="en-US" sz="4000" b="1" dirty="0" smtClean="0">
                <a:solidFill>
                  <a:schemeClr val="bg1"/>
                </a:solidFill>
              </a:rPr>
            </a:br>
            <a:r>
              <a:rPr lang="en-US" sz="4000" b="1" dirty="0" smtClean="0">
                <a:solidFill>
                  <a:schemeClr val="bg1"/>
                </a:solidFill>
              </a:rPr>
              <a:t>He will wash</a:t>
            </a:r>
          </a:p>
          <a:p>
            <a:pPr algn="ctr"/>
            <a:r>
              <a:rPr lang="en-US" sz="4000" b="1" dirty="0" smtClean="0">
                <a:solidFill>
                  <a:schemeClr val="bg1"/>
                </a:solidFill>
              </a:rPr>
              <a:t>away my sin,</a:t>
            </a:r>
            <a:br>
              <a:rPr lang="en-US" sz="4000" b="1" dirty="0" smtClean="0">
                <a:solidFill>
                  <a:schemeClr val="bg1"/>
                </a:solidFill>
              </a:rPr>
            </a:br>
            <a:r>
              <a:rPr lang="en-US" sz="4000" b="1" dirty="0" smtClean="0">
                <a:solidFill>
                  <a:schemeClr val="bg1"/>
                </a:solidFill>
              </a:rPr>
              <a:t>Let His little</a:t>
            </a:r>
          </a:p>
          <a:p>
            <a:pPr algn="ctr"/>
            <a:r>
              <a:rPr lang="en-US" sz="4000" b="1" dirty="0" smtClean="0">
                <a:solidFill>
                  <a:schemeClr val="bg1"/>
                </a:solidFill>
              </a:rPr>
              <a:t>child come in.</a:t>
            </a:r>
            <a:endParaRPr lang="en-US" sz="4000" b="1" dirty="0">
              <a:solidFill>
                <a:schemeClr val="bg1"/>
              </a:solidFill>
            </a:endParaRPr>
          </a:p>
        </p:txBody>
      </p:sp>
      <p:pic>
        <p:nvPicPr>
          <p:cNvPr id="7" name="Picture 6" descr="Bible - Jesus - Rapture.jpg"/>
          <p:cNvPicPr>
            <a:picLocks noChangeAspect="1"/>
          </p:cNvPicPr>
          <p:nvPr/>
        </p:nvPicPr>
        <p:blipFill>
          <a:blip r:embed="rId2"/>
          <a:stretch>
            <a:fillRect/>
          </a:stretch>
        </p:blipFill>
        <p:spPr>
          <a:xfrm>
            <a:off x="0" y="1066800"/>
            <a:ext cx="5257800" cy="5257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190 - Jesus Loves Me</a:t>
            </a:r>
            <a:endParaRPr lang="en-US" sz="4400" b="1" dirty="0">
              <a:solidFill>
                <a:schemeClr val="bg1"/>
              </a:solidFill>
            </a:endParaRPr>
          </a:p>
        </p:txBody>
      </p:sp>
      <p:sp>
        <p:nvSpPr>
          <p:cNvPr id="3" name="TextBox 2"/>
          <p:cNvSpPr txBox="1"/>
          <p:nvPr/>
        </p:nvSpPr>
        <p:spPr>
          <a:xfrm>
            <a:off x="0" y="914400"/>
            <a:ext cx="4267200" cy="5632311"/>
          </a:xfrm>
          <a:prstGeom prst="rect">
            <a:avLst/>
          </a:prstGeom>
          <a:noFill/>
        </p:spPr>
        <p:txBody>
          <a:bodyPr wrap="square" rtlCol="0">
            <a:spAutoFit/>
          </a:bodyPr>
          <a:lstStyle/>
          <a:p>
            <a:pPr algn="ctr"/>
            <a:r>
              <a:rPr lang="en-US" sz="4000" b="1" dirty="0" smtClean="0">
                <a:solidFill>
                  <a:srgbClr val="FFFF00"/>
                </a:solidFill>
              </a:rPr>
              <a:t>[Refrain]</a:t>
            </a:r>
          </a:p>
          <a:p>
            <a:pPr algn="ctr"/>
            <a:r>
              <a:rPr lang="en-US" sz="4000" b="1" dirty="0" smtClean="0">
                <a:solidFill>
                  <a:schemeClr val="bg1"/>
                </a:solidFill>
              </a:rPr>
              <a:t>Yes,</a:t>
            </a:r>
          </a:p>
          <a:p>
            <a:pPr algn="ctr"/>
            <a:r>
              <a:rPr lang="en-US" sz="4000" b="1" dirty="0" smtClean="0">
                <a:solidFill>
                  <a:schemeClr val="bg1"/>
                </a:solidFill>
              </a:rPr>
              <a:t>Jesus loves me!</a:t>
            </a:r>
            <a:br>
              <a:rPr lang="en-US" sz="4000" b="1" dirty="0" smtClean="0">
                <a:solidFill>
                  <a:schemeClr val="bg1"/>
                </a:solidFill>
              </a:rPr>
            </a:br>
            <a:r>
              <a:rPr lang="en-US" sz="4000" b="1" dirty="0" smtClean="0">
                <a:solidFill>
                  <a:schemeClr val="bg1"/>
                </a:solidFill>
              </a:rPr>
              <a:t>Yes,</a:t>
            </a:r>
          </a:p>
          <a:p>
            <a:pPr algn="ctr"/>
            <a:r>
              <a:rPr lang="en-US" sz="4000" b="1" dirty="0" smtClean="0">
                <a:solidFill>
                  <a:schemeClr val="bg1"/>
                </a:solidFill>
              </a:rPr>
              <a:t>Jesus loves me!</a:t>
            </a:r>
            <a:br>
              <a:rPr lang="en-US" sz="4000" b="1" dirty="0" smtClean="0">
                <a:solidFill>
                  <a:schemeClr val="bg1"/>
                </a:solidFill>
              </a:rPr>
            </a:br>
            <a:r>
              <a:rPr lang="en-US" sz="4000" b="1" dirty="0" smtClean="0">
                <a:solidFill>
                  <a:schemeClr val="bg1"/>
                </a:solidFill>
              </a:rPr>
              <a:t>Yes,</a:t>
            </a:r>
          </a:p>
          <a:p>
            <a:pPr algn="ctr"/>
            <a:r>
              <a:rPr lang="en-US" sz="4000" b="1" dirty="0" smtClean="0">
                <a:solidFill>
                  <a:schemeClr val="bg1"/>
                </a:solidFill>
              </a:rPr>
              <a:t>Jesus loves me!</a:t>
            </a:r>
            <a:br>
              <a:rPr lang="en-US" sz="4000" b="1" dirty="0" smtClean="0">
                <a:solidFill>
                  <a:schemeClr val="bg1"/>
                </a:solidFill>
              </a:rPr>
            </a:br>
            <a:r>
              <a:rPr lang="en-US" sz="4000" b="1" dirty="0" smtClean="0">
                <a:solidFill>
                  <a:schemeClr val="bg1"/>
                </a:solidFill>
              </a:rPr>
              <a:t>The Bible</a:t>
            </a:r>
          </a:p>
          <a:p>
            <a:pPr algn="ctr"/>
            <a:r>
              <a:rPr lang="en-US" sz="4000" b="1" dirty="0" smtClean="0">
                <a:solidFill>
                  <a:schemeClr val="bg1"/>
                </a:solidFill>
              </a:rPr>
              <a:t>tells me so.</a:t>
            </a:r>
            <a:endParaRPr lang="en-US" sz="4000" b="1" dirty="0">
              <a:solidFill>
                <a:schemeClr val="bg1"/>
              </a:solidFill>
            </a:endParaRPr>
          </a:p>
        </p:txBody>
      </p:sp>
      <p:pic>
        <p:nvPicPr>
          <p:cNvPr id="5" name="Picture 4" descr="external-content.duckduckgo.com.jpg"/>
          <p:cNvPicPr>
            <a:picLocks noChangeAspect="1"/>
          </p:cNvPicPr>
          <p:nvPr/>
        </p:nvPicPr>
        <p:blipFill>
          <a:blip r:embed="rId2"/>
          <a:stretch>
            <a:fillRect/>
          </a:stretch>
        </p:blipFill>
        <p:spPr>
          <a:xfrm>
            <a:off x="4114801" y="1066800"/>
            <a:ext cx="5029200" cy="5486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190 - Jesus Loves Me</a:t>
            </a:r>
            <a:endParaRPr lang="en-US" sz="4400" b="1" dirty="0">
              <a:solidFill>
                <a:schemeClr val="bg1"/>
              </a:solidFill>
            </a:endParaRPr>
          </a:p>
        </p:txBody>
      </p:sp>
      <p:sp>
        <p:nvSpPr>
          <p:cNvPr id="3" name="TextBox 2"/>
          <p:cNvSpPr txBox="1"/>
          <p:nvPr/>
        </p:nvSpPr>
        <p:spPr>
          <a:xfrm>
            <a:off x="5105400" y="914400"/>
            <a:ext cx="4038600" cy="5632311"/>
          </a:xfrm>
          <a:prstGeom prst="rect">
            <a:avLst/>
          </a:prstGeom>
          <a:noFill/>
        </p:spPr>
        <p:txBody>
          <a:bodyPr wrap="square" rtlCol="0">
            <a:spAutoFit/>
          </a:bodyPr>
          <a:lstStyle/>
          <a:p>
            <a:pPr algn="ctr"/>
            <a:r>
              <a:rPr lang="en-US" sz="4000" b="1" dirty="0" smtClean="0">
                <a:solidFill>
                  <a:srgbClr val="FFFF00"/>
                </a:solidFill>
              </a:rPr>
              <a:t>[3]</a:t>
            </a:r>
          </a:p>
          <a:p>
            <a:pPr algn="ctr"/>
            <a:r>
              <a:rPr lang="en-US" sz="4000" b="1" dirty="0" smtClean="0">
                <a:solidFill>
                  <a:schemeClr val="bg1"/>
                </a:solidFill>
              </a:rPr>
              <a:t>Jesus, take this</a:t>
            </a:r>
          </a:p>
          <a:p>
            <a:pPr algn="ctr"/>
            <a:r>
              <a:rPr lang="en-US" sz="4000" b="1" dirty="0" smtClean="0">
                <a:solidFill>
                  <a:schemeClr val="bg1"/>
                </a:solidFill>
              </a:rPr>
              <a:t>heart of mine,</a:t>
            </a:r>
            <a:br>
              <a:rPr lang="en-US" sz="4000" b="1" dirty="0" smtClean="0">
                <a:solidFill>
                  <a:schemeClr val="bg1"/>
                </a:solidFill>
              </a:rPr>
            </a:br>
            <a:r>
              <a:rPr lang="en-US" sz="4000" b="1" dirty="0" smtClean="0">
                <a:solidFill>
                  <a:schemeClr val="bg1"/>
                </a:solidFill>
              </a:rPr>
              <a:t>Make it pure</a:t>
            </a:r>
          </a:p>
          <a:p>
            <a:pPr algn="ctr"/>
            <a:r>
              <a:rPr lang="en-US" sz="4000" b="1" dirty="0" smtClean="0">
                <a:solidFill>
                  <a:schemeClr val="bg1"/>
                </a:solidFill>
              </a:rPr>
              <a:t>and wholly </a:t>
            </a:r>
            <a:r>
              <a:rPr lang="en-US" sz="4000" b="1" dirty="0" err="1" smtClean="0">
                <a:solidFill>
                  <a:schemeClr val="bg1"/>
                </a:solidFill>
              </a:rPr>
              <a:t>thine</a:t>
            </a:r>
            <a:r>
              <a:rPr lang="en-US" sz="4000" b="1" dirty="0" smtClean="0">
                <a:solidFill>
                  <a:schemeClr val="bg1"/>
                </a:solidFill>
              </a:rPr>
              <a:t>;</a:t>
            </a:r>
            <a:br>
              <a:rPr lang="en-US" sz="4000" b="1" dirty="0" smtClean="0">
                <a:solidFill>
                  <a:schemeClr val="bg1"/>
                </a:solidFill>
              </a:rPr>
            </a:br>
            <a:r>
              <a:rPr lang="en-US" sz="4000" b="1" dirty="0" smtClean="0">
                <a:solidFill>
                  <a:schemeClr val="bg1"/>
                </a:solidFill>
              </a:rPr>
              <a:t>On the cross</a:t>
            </a:r>
          </a:p>
          <a:p>
            <a:pPr algn="ctr"/>
            <a:r>
              <a:rPr lang="en-US" sz="4000" b="1" dirty="0" smtClean="0">
                <a:solidFill>
                  <a:schemeClr val="bg1"/>
                </a:solidFill>
              </a:rPr>
              <a:t>You died for me,</a:t>
            </a:r>
            <a:br>
              <a:rPr lang="en-US" sz="4000" b="1" dirty="0" smtClean="0">
                <a:solidFill>
                  <a:schemeClr val="bg1"/>
                </a:solidFill>
              </a:rPr>
            </a:br>
            <a:r>
              <a:rPr lang="en-US" sz="4000" b="1" dirty="0" smtClean="0">
                <a:solidFill>
                  <a:schemeClr val="bg1"/>
                </a:solidFill>
              </a:rPr>
              <a:t>I will love</a:t>
            </a:r>
          </a:p>
          <a:p>
            <a:pPr algn="ctr"/>
            <a:r>
              <a:rPr lang="en-US" sz="4000" b="1" dirty="0" smtClean="0">
                <a:solidFill>
                  <a:schemeClr val="bg1"/>
                </a:solidFill>
              </a:rPr>
              <a:t>and live for Thee.</a:t>
            </a:r>
            <a:endParaRPr lang="en-US" sz="4000" b="1" dirty="0">
              <a:solidFill>
                <a:schemeClr val="bg1"/>
              </a:solidFill>
            </a:endParaRPr>
          </a:p>
        </p:txBody>
      </p:sp>
      <p:pic>
        <p:nvPicPr>
          <p:cNvPr id="5" name="Picture 4" descr="Bible - Jesus - Jesus Holding Young Girl.jpg"/>
          <p:cNvPicPr>
            <a:picLocks noChangeAspect="1"/>
          </p:cNvPicPr>
          <p:nvPr/>
        </p:nvPicPr>
        <p:blipFill>
          <a:blip r:embed="rId2"/>
          <a:stretch>
            <a:fillRect/>
          </a:stretch>
        </p:blipFill>
        <p:spPr>
          <a:xfrm>
            <a:off x="0" y="762000"/>
            <a:ext cx="4876800" cy="5715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190 - Jesus Loves Me</a:t>
            </a:r>
            <a:endParaRPr lang="en-US" sz="4400" b="1" dirty="0">
              <a:solidFill>
                <a:schemeClr val="bg1"/>
              </a:solidFill>
            </a:endParaRPr>
          </a:p>
        </p:txBody>
      </p:sp>
      <p:sp>
        <p:nvSpPr>
          <p:cNvPr id="3" name="TextBox 2"/>
          <p:cNvSpPr txBox="1"/>
          <p:nvPr/>
        </p:nvSpPr>
        <p:spPr>
          <a:xfrm>
            <a:off x="0" y="914400"/>
            <a:ext cx="3886200" cy="5632311"/>
          </a:xfrm>
          <a:prstGeom prst="rect">
            <a:avLst/>
          </a:prstGeom>
          <a:noFill/>
        </p:spPr>
        <p:txBody>
          <a:bodyPr wrap="square" rtlCol="0">
            <a:spAutoFit/>
          </a:bodyPr>
          <a:lstStyle/>
          <a:p>
            <a:pPr algn="ctr"/>
            <a:r>
              <a:rPr lang="en-US" sz="4000" b="1" dirty="0" smtClean="0">
                <a:solidFill>
                  <a:srgbClr val="FFFF00"/>
                </a:solidFill>
              </a:rPr>
              <a:t>[Refrain]</a:t>
            </a:r>
          </a:p>
          <a:p>
            <a:pPr algn="ctr"/>
            <a:r>
              <a:rPr lang="en-US" sz="4000" b="1" dirty="0" smtClean="0">
                <a:solidFill>
                  <a:schemeClr val="bg1"/>
                </a:solidFill>
              </a:rPr>
              <a:t>Yes,</a:t>
            </a:r>
          </a:p>
          <a:p>
            <a:pPr algn="ctr"/>
            <a:r>
              <a:rPr lang="en-US" sz="4000" b="1" dirty="0" smtClean="0">
                <a:solidFill>
                  <a:schemeClr val="bg1"/>
                </a:solidFill>
              </a:rPr>
              <a:t>Jesus loves me!</a:t>
            </a:r>
            <a:br>
              <a:rPr lang="en-US" sz="4000" b="1" dirty="0" smtClean="0">
                <a:solidFill>
                  <a:schemeClr val="bg1"/>
                </a:solidFill>
              </a:rPr>
            </a:br>
            <a:r>
              <a:rPr lang="en-US" sz="4000" b="1" dirty="0" smtClean="0">
                <a:solidFill>
                  <a:schemeClr val="bg1"/>
                </a:solidFill>
              </a:rPr>
              <a:t>Yes,</a:t>
            </a:r>
          </a:p>
          <a:p>
            <a:pPr algn="ctr"/>
            <a:r>
              <a:rPr lang="en-US" sz="4000" b="1" dirty="0" smtClean="0">
                <a:solidFill>
                  <a:schemeClr val="bg1"/>
                </a:solidFill>
              </a:rPr>
              <a:t>Jesus loves me!</a:t>
            </a:r>
            <a:br>
              <a:rPr lang="en-US" sz="4000" b="1" dirty="0" smtClean="0">
                <a:solidFill>
                  <a:schemeClr val="bg1"/>
                </a:solidFill>
              </a:rPr>
            </a:br>
            <a:r>
              <a:rPr lang="en-US" sz="4000" b="1" dirty="0" smtClean="0">
                <a:solidFill>
                  <a:schemeClr val="bg1"/>
                </a:solidFill>
              </a:rPr>
              <a:t>Yes,</a:t>
            </a:r>
          </a:p>
          <a:p>
            <a:pPr algn="ctr"/>
            <a:r>
              <a:rPr lang="en-US" sz="4000" b="1" dirty="0" smtClean="0">
                <a:solidFill>
                  <a:schemeClr val="bg1"/>
                </a:solidFill>
              </a:rPr>
              <a:t>Jesus loves me!</a:t>
            </a:r>
            <a:br>
              <a:rPr lang="en-US" sz="4000" b="1" dirty="0" smtClean="0">
                <a:solidFill>
                  <a:schemeClr val="bg1"/>
                </a:solidFill>
              </a:rPr>
            </a:br>
            <a:r>
              <a:rPr lang="en-US" sz="4000" b="1" dirty="0" smtClean="0">
                <a:solidFill>
                  <a:schemeClr val="bg1"/>
                </a:solidFill>
              </a:rPr>
              <a:t>The Bible</a:t>
            </a:r>
          </a:p>
          <a:p>
            <a:pPr algn="ctr"/>
            <a:r>
              <a:rPr lang="en-US" sz="4000" b="1" dirty="0" smtClean="0">
                <a:solidFill>
                  <a:schemeClr val="bg1"/>
                </a:solidFill>
              </a:rPr>
              <a:t>tells me so.</a:t>
            </a:r>
            <a:endParaRPr lang="en-US" sz="4000" b="1" dirty="0">
              <a:solidFill>
                <a:schemeClr val="bg1"/>
              </a:solidFill>
            </a:endParaRPr>
          </a:p>
        </p:txBody>
      </p:sp>
      <p:pic>
        <p:nvPicPr>
          <p:cNvPr id="5" name="Picture 4" descr="Bible - Jesus &amp; Us United Together At Last.jpg"/>
          <p:cNvPicPr>
            <a:picLocks noChangeAspect="1"/>
          </p:cNvPicPr>
          <p:nvPr/>
        </p:nvPicPr>
        <p:blipFill>
          <a:blip r:embed="rId2"/>
          <a:stretch>
            <a:fillRect/>
          </a:stretch>
        </p:blipFill>
        <p:spPr>
          <a:xfrm>
            <a:off x="3733800" y="1066801"/>
            <a:ext cx="5410200" cy="5257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015663"/>
          </a:xfrm>
          <a:prstGeom prst="rect">
            <a:avLst/>
          </a:prstGeom>
          <a:noFill/>
        </p:spPr>
        <p:txBody>
          <a:bodyPr wrap="square" rtlCol="0">
            <a:spAutoFit/>
          </a:bodyPr>
          <a:lstStyle/>
          <a:p>
            <a:pPr algn="ctr"/>
            <a:r>
              <a:rPr lang="en-US" sz="6000" b="1" dirty="0" smtClean="0">
                <a:solidFill>
                  <a:schemeClr val="bg1"/>
                </a:solidFill>
              </a:rPr>
              <a:t>OPENING SONG</a:t>
            </a:r>
            <a:endParaRPr lang="en-US" sz="60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PLEASE STAND</a:t>
            </a:r>
            <a:endParaRPr lang="en-US" sz="6000" b="1" dirty="0">
              <a:solidFill>
                <a:schemeClr val="bg1"/>
              </a:solidFill>
            </a:endParaRPr>
          </a:p>
        </p:txBody>
      </p:sp>
      <p:pic>
        <p:nvPicPr>
          <p:cNvPr id="5" name="Picture 4" descr="external-content.duckduckgo.com107.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We Are His Hands</a:t>
            </a:r>
            <a:endParaRPr lang="en-US" sz="4400" b="1" dirty="0">
              <a:solidFill>
                <a:schemeClr val="bg1"/>
              </a:solidFill>
            </a:endParaRPr>
          </a:p>
        </p:txBody>
      </p:sp>
      <p:sp>
        <p:nvSpPr>
          <p:cNvPr id="3" name="TextBox 2"/>
          <p:cNvSpPr txBox="1"/>
          <p:nvPr/>
        </p:nvSpPr>
        <p:spPr>
          <a:xfrm>
            <a:off x="5181600" y="762000"/>
            <a:ext cx="3962400" cy="5632311"/>
          </a:xfrm>
          <a:prstGeom prst="rect">
            <a:avLst/>
          </a:prstGeom>
          <a:noFill/>
        </p:spPr>
        <p:txBody>
          <a:bodyPr wrap="square" rtlCol="0">
            <a:spAutoFit/>
          </a:bodyPr>
          <a:lstStyle/>
          <a:p>
            <a:pPr algn="ctr"/>
            <a:r>
              <a:rPr lang="en-US" sz="4000" b="1" dirty="0" smtClean="0">
                <a:solidFill>
                  <a:srgbClr val="FFFF00"/>
                </a:solidFill>
              </a:rPr>
              <a:t>[1]</a:t>
            </a:r>
          </a:p>
          <a:p>
            <a:pPr algn="ctr"/>
            <a:r>
              <a:rPr lang="en-US" sz="3200" b="1" dirty="0" smtClean="0">
                <a:solidFill>
                  <a:schemeClr val="bg1"/>
                </a:solidFill>
              </a:rPr>
              <a:t>We are his hands to touch the world around us</a:t>
            </a:r>
            <a:br>
              <a:rPr lang="en-US" sz="3200" b="1" dirty="0" smtClean="0">
                <a:solidFill>
                  <a:schemeClr val="bg1"/>
                </a:solidFill>
              </a:rPr>
            </a:br>
            <a:r>
              <a:rPr lang="en-US" sz="3200" b="1" dirty="0" smtClean="0">
                <a:solidFill>
                  <a:schemeClr val="bg1"/>
                </a:solidFill>
              </a:rPr>
              <a:t>We are His feet to go where He may lead.</a:t>
            </a:r>
            <a:br>
              <a:rPr lang="en-US" sz="3200" b="1" dirty="0" smtClean="0">
                <a:solidFill>
                  <a:schemeClr val="bg1"/>
                </a:solidFill>
              </a:rPr>
            </a:br>
            <a:r>
              <a:rPr lang="en-US" sz="3200" b="1" dirty="0" smtClean="0">
                <a:solidFill>
                  <a:schemeClr val="bg1"/>
                </a:solidFill>
              </a:rPr>
              <a:t>And we are His love burning in the darkness,</a:t>
            </a:r>
            <a:br>
              <a:rPr lang="en-US" sz="3200" b="1" dirty="0" smtClean="0">
                <a:solidFill>
                  <a:schemeClr val="bg1"/>
                </a:solidFill>
              </a:rPr>
            </a:br>
            <a:r>
              <a:rPr lang="en-US" sz="3200" b="1" dirty="0" smtClean="0">
                <a:solidFill>
                  <a:schemeClr val="bg1"/>
                </a:solidFill>
              </a:rPr>
              <a:t>We are his love shining in the night</a:t>
            </a:r>
            <a:endParaRPr lang="en-US" sz="3200" b="1" dirty="0">
              <a:solidFill>
                <a:schemeClr val="bg1"/>
              </a:solidFill>
            </a:endParaRPr>
          </a:p>
        </p:txBody>
      </p:sp>
      <p:pic>
        <p:nvPicPr>
          <p:cNvPr id="6" name="Picture 5" descr="external-content.duckduckgo.com63.jpg"/>
          <p:cNvPicPr>
            <a:picLocks noChangeAspect="1"/>
          </p:cNvPicPr>
          <p:nvPr/>
        </p:nvPicPr>
        <p:blipFill>
          <a:blip r:embed="rId2"/>
          <a:srcRect r="20918"/>
          <a:stretch>
            <a:fillRect/>
          </a:stretch>
        </p:blipFill>
        <p:spPr>
          <a:xfrm>
            <a:off x="0" y="1219200"/>
            <a:ext cx="5181601" cy="51054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We Are His Hands</a:t>
            </a:r>
            <a:endParaRPr lang="en-US" sz="4400" b="1" dirty="0">
              <a:solidFill>
                <a:schemeClr val="bg1"/>
              </a:solidFill>
            </a:endParaRPr>
          </a:p>
        </p:txBody>
      </p:sp>
      <p:sp>
        <p:nvSpPr>
          <p:cNvPr id="3" name="TextBox 2"/>
          <p:cNvSpPr txBox="1"/>
          <p:nvPr/>
        </p:nvSpPr>
        <p:spPr>
          <a:xfrm>
            <a:off x="0" y="1143000"/>
            <a:ext cx="4191000" cy="5139869"/>
          </a:xfrm>
          <a:prstGeom prst="rect">
            <a:avLst/>
          </a:prstGeom>
          <a:noFill/>
        </p:spPr>
        <p:txBody>
          <a:bodyPr wrap="square" rtlCol="0">
            <a:spAutoFit/>
          </a:bodyPr>
          <a:lstStyle/>
          <a:p>
            <a:pPr algn="ctr"/>
            <a:r>
              <a:rPr lang="en-US" sz="4000" b="1" dirty="0" smtClean="0">
                <a:solidFill>
                  <a:srgbClr val="FFFF00"/>
                </a:solidFill>
              </a:rPr>
              <a:t>[2]</a:t>
            </a:r>
          </a:p>
          <a:p>
            <a:pPr algn="ctr"/>
            <a:r>
              <a:rPr lang="en-US" sz="3200" b="1" dirty="0" smtClean="0">
                <a:solidFill>
                  <a:srgbClr val="FFFFFF"/>
                </a:solidFill>
              </a:rPr>
              <a:t>We are His eyes to see the need in others</a:t>
            </a:r>
            <a:br>
              <a:rPr lang="en-US" sz="3200" b="1" dirty="0" smtClean="0">
                <a:solidFill>
                  <a:srgbClr val="FFFFFF"/>
                </a:solidFill>
              </a:rPr>
            </a:br>
            <a:r>
              <a:rPr lang="en-US" sz="3200" b="1" dirty="0" smtClean="0">
                <a:solidFill>
                  <a:srgbClr val="FFFFFF"/>
                </a:solidFill>
              </a:rPr>
              <a:t>We are His voice to tell of His return,</a:t>
            </a:r>
            <a:br>
              <a:rPr lang="en-US" sz="3200" b="1" dirty="0" smtClean="0">
                <a:solidFill>
                  <a:srgbClr val="FFFFFF"/>
                </a:solidFill>
              </a:rPr>
            </a:br>
            <a:r>
              <a:rPr lang="en-US" sz="3200" b="1" dirty="0" smtClean="0">
                <a:solidFill>
                  <a:srgbClr val="FFFFFF"/>
                </a:solidFill>
              </a:rPr>
              <a:t>And we are His love burning in the darkness,</a:t>
            </a:r>
            <a:br>
              <a:rPr lang="en-US" sz="3200" b="1" dirty="0" smtClean="0">
                <a:solidFill>
                  <a:srgbClr val="FFFFFF"/>
                </a:solidFill>
              </a:rPr>
            </a:br>
            <a:r>
              <a:rPr lang="en-US" sz="3200" b="1" dirty="0" smtClean="0">
                <a:solidFill>
                  <a:srgbClr val="FFFFFF"/>
                </a:solidFill>
              </a:rPr>
              <a:t>We are His love shining in the night.</a:t>
            </a:r>
            <a:endParaRPr lang="en-US" sz="3200" b="1" dirty="0">
              <a:solidFill>
                <a:schemeClr val="bg1"/>
              </a:solidFill>
            </a:endParaRPr>
          </a:p>
        </p:txBody>
      </p:sp>
      <p:pic>
        <p:nvPicPr>
          <p:cNvPr id="5" name="Picture 4" descr="Bible - Jesus Laying On Of Hands.jpg"/>
          <p:cNvPicPr>
            <a:picLocks noChangeAspect="1"/>
          </p:cNvPicPr>
          <p:nvPr/>
        </p:nvPicPr>
        <p:blipFill>
          <a:blip r:embed="rId2"/>
          <a:stretch>
            <a:fillRect/>
          </a:stretch>
        </p:blipFill>
        <p:spPr>
          <a:xfrm>
            <a:off x="4191000" y="1295400"/>
            <a:ext cx="4953000" cy="50292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We Are His Hands</a:t>
            </a:r>
            <a:endParaRPr lang="en-US" sz="4400" b="1" dirty="0">
              <a:solidFill>
                <a:schemeClr val="bg1"/>
              </a:solidFill>
            </a:endParaRPr>
          </a:p>
        </p:txBody>
      </p:sp>
      <p:sp>
        <p:nvSpPr>
          <p:cNvPr id="3" name="TextBox 2"/>
          <p:cNvSpPr txBox="1"/>
          <p:nvPr/>
        </p:nvSpPr>
        <p:spPr>
          <a:xfrm>
            <a:off x="5105400" y="762000"/>
            <a:ext cx="4038600" cy="5632311"/>
          </a:xfrm>
          <a:prstGeom prst="rect">
            <a:avLst/>
          </a:prstGeom>
          <a:noFill/>
        </p:spPr>
        <p:txBody>
          <a:bodyPr wrap="square" rtlCol="0">
            <a:spAutoFit/>
          </a:bodyPr>
          <a:lstStyle/>
          <a:p>
            <a:pPr algn="ctr"/>
            <a:r>
              <a:rPr lang="en-US" sz="4000" b="1" dirty="0" smtClean="0">
                <a:solidFill>
                  <a:srgbClr val="FFFF00"/>
                </a:solidFill>
              </a:rPr>
              <a:t>[3]</a:t>
            </a:r>
          </a:p>
          <a:p>
            <a:pPr algn="ctr"/>
            <a:r>
              <a:rPr lang="en-US" sz="3200" b="1" dirty="0" smtClean="0">
                <a:solidFill>
                  <a:schemeClr val="bg1"/>
                </a:solidFill>
              </a:rPr>
              <a:t>We are his hands to touch the world around us</a:t>
            </a:r>
            <a:br>
              <a:rPr lang="en-US" sz="3200" b="1" dirty="0" smtClean="0">
                <a:solidFill>
                  <a:schemeClr val="bg1"/>
                </a:solidFill>
              </a:rPr>
            </a:br>
            <a:r>
              <a:rPr lang="en-US" sz="3200" b="1" dirty="0" smtClean="0">
                <a:solidFill>
                  <a:schemeClr val="bg1"/>
                </a:solidFill>
              </a:rPr>
              <a:t>We are His feet to go where He may lead.</a:t>
            </a:r>
            <a:br>
              <a:rPr lang="en-US" sz="3200" b="1" dirty="0" smtClean="0">
                <a:solidFill>
                  <a:schemeClr val="bg1"/>
                </a:solidFill>
              </a:rPr>
            </a:br>
            <a:r>
              <a:rPr lang="en-US" sz="3200" b="1" dirty="0" smtClean="0">
                <a:solidFill>
                  <a:schemeClr val="bg1"/>
                </a:solidFill>
              </a:rPr>
              <a:t>And we are His love burning in the darkness,</a:t>
            </a:r>
            <a:br>
              <a:rPr lang="en-US" sz="3200" b="1" dirty="0" smtClean="0">
                <a:solidFill>
                  <a:schemeClr val="bg1"/>
                </a:solidFill>
              </a:rPr>
            </a:br>
            <a:r>
              <a:rPr lang="en-US" sz="3200" b="1" dirty="0" smtClean="0">
                <a:solidFill>
                  <a:schemeClr val="bg1"/>
                </a:solidFill>
              </a:rPr>
              <a:t>We are his love shining in the night</a:t>
            </a:r>
            <a:endParaRPr lang="en-US" sz="3200" b="1" dirty="0">
              <a:solidFill>
                <a:schemeClr val="bg1"/>
              </a:solidFill>
            </a:endParaRPr>
          </a:p>
        </p:txBody>
      </p:sp>
      <p:pic>
        <p:nvPicPr>
          <p:cNvPr id="6" name="Picture 5" descr="external-content.duckduckgo.com102.jpg"/>
          <p:cNvPicPr>
            <a:picLocks noChangeAspect="1"/>
          </p:cNvPicPr>
          <p:nvPr/>
        </p:nvPicPr>
        <p:blipFill>
          <a:blip r:embed="rId2"/>
          <a:stretch>
            <a:fillRect/>
          </a:stretch>
        </p:blipFill>
        <p:spPr>
          <a:xfrm>
            <a:off x="0" y="1143000"/>
            <a:ext cx="5182834" cy="5181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015663"/>
          </a:xfrm>
          <a:prstGeom prst="rect">
            <a:avLst/>
          </a:prstGeom>
          <a:noFill/>
        </p:spPr>
        <p:txBody>
          <a:bodyPr wrap="square" rtlCol="0">
            <a:spAutoFit/>
          </a:bodyPr>
          <a:lstStyle/>
          <a:p>
            <a:pPr algn="ctr"/>
            <a:r>
              <a:rPr lang="en-US" sz="6000" b="1" dirty="0" smtClean="0">
                <a:solidFill>
                  <a:schemeClr val="bg1"/>
                </a:solidFill>
              </a:rPr>
              <a:t>PLEASE BE</a:t>
            </a:r>
            <a:endParaRPr lang="en-US" sz="60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SEATED</a:t>
            </a:r>
            <a:endParaRPr lang="en-US" sz="6000" b="1" dirty="0">
              <a:solidFill>
                <a:schemeClr val="bg1"/>
              </a:solidFill>
            </a:endParaRPr>
          </a:p>
        </p:txBody>
      </p:sp>
      <p:pic>
        <p:nvPicPr>
          <p:cNvPr id="6" name="Picture 5" descr="external-content.duckduckgo.com108.jpg"/>
          <p:cNvPicPr>
            <a:picLocks noChangeAspect="1"/>
          </p:cNvPicPr>
          <p:nvPr/>
        </p:nvPicPr>
        <p:blipFill>
          <a:blip r:embed="rId2"/>
          <a:stretch>
            <a:fillRect/>
          </a:stretch>
        </p:blipFill>
        <p:spPr>
          <a:xfrm>
            <a:off x="0" y="914400"/>
            <a:ext cx="9144000" cy="506006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015663"/>
          </a:xfrm>
          <a:prstGeom prst="rect">
            <a:avLst/>
          </a:prstGeom>
          <a:noFill/>
        </p:spPr>
        <p:txBody>
          <a:bodyPr wrap="square" rtlCol="0">
            <a:spAutoFit/>
          </a:bodyPr>
          <a:lstStyle/>
          <a:p>
            <a:pPr algn="ctr"/>
            <a:r>
              <a:rPr lang="en-US" sz="6000" b="1" dirty="0" smtClean="0">
                <a:solidFill>
                  <a:schemeClr val="bg1"/>
                </a:solidFill>
              </a:rPr>
              <a:t>TITHES</a:t>
            </a:r>
            <a:endParaRPr lang="en-US" sz="60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&amp; OFFERINGS</a:t>
            </a:r>
            <a:endParaRPr lang="en-US" sz="6000" b="1" dirty="0">
              <a:solidFill>
                <a:schemeClr val="bg1"/>
              </a:solidFill>
            </a:endParaRPr>
          </a:p>
        </p:txBody>
      </p:sp>
      <p:pic>
        <p:nvPicPr>
          <p:cNvPr id="6" name="Picture 5" descr="external-content.duckduckgo.com112.jpg"/>
          <p:cNvPicPr>
            <a:picLocks noChangeAspect="1"/>
          </p:cNvPicPr>
          <p:nvPr/>
        </p:nvPicPr>
        <p:blipFill>
          <a:blip r:embed="rId2"/>
          <a:stretch>
            <a:fillRect/>
          </a:stretch>
        </p:blipFill>
        <p:spPr>
          <a:xfrm>
            <a:off x="0" y="990600"/>
            <a:ext cx="9144000" cy="490938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015663"/>
          </a:xfrm>
          <a:prstGeom prst="rect">
            <a:avLst/>
          </a:prstGeom>
          <a:noFill/>
        </p:spPr>
        <p:txBody>
          <a:bodyPr wrap="square" rtlCol="0">
            <a:spAutoFit/>
          </a:bodyPr>
          <a:lstStyle/>
          <a:p>
            <a:pPr algn="ctr"/>
            <a:r>
              <a:rPr lang="en-US" sz="6000" b="1" dirty="0" smtClean="0">
                <a:solidFill>
                  <a:schemeClr val="bg1"/>
                </a:solidFill>
              </a:rPr>
              <a:t>OPENING</a:t>
            </a:r>
            <a:endParaRPr lang="en-US" sz="60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PRAYER</a:t>
            </a:r>
            <a:endParaRPr lang="en-US" sz="6000" b="1" dirty="0">
              <a:solidFill>
                <a:schemeClr val="bg1"/>
              </a:solidFill>
            </a:endParaRPr>
          </a:p>
        </p:txBody>
      </p:sp>
      <p:pic>
        <p:nvPicPr>
          <p:cNvPr id="5" name="Picture 4" descr="external-content.duckduckgo.com22.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015663"/>
          </a:xfrm>
          <a:prstGeom prst="rect">
            <a:avLst/>
          </a:prstGeom>
          <a:noFill/>
        </p:spPr>
        <p:txBody>
          <a:bodyPr wrap="square" rtlCol="0">
            <a:spAutoFit/>
          </a:bodyPr>
          <a:lstStyle/>
          <a:p>
            <a:pPr algn="ctr"/>
            <a:r>
              <a:rPr lang="en-US" sz="6000" b="1" dirty="0" smtClean="0">
                <a:solidFill>
                  <a:schemeClr val="bg1"/>
                </a:solidFill>
              </a:rPr>
              <a:t>CHILDREN’S</a:t>
            </a:r>
            <a:endParaRPr lang="en-US" sz="60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SPECIAL LESSON TIME</a:t>
            </a:r>
            <a:endParaRPr lang="en-US" sz="6000" b="1" dirty="0">
              <a:solidFill>
                <a:schemeClr val="bg1"/>
              </a:solidFill>
            </a:endParaRPr>
          </a:p>
        </p:txBody>
      </p:sp>
      <p:pic>
        <p:nvPicPr>
          <p:cNvPr id="5" name="Picture 4" descr="external-content.duckduckgo.com2.jpg"/>
          <p:cNvPicPr>
            <a:picLocks noChangeAspect="1"/>
          </p:cNvPicPr>
          <p:nvPr/>
        </p:nvPicPr>
        <p:blipFill>
          <a:blip r:embed="rId2"/>
          <a:stretch>
            <a:fillRect/>
          </a:stretch>
        </p:blipFill>
        <p:spPr>
          <a:xfrm>
            <a:off x="0" y="914400"/>
            <a:ext cx="9144000" cy="506392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03674"/>
            <a:ext cx="9144000" cy="1754326"/>
          </a:xfrm>
          <a:prstGeom prst="rect">
            <a:avLst/>
          </a:prstGeom>
          <a:noFill/>
        </p:spPr>
        <p:txBody>
          <a:bodyPr wrap="square" rtlCol="0">
            <a:spAutoFit/>
          </a:bodyPr>
          <a:lstStyle/>
          <a:p>
            <a:pPr algn="ctr"/>
            <a:r>
              <a:rPr lang="en-US" sz="3600" b="1" dirty="0" smtClean="0">
                <a:solidFill>
                  <a:schemeClr val="bg1"/>
                </a:solidFill>
              </a:rPr>
              <a:t>“</a:t>
            </a:r>
            <a:r>
              <a:rPr lang="en-US" sz="3600" b="1" u="sng" dirty="0" smtClean="0">
                <a:solidFill>
                  <a:srgbClr val="FFFF00"/>
                </a:solidFill>
              </a:rPr>
              <a:t>I </a:t>
            </a:r>
            <a:r>
              <a:rPr lang="en-US" sz="3600" b="1" u="sng" dirty="0">
                <a:solidFill>
                  <a:srgbClr val="FFFF00"/>
                </a:solidFill>
              </a:rPr>
              <a:t>was daily with you</a:t>
            </a:r>
            <a:r>
              <a:rPr lang="en-US" sz="3600" b="1" dirty="0">
                <a:solidFill>
                  <a:schemeClr val="bg1"/>
                </a:solidFill>
              </a:rPr>
              <a:t> in the temple teaching, and ye took me not: but </a:t>
            </a:r>
            <a:r>
              <a:rPr lang="en-US" sz="3600" b="1" u="sng" dirty="0">
                <a:solidFill>
                  <a:srgbClr val="FFFF00"/>
                </a:solidFill>
              </a:rPr>
              <a:t>the scriptures must be fulfilled</a:t>
            </a:r>
            <a:r>
              <a:rPr lang="en-US" sz="3600" b="1" dirty="0" smtClean="0">
                <a:solidFill>
                  <a:schemeClr val="bg1"/>
                </a:solidFill>
              </a:rPr>
              <a:t>.” </a:t>
            </a:r>
            <a:r>
              <a:rPr lang="en-US" sz="3600" b="1" dirty="0" smtClean="0">
                <a:solidFill>
                  <a:srgbClr val="00B0F0"/>
                </a:solidFill>
              </a:rPr>
              <a:t>– Mark 14:49 KJB</a:t>
            </a:r>
            <a:endParaRPr lang="en-US" sz="3600" b="1" dirty="0">
              <a:solidFill>
                <a:srgbClr val="00B0F0"/>
              </a:solidFill>
            </a:endParaRPr>
          </a:p>
        </p:txBody>
      </p:sp>
      <p:sp>
        <p:nvSpPr>
          <p:cNvPr id="6" name="TextBox 5"/>
          <p:cNvSpPr txBox="1"/>
          <p:nvPr/>
        </p:nvSpPr>
        <p:spPr>
          <a:xfrm>
            <a:off x="0" y="0"/>
            <a:ext cx="9144000" cy="830997"/>
          </a:xfrm>
          <a:prstGeom prst="rect">
            <a:avLst/>
          </a:prstGeom>
          <a:noFill/>
        </p:spPr>
        <p:txBody>
          <a:bodyPr wrap="square" rtlCol="0">
            <a:spAutoFit/>
          </a:bodyPr>
          <a:lstStyle/>
          <a:p>
            <a:pPr algn="ctr"/>
            <a:r>
              <a:rPr lang="en-US" sz="4800" b="1" dirty="0" smtClean="0">
                <a:solidFill>
                  <a:schemeClr val="bg1"/>
                </a:solidFill>
              </a:rPr>
              <a:t>Scripture Reading:  </a:t>
            </a:r>
            <a:r>
              <a:rPr lang="en-US" sz="4800" b="1" dirty="0" smtClean="0">
                <a:solidFill>
                  <a:srgbClr val="00B0F0"/>
                </a:solidFill>
              </a:rPr>
              <a:t>Mark 14:49 KJB</a:t>
            </a:r>
            <a:endParaRPr lang="en-US" sz="4800" b="1" dirty="0">
              <a:solidFill>
                <a:srgbClr val="00B0F0"/>
              </a:solidFill>
            </a:endParaRPr>
          </a:p>
        </p:txBody>
      </p:sp>
      <p:pic>
        <p:nvPicPr>
          <p:cNvPr id="7" name="Picture 6" descr="external-content.duckduckgo.com14.jpg"/>
          <p:cNvPicPr>
            <a:picLocks noChangeAspect="1"/>
          </p:cNvPicPr>
          <p:nvPr/>
        </p:nvPicPr>
        <p:blipFill>
          <a:blip r:embed="rId2" cstate="print"/>
          <a:stretch>
            <a:fillRect/>
          </a:stretch>
        </p:blipFill>
        <p:spPr>
          <a:xfrm>
            <a:off x="0" y="914399"/>
            <a:ext cx="9144000" cy="41148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015663"/>
          </a:xfrm>
          <a:prstGeom prst="rect">
            <a:avLst/>
          </a:prstGeom>
          <a:noFill/>
        </p:spPr>
        <p:txBody>
          <a:bodyPr wrap="square" rtlCol="0">
            <a:spAutoFit/>
          </a:bodyPr>
          <a:lstStyle/>
          <a:p>
            <a:pPr algn="ctr"/>
            <a:r>
              <a:rPr lang="en-US" sz="6000" b="1" dirty="0" smtClean="0">
                <a:solidFill>
                  <a:schemeClr val="bg1"/>
                </a:solidFill>
              </a:rPr>
              <a:t>SPECIAL MUSIC</a:t>
            </a:r>
            <a:endParaRPr lang="en-US" sz="60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MINISTRY</a:t>
            </a:r>
            <a:endParaRPr lang="en-US" sz="6000" b="1" dirty="0">
              <a:solidFill>
                <a:schemeClr val="bg1"/>
              </a:solidFill>
            </a:endParaRPr>
          </a:p>
        </p:txBody>
      </p:sp>
      <p:pic>
        <p:nvPicPr>
          <p:cNvPr id="5" name="Picture 4" descr="external-content.duckduckgo.com111.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20.jpg"/>
          <p:cNvPicPr>
            <a:picLocks noChangeAspect="1"/>
          </p:cNvPicPr>
          <p:nvPr/>
        </p:nvPicPr>
        <p:blipFill>
          <a:blip r:embed="rId2"/>
          <a:stretch>
            <a:fillRect/>
          </a:stretch>
        </p:blipFill>
        <p:spPr>
          <a:xfrm>
            <a:off x="0" y="1219200"/>
            <a:ext cx="9144000" cy="4648200"/>
          </a:xfrm>
          <a:prstGeom prst="rect">
            <a:avLst/>
          </a:prstGeom>
        </p:spPr>
      </p:pic>
      <p:sp>
        <p:nvSpPr>
          <p:cNvPr id="5" name="TextBox 4"/>
          <p:cNvSpPr txBox="1"/>
          <p:nvPr/>
        </p:nvSpPr>
        <p:spPr>
          <a:xfrm>
            <a:off x="0" y="5867400"/>
            <a:ext cx="9144000" cy="830997"/>
          </a:xfrm>
          <a:prstGeom prst="rect">
            <a:avLst/>
          </a:prstGeom>
          <a:noFill/>
        </p:spPr>
        <p:txBody>
          <a:bodyPr wrap="square" rtlCol="0">
            <a:spAutoFit/>
          </a:bodyPr>
          <a:lstStyle/>
          <a:p>
            <a:pPr algn="ctr"/>
            <a:r>
              <a:rPr lang="en-US" sz="4800" b="1" dirty="0" smtClean="0">
                <a:solidFill>
                  <a:srgbClr val="FFFF00"/>
                </a:solidFill>
              </a:rPr>
              <a:t>http://www.pearltrees.com/awhn</a:t>
            </a:r>
            <a:endParaRPr lang="en-US" sz="4800" b="1" dirty="0">
              <a:solidFill>
                <a:srgbClr val="FFFF00"/>
              </a:solidFill>
            </a:endParaRPr>
          </a:p>
        </p:txBody>
      </p:sp>
      <p:sp>
        <p:nvSpPr>
          <p:cNvPr id="6" name="TextBox 5"/>
          <p:cNvSpPr txBox="1"/>
          <p:nvPr/>
        </p:nvSpPr>
        <p:spPr>
          <a:xfrm>
            <a:off x="0" y="0"/>
            <a:ext cx="9144000" cy="1107996"/>
          </a:xfrm>
          <a:prstGeom prst="rect">
            <a:avLst/>
          </a:prstGeom>
          <a:noFill/>
        </p:spPr>
        <p:txBody>
          <a:bodyPr wrap="square" rtlCol="0">
            <a:spAutoFit/>
          </a:bodyPr>
          <a:lstStyle/>
          <a:p>
            <a:pPr algn="ctr"/>
            <a:r>
              <a:rPr lang="en-US" sz="6600" b="1" dirty="0" smtClean="0">
                <a:solidFill>
                  <a:schemeClr val="bg1"/>
                </a:solidFill>
              </a:rPr>
              <a:t>The Last Days With Jesus</a:t>
            </a:r>
            <a:endParaRPr lang="en-US" sz="6600" b="1"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03674"/>
            <a:ext cx="9144000" cy="1754326"/>
          </a:xfrm>
          <a:prstGeom prst="rect">
            <a:avLst/>
          </a:prstGeom>
          <a:noFill/>
        </p:spPr>
        <p:txBody>
          <a:bodyPr wrap="square" rtlCol="0">
            <a:spAutoFit/>
          </a:bodyPr>
          <a:lstStyle/>
          <a:p>
            <a:pPr algn="ctr"/>
            <a:r>
              <a:rPr lang="en-US" sz="3600" b="1" dirty="0" smtClean="0">
                <a:solidFill>
                  <a:schemeClr val="bg1"/>
                </a:solidFill>
              </a:rPr>
              <a:t>“</a:t>
            </a:r>
            <a:r>
              <a:rPr lang="en-US" sz="3600" b="1" u="sng" dirty="0" smtClean="0">
                <a:solidFill>
                  <a:srgbClr val="FFFF00"/>
                </a:solidFill>
              </a:rPr>
              <a:t>I </a:t>
            </a:r>
            <a:r>
              <a:rPr lang="en-US" sz="3600" b="1" u="sng" dirty="0">
                <a:solidFill>
                  <a:srgbClr val="FFFF00"/>
                </a:solidFill>
              </a:rPr>
              <a:t>was daily with you</a:t>
            </a:r>
            <a:r>
              <a:rPr lang="en-US" sz="3600" b="1" dirty="0">
                <a:solidFill>
                  <a:schemeClr val="bg1"/>
                </a:solidFill>
              </a:rPr>
              <a:t> in the temple teaching, and ye took me not: but </a:t>
            </a:r>
            <a:r>
              <a:rPr lang="en-US" sz="3600" b="1" u="sng" dirty="0">
                <a:solidFill>
                  <a:srgbClr val="FFFF00"/>
                </a:solidFill>
              </a:rPr>
              <a:t>the scriptures must be fulfilled</a:t>
            </a:r>
            <a:r>
              <a:rPr lang="en-US" sz="3600" b="1" dirty="0" smtClean="0">
                <a:solidFill>
                  <a:schemeClr val="bg1"/>
                </a:solidFill>
              </a:rPr>
              <a:t>.” </a:t>
            </a:r>
            <a:r>
              <a:rPr lang="en-US" sz="3600" b="1" dirty="0" smtClean="0">
                <a:solidFill>
                  <a:srgbClr val="00B0F0"/>
                </a:solidFill>
              </a:rPr>
              <a:t>– Mark 14:49 KJB</a:t>
            </a:r>
            <a:endParaRPr lang="en-US" sz="3600" b="1" dirty="0">
              <a:solidFill>
                <a:srgbClr val="00B0F0"/>
              </a:solidFill>
            </a:endParaRPr>
          </a:p>
        </p:txBody>
      </p:sp>
      <p:sp>
        <p:nvSpPr>
          <p:cNvPr id="6" name="TextBox 5"/>
          <p:cNvSpPr txBox="1"/>
          <p:nvPr/>
        </p:nvSpPr>
        <p:spPr>
          <a:xfrm>
            <a:off x="0" y="0"/>
            <a:ext cx="9144000" cy="830997"/>
          </a:xfrm>
          <a:prstGeom prst="rect">
            <a:avLst/>
          </a:prstGeom>
          <a:noFill/>
        </p:spPr>
        <p:txBody>
          <a:bodyPr wrap="square" rtlCol="0">
            <a:spAutoFit/>
          </a:bodyPr>
          <a:lstStyle/>
          <a:p>
            <a:pPr algn="ctr"/>
            <a:r>
              <a:rPr lang="en-US" sz="4800" b="1" dirty="0" smtClean="0">
                <a:solidFill>
                  <a:schemeClr val="bg1"/>
                </a:solidFill>
              </a:rPr>
              <a:t>Scripture Reading:  </a:t>
            </a:r>
            <a:r>
              <a:rPr lang="en-US" sz="4800" b="1" dirty="0" smtClean="0">
                <a:solidFill>
                  <a:srgbClr val="00B0F0"/>
                </a:solidFill>
              </a:rPr>
              <a:t>Mark 14:49 KJB</a:t>
            </a:r>
            <a:endParaRPr lang="en-US" sz="4800" b="1" dirty="0">
              <a:solidFill>
                <a:srgbClr val="00B0F0"/>
              </a:solidFill>
            </a:endParaRPr>
          </a:p>
        </p:txBody>
      </p:sp>
      <p:pic>
        <p:nvPicPr>
          <p:cNvPr id="7" name="Picture 6" descr="external-content.duckduckgo.com14.jpg"/>
          <p:cNvPicPr>
            <a:picLocks noChangeAspect="1"/>
          </p:cNvPicPr>
          <p:nvPr/>
        </p:nvPicPr>
        <p:blipFill>
          <a:blip r:embed="rId2" cstate="print"/>
          <a:stretch>
            <a:fillRect/>
          </a:stretch>
        </p:blipFill>
        <p:spPr>
          <a:xfrm>
            <a:off x="0" y="914399"/>
            <a:ext cx="9144000" cy="411480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411450"/>
            <a:ext cx="9144000" cy="1200329"/>
          </a:xfrm>
          <a:prstGeom prst="rect">
            <a:avLst/>
          </a:prstGeom>
          <a:noFill/>
        </p:spPr>
        <p:txBody>
          <a:bodyPr wrap="square" rtlCol="0">
            <a:spAutoFit/>
          </a:bodyPr>
          <a:lstStyle/>
          <a:p>
            <a:pPr algn="ctr"/>
            <a:r>
              <a:rPr lang="en-US" sz="3600" b="1" dirty="0" smtClean="0">
                <a:solidFill>
                  <a:schemeClr val="bg1"/>
                </a:solidFill>
              </a:rPr>
              <a:t>What was the final week </a:t>
            </a:r>
            <a:r>
              <a:rPr lang="en-US" sz="3600" b="1" dirty="0" smtClean="0">
                <a:solidFill>
                  <a:srgbClr val="FFFF00"/>
                </a:solidFill>
              </a:rPr>
              <a:t>(the last days)</a:t>
            </a:r>
            <a:r>
              <a:rPr lang="en-US" sz="3600" b="1" dirty="0" smtClean="0">
                <a:solidFill>
                  <a:schemeClr val="bg1"/>
                </a:solidFill>
              </a:rPr>
              <a:t> of Jesus like, and should we think on it carefully?</a:t>
            </a:r>
            <a:endParaRPr lang="en-US" sz="3600" b="1" dirty="0">
              <a:solidFill>
                <a:srgbClr val="00B0F0"/>
              </a:solidFill>
            </a:endParaRPr>
          </a:p>
        </p:txBody>
      </p:sp>
      <p:pic>
        <p:nvPicPr>
          <p:cNvPr id="8" name="Picture 7" descr="external-content.duckduckgo.com24.jpg"/>
          <p:cNvPicPr>
            <a:picLocks noChangeAspect="1"/>
          </p:cNvPicPr>
          <p:nvPr/>
        </p:nvPicPr>
        <p:blipFill>
          <a:blip r:embed="rId2"/>
          <a:stretch>
            <a:fillRect/>
          </a:stretch>
        </p:blipFill>
        <p:spPr>
          <a:xfrm>
            <a:off x="0" y="0"/>
            <a:ext cx="9144000" cy="5410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94195"/>
          </a:xfrm>
          <a:prstGeom prst="rect">
            <a:avLst/>
          </a:prstGeom>
          <a:noFill/>
        </p:spPr>
        <p:txBody>
          <a:bodyPr wrap="square" rtlCol="0">
            <a:spAutoFit/>
          </a:bodyPr>
          <a:lstStyle/>
          <a:p>
            <a:pPr algn="ctr"/>
            <a:r>
              <a:rPr lang="en-US" sz="3400" b="1" dirty="0" smtClean="0">
                <a:solidFill>
                  <a:schemeClr val="bg1"/>
                </a:solidFill>
              </a:rPr>
              <a:t>“… The </a:t>
            </a:r>
            <a:r>
              <a:rPr lang="en-US" sz="3400" b="1" dirty="0" err="1" smtClean="0">
                <a:solidFill>
                  <a:schemeClr val="bg1"/>
                </a:solidFill>
              </a:rPr>
              <a:t>Saviour</a:t>
            </a:r>
            <a:r>
              <a:rPr lang="en-US" sz="3400" b="1" dirty="0" smtClean="0">
                <a:solidFill>
                  <a:schemeClr val="bg1"/>
                </a:solidFill>
              </a:rPr>
              <a:t> has given marked lessons in </a:t>
            </a:r>
            <a:r>
              <a:rPr lang="en-US" sz="3400" b="1" u="sng" dirty="0" smtClean="0">
                <a:solidFill>
                  <a:srgbClr val="FFFF00"/>
                </a:solidFill>
              </a:rPr>
              <a:t>humility</a:t>
            </a:r>
            <a:r>
              <a:rPr lang="en-US" sz="3400" b="1" dirty="0" smtClean="0">
                <a:solidFill>
                  <a:schemeClr val="bg1"/>
                </a:solidFill>
              </a:rPr>
              <a:t> to all, but especially to the gospel [246] ministers. In his humiliation, when his work upon earth was nearly finished, and he was about to return to his Father's throne whence he had come, with all power in his hands and all glory upon his head, </a:t>
            </a:r>
            <a:r>
              <a:rPr lang="en-US" sz="3400" b="1" u="sng" dirty="0" smtClean="0">
                <a:solidFill>
                  <a:srgbClr val="FFFF00"/>
                </a:solidFill>
              </a:rPr>
              <a:t>among his last lessons to his disciples was one upon the importance of humility</a:t>
            </a:r>
            <a:r>
              <a:rPr lang="en-US" sz="3400" b="1" dirty="0" smtClean="0">
                <a:solidFill>
                  <a:schemeClr val="bg1"/>
                </a:solidFill>
              </a:rPr>
              <a:t>. While his disciples were contending as to who should be greatest in the promised kingdom, he girded himself as a servant, and washed the feet of those who called him Lord and Master.  {GW92 245.3} …”</a:t>
            </a:r>
            <a:endParaRPr lang="en-US" sz="3400" b="1"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03674"/>
            <a:ext cx="9144000" cy="1754326"/>
          </a:xfrm>
          <a:prstGeom prst="rect">
            <a:avLst/>
          </a:prstGeom>
          <a:noFill/>
        </p:spPr>
        <p:txBody>
          <a:bodyPr wrap="square" rtlCol="0">
            <a:spAutoFit/>
          </a:bodyPr>
          <a:lstStyle/>
          <a:p>
            <a:pPr algn="ctr"/>
            <a:r>
              <a:rPr lang="en-US" sz="3600" b="1" dirty="0" smtClean="0">
                <a:solidFill>
                  <a:schemeClr val="bg1"/>
                </a:solidFill>
              </a:rPr>
              <a:t>Should we ever then say, </a:t>
            </a:r>
            <a:r>
              <a:rPr lang="en-US" sz="3600" b="1" dirty="0" smtClean="0">
                <a:solidFill>
                  <a:srgbClr val="FFFF00"/>
                </a:solidFill>
              </a:rPr>
              <a:t>“I am the best!”</a:t>
            </a:r>
            <a:r>
              <a:rPr lang="en-US" sz="3600" b="1" dirty="0" smtClean="0">
                <a:solidFill>
                  <a:schemeClr val="bg1"/>
                </a:solidFill>
              </a:rPr>
              <a:t>, </a:t>
            </a:r>
            <a:r>
              <a:rPr lang="en-US" sz="3600" b="1" dirty="0" smtClean="0">
                <a:solidFill>
                  <a:srgbClr val="FFFF00"/>
                </a:solidFill>
              </a:rPr>
              <a:t>“I am the greatest!”</a:t>
            </a:r>
            <a:r>
              <a:rPr lang="en-US" sz="3600" b="1" dirty="0" smtClean="0">
                <a:solidFill>
                  <a:schemeClr val="bg1"/>
                </a:solidFill>
              </a:rPr>
              <a:t>, </a:t>
            </a:r>
            <a:r>
              <a:rPr lang="en-US" sz="3600" b="1" dirty="0" smtClean="0">
                <a:solidFill>
                  <a:srgbClr val="FFFF00"/>
                </a:solidFill>
              </a:rPr>
              <a:t>“I am the first!”</a:t>
            </a:r>
            <a:r>
              <a:rPr lang="en-US" sz="3600" b="1" dirty="0" smtClean="0">
                <a:solidFill>
                  <a:schemeClr val="bg1"/>
                </a:solidFill>
              </a:rPr>
              <a:t>, </a:t>
            </a:r>
            <a:r>
              <a:rPr lang="en-US" sz="3600" b="1" dirty="0" smtClean="0">
                <a:solidFill>
                  <a:srgbClr val="FFFF00"/>
                </a:solidFill>
              </a:rPr>
              <a:t>“I am more important!”</a:t>
            </a:r>
            <a:r>
              <a:rPr lang="en-US" sz="3600" b="1" dirty="0" smtClean="0">
                <a:solidFill>
                  <a:schemeClr val="bg1"/>
                </a:solidFill>
              </a:rPr>
              <a:t>, </a:t>
            </a:r>
            <a:r>
              <a:rPr lang="en-US" sz="3600" b="1" dirty="0" smtClean="0">
                <a:solidFill>
                  <a:srgbClr val="FFFF00"/>
                </a:solidFill>
              </a:rPr>
              <a:t>“I am better than so and so …”</a:t>
            </a:r>
            <a:r>
              <a:rPr lang="en-US" sz="3600" b="1" dirty="0" smtClean="0">
                <a:solidFill>
                  <a:schemeClr val="bg1"/>
                </a:solidFill>
              </a:rPr>
              <a:t>?</a:t>
            </a:r>
            <a:endParaRPr lang="en-US" sz="3600" b="1" dirty="0">
              <a:solidFill>
                <a:srgbClr val="00B0F0"/>
              </a:solidFill>
            </a:endParaRPr>
          </a:p>
        </p:txBody>
      </p:sp>
      <p:pic>
        <p:nvPicPr>
          <p:cNvPr id="4" name="Picture 3" descr="Bible - Pride - I Will Exalt - Lucifer.jpg"/>
          <p:cNvPicPr>
            <a:picLocks noChangeAspect="1"/>
          </p:cNvPicPr>
          <p:nvPr/>
        </p:nvPicPr>
        <p:blipFill>
          <a:blip r:embed="rId2"/>
          <a:stretch>
            <a:fillRect/>
          </a:stretch>
        </p:blipFill>
        <p:spPr>
          <a:xfrm>
            <a:off x="0" y="0"/>
            <a:ext cx="9144000" cy="51054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ternal-content.duckduckgo.com57.jpg"/>
          <p:cNvPicPr>
            <a:picLocks noChangeAspect="1"/>
          </p:cNvPicPr>
          <p:nvPr/>
        </p:nvPicPr>
        <p:blipFill>
          <a:blip r:embed="rId2"/>
          <a:stretch>
            <a:fillRect/>
          </a:stretch>
        </p:blipFill>
        <p:spPr>
          <a:xfrm>
            <a:off x="0" y="0"/>
            <a:ext cx="9144000" cy="5562600"/>
          </a:xfrm>
          <a:prstGeom prst="rect">
            <a:avLst/>
          </a:prstGeom>
        </p:spPr>
      </p:pic>
      <p:sp>
        <p:nvSpPr>
          <p:cNvPr id="10" name="TextBox 9"/>
          <p:cNvSpPr txBox="1"/>
          <p:nvPr/>
        </p:nvSpPr>
        <p:spPr>
          <a:xfrm>
            <a:off x="0" y="5562600"/>
            <a:ext cx="9144000" cy="1200329"/>
          </a:xfrm>
          <a:prstGeom prst="rect">
            <a:avLst/>
          </a:prstGeom>
          <a:noFill/>
        </p:spPr>
        <p:txBody>
          <a:bodyPr wrap="square" rtlCol="0">
            <a:spAutoFit/>
          </a:bodyPr>
          <a:lstStyle/>
          <a:p>
            <a:pPr algn="ctr"/>
            <a:r>
              <a:rPr lang="en-US" sz="3600" b="1" dirty="0" smtClean="0">
                <a:solidFill>
                  <a:schemeClr val="bg1"/>
                </a:solidFill>
              </a:rPr>
              <a:t>“This </a:t>
            </a:r>
            <a:r>
              <a:rPr lang="en-US" sz="3600" b="1" dirty="0">
                <a:solidFill>
                  <a:schemeClr val="bg1"/>
                </a:solidFill>
              </a:rPr>
              <a:t>know also, that </a:t>
            </a:r>
            <a:r>
              <a:rPr lang="en-US" sz="3600" b="1" u="sng" dirty="0">
                <a:solidFill>
                  <a:srgbClr val="FFFF00"/>
                </a:solidFill>
              </a:rPr>
              <a:t>in the last days</a:t>
            </a:r>
            <a:r>
              <a:rPr lang="en-US" sz="3600" b="1" dirty="0">
                <a:solidFill>
                  <a:schemeClr val="bg1"/>
                </a:solidFill>
              </a:rPr>
              <a:t> perilous times shall come</a:t>
            </a:r>
            <a:r>
              <a:rPr lang="en-US" sz="3600" b="1" dirty="0" smtClean="0">
                <a:solidFill>
                  <a:schemeClr val="bg1"/>
                </a:solidFill>
              </a:rPr>
              <a:t>.” </a:t>
            </a:r>
            <a:r>
              <a:rPr lang="en-US" sz="3600" b="1" dirty="0" smtClean="0">
                <a:solidFill>
                  <a:srgbClr val="00B0F0"/>
                </a:solidFill>
              </a:rPr>
              <a:t>– 2 Timothy 3:1 KJB</a:t>
            </a:r>
            <a:endParaRPr lang="en-US" sz="3600" b="1" dirty="0">
              <a:solidFill>
                <a:srgbClr val="00B0F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4549676"/>
            <a:ext cx="9144000" cy="2308324"/>
          </a:xfrm>
          <a:prstGeom prst="rect">
            <a:avLst/>
          </a:prstGeom>
          <a:noFill/>
        </p:spPr>
        <p:txBody>
          <a:bodyPr wrap="square" rtlCol="0">
            <a:spAutoFit/>
          </a:bodyPr>
          <a:lstStyle/>
          <a:p>
            <a:pPr algn="ctr"/>
            <a:r>
              <a:rPr lang="en-US" sz="3600" b="1" dirty="0" smtClean="0">
                <a:solidFill>
                  <a:schemeClr val="bg1"/>
                </a:solidFill>
              </a:rPr>
              <a:t>“For </a:t>
            </a:r>
            <a:r>
              <a:rPr lang="en-US" sz="3600" b="1" dirty="0">
                <a:solidFill>
                  <a:schemeClr val="bg1"/>
                </a:solidFill>
              </a:rPr>
              <a:t>men shall be </a:t>
            </a:r>
            <a:r>
              <a:rPr lang="en-US" sz="3600" b="1" u="sng" dirty="0">
                <a:solidFill>
                  <a:srgbClr val="FFFF00"/>
                </a:solidFill>
              </a:rPr>
              <a:t>lovers of their own selves</a:t>
            </a:r>
            <a:r>
              <a:rPr lang="en-US" sz="3600" b="1" dirty="0">
                <a:solidFill>
                  <a:schemeClr val="bg1"/>
                </a:solidFill>
              </a:rPr>
              <a:t>, </a:t>
            </a:r>
            <a:r>
              <a:rPr lang="en-US" sz="3600" b="1" u="sng" dirty="0">
                <a:solidFill>
                  <a:srgbClr val="FFFF00"/>
                </a:solidFill>
              </a:rPr>
              <a:t>covetous</a:t>
            </a:r>
            <a:r>
              <a:rPr lang="en-US" sz="3600" b="1" dirty="0">
                <a:solidFill>
                  <a:schemeClr val="bg1"/>
                </a:solidFill>
              </a:rPr>
              <a:t>, boasters, </a:t>
            </a:r>
            <a:r>
              <a:rPr lang="en-US" sz="3600" b="1" u="sng" dirty="0">
                <a:solidFill>
                  <a:srgbClr val="FFFF00"/>
                </a:solidFill>
              </a:rPr>
              <a:t>proud</a:t>
            </a:r>
            <a:r>
              <a:rPr lang="en-US" sz="3600" b="1" dirty="0">
                <a:solidFill>
                  <a:schemeClr val="bg1"/>
                </a:solidFill>
              </a:rPr>
              <a:t>, blasphemers, </a:t>
            </a:r>
            <a:r>
              <a:rPr lang="en-US" sz="3600" b="1" u="sng" dirty="0">
                <a:solidFill>
                  <a:srgbClr val="FFFF00"/>
                </a:solidFill>
              </a:rPr>
              <a:t>disobedient to parents</a:t>
            </a:r>
            <a:r>
              <a:rPr lang="en-US" sz="3600" b="1" dirty="0">
                <a:solidFill>
                  <a:schemeClr val="bg1"/>
                </a:solidFill>
              </a:rPr>
              <a:t>, </a:t>
            </a:r>
            <a:r>
              <a:rPr lang="en-US" sz="3600" b="1" u="sng" dirty="0">
                <a:solidFill>
                  <a:srgbClr val="FFFF00"/>
                </a:solidFill>
              </a:rPr>
              <a:t>unthankful</a:t>
            </a:r>
            <a:r>
              <a:rPr lang="en-US" sz="3600" b="1" dirty="0">
                <a:solidFill>
                  <a:schemeClr val="bg1"/>
                </a:solidFill>
              </a:rPr>
              <a:t>, </a:t>
            </a:r>
            <a:r>
              <a:rPr lang="en-US" sz="3600" b="1" u="sng" dirty="0">
                <a:solidFill>
                  <a:srgbClr val="FFFF00"/>
                </a:solidFill>
              </a:rPr>
              <a:t>unholy</a:t>
            </a:r>
            <a:r>
              <a:rPr lang="en-US" sz="3600" b="1" dirty="0" smtClean="0">
                <a:solidFill>
                  <a:schemeClr val="bg1"/>
                </a:solidFill>
              </a:rPr>
              <a:t>,”</a:t>
            </a:r>
          </a:p>
          <a:p>
            <a:pPr algn="ctr"/>
            <a:r>
              <a:rPr lang="en-US" sz="3600" b="1" dirty="0" smtClean="0">
                <a:solidFill>
                  <a:srgbClr val="00B0F0"/>
                </a:solidFill>
              </a:rPr>
              <a:t>– 2 Timothy 3:2 KJB</a:t>
            </a:r>
            <a:endParaRPr lang="en-US" sz="3600" b="1" dirty="0">
              <a:solidFill>
                <a:srgbClr val="00B0F0"/>
              </a:solidFill>
            </a:endParaRPr>
          </a:p>
        </p:txBody>
      </p:sp>
      <p:pic>
        <p:nvPicPr>
          <p:cNvPr id="4" name="Picture 3" descr="external-content.duckduckgo.com58.jpg"/>
          <p:cNvPicPr>
            <a:picLocks noChangeAspect="1"/>
          </p:cNvPicPr>
          <p:nvPr/>
        </p:nvPicPr>
        <p:blipFill>
          <a:blip r:embed="rId2"/>
          <a:stretch>
            <a:fillRect/>
          </a:stretch>
        </p:blipFill>
        <p:spPr>
          <a:xfrm>
            <a:off x="0" y="0"/>
            <a:ext cx="9144000" cy="4572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015663"/>
          </a:xfrm>
          <a:prstGeom prst="rect">
            <a:avLst/>
          </a:prstGeom>
          <a:noFill/>
        </p:spPr>
        <p:txBody>
          <a:bodyPr wrap="square" rtlCol="0">
            <a:spAutoFit/>
          </a:bodyPr>
          <a:lstStyle/>
          <a:p>
            <a:pPr algn="ctr"/>
            <a:r>
              <a:rPr lang="en-US" sz="6000" b="1" dirty="0" smtClean="0">
                <a:solidFill>
                  <a:schemeClr val="bg1"/>
                </a:solidFill>
              </a:rPr>
              <a:t>SONG</a:t>
            </a:r>
            <a:endParaRPr lang="en-US" sz="6000" b="1" dirty="0">
              <a:solidFill>
                <a:schemeClr val="bg1"/>
              </a:solidFill>
            </a:endParaRPr>
          </a:p>
        </p:txBody>
      </p:sp>
      <p:sp>
        <p:nvSpPr>
          <p:cNvPr id="8" name="TextBox 7"/>
          <p:cNvSpPr txBox="1"/>
          <p:nvPr/>
        </p:nvSpPr>
        <p:spPr>
          <a:xfrm>
            <a:off x="0" y="5842337"/>
            <a:ext cx="9144000" cy="1015663"/>
          </a:xfrm>
          <a:prstGeom prst="rect">
            <a:avLst/>
          </a:prstGeom>
          <a:noFill/>
        </p:spPr>
        <p:txBody>
          <a:bodyPr wrap="square" rtlCol="0">
            <a:spAutoFit/>
          </a:bodyPr>
          <a:lstStyle/>
          <a:p>
            <a:pPr algn="ctr"/>
            <a:r>
              <a:rPr lang="en-US" sz="6000" b="1" dirty="0" smtClean="0">
                <a:solidFill>
                  <a:schemeClr val="bg1"/>
                </a:solidFill>
              </a:rPr>
              <a:t>SERVICE</a:t>
            </a:r>
            <a:endParaRPr lang="en-US" sz="6000" b="1" dirty="0">
              <a:solidFill>
                <a:schemeClr val="bg1"/>
              </a:solidFill>
            </a:endParaRPr>
          </a:p>
        </p:txBody>
      </p:sp>
      <p:pic>
        <p:nvPicPr>
          <p:cNvPr id="6" name="Picture 5" descr="external-content.duckduckgo.com106.jpg"/>
          <p:cNvPicPr>
            <a:picLocks noChangeAspect="1"/>
          </p:cNvPicPr>
          <p:nvPr/>
        </p:nvPicPr>
        <p:blipFill>
          <a:blip r:embed="rId2"/>
          <a:stretch>
            <a:fillRect/>
          </a:stretch>
        </p:blipFill>
        <p:spPr>
          <a:xfrm>
            <a:off x="0" y="914400"/>
            <a:ext cx="9144000" cy="510539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4549676"/>
            <a:ext cx="9144000" cy="2308324"/>
          </a:xfrm>
          <a:prstGeom prst="rect">
            <a:avLst/>
          </a:prstGeom>
          <a:noFill/>
        </p:spPr>
        <p:txBody>
          <a:bodyPr wrap="square" rtlCol="0">
            <a:spAutoFit/>
          </a:bodyPr>
          <a:lstStyle/>
          <a:p>
            <a:pPr algn="ctr"/>
            <a:r>
              <a:rPr lang="en-US" sz="3600" b="1" dirty="0" smtClean="0">
                <a:solidFill>
                  <a:schemeClr val="bg1"/>
                </a:solidFill>
              </a:rPr>
              <a:t>“</a:t>
            </a:r>
            <a:r>
              <a:rPr lang="en-US" sz="3600" b="1" u="sng" dirty="0" smtClean="0">
                <a:solidFill>
                  <a:srgbClr val="FFFF00"/>
                </a:solidFill>
              </a:rPr>
              <a:t>Without </a:t>
            </a:r>
            <a:r>
              <a:rPr lang="en-US" sz="3600" b="1" u="sng" dirty="0">
                <a:solidFill>
                  <a:srgbClr val="FFFF00"/>
                </a:solidFill>
              </a:rPr>
              <a:t>natural affection</a:t>
            </a:r>
            <a:r>
              <a:rPr lang="en-US" sz="3600" b="1" dirty="0">
                <a:solidFill>
                  <a:schemeClr val="bg1"/>
                </a:solidFill>
              </a:rPr>
              <a:t>, trucebreakers, false accusers, </a:t>
            </a:r>
            <a:r>
              <a:rPr lang="en-US" sz="3600" b="1" u="sng" dirty="0" smtClean="0">
                <a:solidFill>
                  <a:srgbClr val="FFFF00"/>
                </a:solidFill>
              </a:rPr>
              <a:t>incontinent</a:t>
            </a:r>
            <a:r>
              <a:rPr lang="en-US" sz="3600" b="1" dirty="0" smtClean="0">
                <a:solidFill>
                  <a:schemeClr val="bg1"/>
                </a:solidFill>
              </a:rPr>
              <a:t> </a:t>
            </a:r>
            <a:r>
              <a:rPr lang="en-US" sz="3600" b="1" dirty="0" smtClean="0">
                <a:solidFill>
                  <a:srgbClr val="00B050"/>
                </a:solidFill>
              </a:rPr>
              <a:t>[no self-control]</a:t>
            </a:r>
            <a:r>
              <a:rPr lang="en-US" sz="3600" b="1" dirty="0" smtClean="0">
                <a:solidFill>
                  <a:schemeClr val="bg1"/>
                </a:solidFill>
              </a:rPr>
              <a:t>, </a:t>
            </a:r>
            <a:r>
              <a:rPr lang="en-US" sz="3600" b="1" dirty="0">
                <a:solidFill>
                  <a:schemeClr val="bg1"/>
                </a:solidFill>
              </a:rPr>
              <a:t>fierce, despisers of those that are good</a:t>
            </a:r>
            <a:r>
              <a:rPr lang="en-US" sz="3600" b="1" dirty="0" smtClean="0">
                <a:solidFill>
                  <a:schemeClr val="bg1"/>
                </a:solidFill>
              </a:rPr>
              <a:t>,”</a:t>
            </a:r>
          </a:p>
          <a:p>
            <a:pPr algn="ctr"/>
            <a:r>
              <a:rPr lang="en-US" sz="3600" b="1" dirty="0" smtClean="0">
                <a:solidFill>
                  <a:srgbClr val="00B0F0"/>
                </a:solidFill>
              </a:rPr>
              <a:t>– 2 Timothy 3:3 KJB</a:t>
            </a:r>
            <a:endParaRPr lang="en-US" sz="3600" b="1" dirty="0">
              <a:solidFill>
                <a:srgbClr val="00B0F0"/>
              </a:solidFill>
            </a:endParaRPr>
          </a:p>
        </p:txBody>
      </p:sp>
      <p:pic>
        <p:nvPicPr>
          <p:cNvPr id="5" name="Picture 4" descr="external-content.duckduckgo.com59.jpg"/>
          <p:cNvPicPr>
            <a:picLocks noChangeAspect="1"/>
          </p:cNvPicPr>
          <p:nvPr/>
        </p:nvPicPr>
        <p:blipFill>
          <a:blip r:embed="rId2"/>
          <a:stretch>
            <a:fillRect/>
          </a:stretch>
        </p:blipFill>
        <p:spPr>
          <a:xfrm>
            <a:off x="0" y="1"/>
            <a:ext cx="9144000" cy="4572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5103674"/>
            <a:ext cx="9144000" cy="1754326"/>
          </a:xfrm>
          <a:prstGeom prst="rect">
            <a:avLst/>
          </a:prstGeom>
          <a:noFill/>
        </p:spPr>
        <p:txBody>
          <a:bodyPr wrap="square" rtlCol="0">
            <a:spAutoFit/>
          </a:bodyPr>
          <a:lstStyle/>
          <a:p>
            <a:pPr algn="ctr"/>
            <a:r>
              <a:rPr lang="en-US" sz="3600" b="1" dirty="0" smtClean="0">
                <a:solidFill>
                  <a:schemeClr val="bg1"/>
                </a:solidFill>
              </a:rPr>
              <a:t>“Traitors</a:t>
            </a:r>
            <a:r>
              <a:rPr lang="en-US" sz="3600" b="1" dirty="0">
                <a:solidFill>
                  <a:schemeClr val="bg1"/>
                </a:solidFill>
              </a:rPr>
              <a:t>, heady, </a:t>
            </a:r>
            <a:r>
              <a:rPr lang="en-US" sz="3600" b="1" dirty="0" err="1">
                <a:solidFill>
                  <a:schemeClr val="bg1"/>
                </a:solidFill>
              </a:rPr>
              <a:t>highminded</a:t>
            </a:r>
            <a:r>
              <a:rPr lang="en-US" sz="3600" b="1" dirty="0">
                <a:solidFill>
                  <a:schemeClr val="bg1"/>
                </a:solidFill>
              </a:rPr>
              <a:t>, </a:t>
            </a:r>
            <a:r>
              <a:rPr lang="en-US" sz="3600" b="1" u="sng" dirty="0">
                <a:solidFill>
                  <a:srgbClr val="FFFF00"/>
                </a:solidFill>
              </a:rPr>
              <a:t>lovers of pleasures more than lovers of God</a:t>
            </a:r>
            <a:r>
              <a:rPr lang="en-US" sz="3600" b="1" dirty="0" smtClean="0">
                <a:solidFill>
                  <a:schemeClr val="bg1"/>
                </a:solidFill>
              </a:rPr>
              <a:t>;”</a:t>
            </a:r>
          </a:p>
          <a:p>
            <a:pPr algn="ctr"/>
            <a:r>
              <a:rPr lang="en-US" sz="3600" b="1" dirty="0" smtClean="0">
                <a:solidFill>
                  <a:srgbClr val="00B0F0"/>
                </a:solidFill>
              </a:rPr>
              <a:t>– 2 Timothy 3:4 KJB</a:t>
            </a:r>
            <a:endParaRPr lang="en-US" sz="3600" b="1" dirty="0">
              <a:solidFill>
                <a:srgbClr val="00B0F0"/>
              </a:solidFill>
            </a:endParaRPr>
          </a:p>
        </p:txBody>
      </p:sp>
      <p:pic>
        <p:nvPicPr>
          <p:cNvPr id="4" name="Picture 3" descr="external-content.duckduckgo.com60.jpg"/>
          <p:cNvPicPr>
            <a:picLocks noChangeAspect="1"/>
          </p:cNvPicPr>
          <p:nvPr/>
        </p:nvPicPr>
        <p:blipFill>
          <a:blip r:embed="rId2"/>
          <a:stretch>
            <a:fillRect/>
          </a:stretch>
        </p:blipFill>
        <p:spPr>
          <a:xfrm>
            <a:off x="0" y="0"/>
            <a:ext cx="9144000" cy="50292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5103674"/>
            <a:ext cx="9144000" cy="1754326"/>
          </a:xfrm>
          <a:prstGeom prst="rect">
            <a:avLst/>
          </a:prstGeom>
          <a:noFill/>
        </p:spPr>
        <p:txBody>
          <a:bodyPr wrap="square" rtlCol="0">
            <a:spAutoFit/>
          </a:bodyPr>
          <a:lstStyle/>
          <a:p>
            <a:pPr algn="ctr"/>
            <a:r>
              <a:rPr lang="en-US" sz="3600" b="1" dirty="0" smtClean="0">
                <a:solidFill>
                  <a:schemeClr val="bg1"/>
                </a:solidFill>
              </a:rPr>
              <a:t>“Having </a:t>
            </a:r>
            <a:r>
              <a:rPr lang="en-US" sz="3600" b="1" u="sng" dirty="0">
                <a:solidFill>
                  <a:srgbClr val="FFFF00"/>
                </a:solidFill>
              </a:rPr>
              <a:t>a form of godliness</a:t>
            </a:r>
            <a:r>
              <a:rPr lang="en-US" sz="3600" b="1" dirty="0">
                <a:solidFill>
                  <a:schemeClr val="bg1"/>
                </a:solidFill>
              </a:rPr>
              <a:t>, but </a:t>
            </a:r>
            <a:r>
              <a:rPr lang="en-US" sz="3600" b="1" u="sng" dirty="0">
                <a:solidFill>
                  <a:srgbClr val="FFFF00"/>
                </a:solidFill>
              </a:rPr>
              <a:t>denying the power thereof</a:t>
            </a:r>
            <a:r>
              <a:rPr lang="en-US" sz="3600" b="1" dirty="0">
                <a:solidFill>
                  <a:schemeClr val="bg1"/>
                </a:solidFill>
              </a:rPr>
              <a:t>: from such turn away</a:t>
            </a:r>
            <a:r>
              <a:rPr lang="en-US" sz="3600" b="1" dirty="0" smtClean="0">
                <a:solidFill>
                  <a:schemeClr val="bg1"/>
                </a:solidFill>
              </a:rPr>
              <a:t>.”</a:t>
            </a:r>
          </a:p>
          <a:p>
            <a:pPr algn="ctr"/>
            <a:r>
              <a:rPr lang="en-US" sz="3600" b="1" dirty="0" smtClean="0">
                <a:solidFill>
                  <a:srgbClr val="00B0F0"/>
                </a:solidFill>
              </a:rPr>
              <a:t>– 2 Timothy 3:5 KJB</a:t>
            </a:r>
            <a:endParaRPr lang="en-US" sz="3600" b="1" dirty="0">
              <a:solidFill>
                <a:srgbClr val="00B0F0"/>
              </a:solidFill>
            </a:endParaRPr>
          </a:p>
        </p:txBody>
      </p:sp>
      <p:pic>
        <p:nvPicPr>
          <p:cNvPr id="5" name="Picture 4" descr="external-content.duckduckgo.com63.jpg"/>
          <p:cNvPicPr>
            <a:picLocks noChangeAspect="1"/>
          </p:cNvPicPr>
          <p:nvPr/>
        </p:nvPicPr>
        <p:blipFill>
          <a:blip r:embed="rId2"/>
          <a:stretch>
            <a:fillRect/>
          </a:stretch>
        </p:blipFill>
        <p:spPr>
          <a:xfrm>
            <a:off x="0" y="0"/>
            <a:ext cx="4495800" cy="2862072"/>
          </a:xfrm>
          <a:prstGeom prst="rect">
            <a:avLst/>
          </a:prstGeom>
        </p:spPr>
      </p:pic>
      <p:pic>
        <p:nvPicPr>
          <p:cNvPr id="6" name="Picture 5" descr="external-content.duckduckgo.com64.jpg"/>
          <p:cNvPicPr>
            <a:picLocks noChangeAspect="1"/>
          </p:cNvPicPr>
          <p:nvPr/>
        </p:nvPicPr>
        <p:blipFill>
          <a:blip r:embed="rId3"/>
          <a:stretch>
            <a:fillRect/>
          </a:stretch>
        </p:blipFill>
        <p:spPr>
          <a:xfrm>
            <a:off x="4572000" y="0"/>
            <a:ext cx="4572000" cy="2838450"/>
          </a:xfrm>
          <a:prstGeom prst="rect">
            <a:avLst/>
          </a:prstGeom>
        </p:spPr>
      </p:pic>
      <p:pic>
        <p:nvPicPr>
          <p:cNvPr id="7" name="Picture 6" descr="external-content.duckduckgo.com62.jpg"/>
          <p:cNvPicPr>
            <a:picLocks noChangeAspect="1"/>
          </p:cNvPicPr>
          <p:nvPr/>
        </p:nvPicPr>
        <p:blipFill>
          <a:blip r:embed="rId4" cstate="print"/>
          <a:stretch>
            <a:fillRect/>
          </a:stretch>
        </p:blipFill>
        <p:spPr>
          <a:xfrm>
            <a:off x="0" y="2819400"/>
            <a:ext cx="4495800" cy="2313623"/>
          </a:xfrm>
          <a:prstGeom prst="rect">
            <a:avLst/>
          </a:prstGeom>
        </p:spPr>
      </p:pic>
      <p:pic>
        <p:nvPicPr>
          <p:cNvPr id="8" name="Picture 7" descr="external-content.duckduckgo.com65.jpg"/>
          <p:cNvPicPr>
            <a:picLocks noChangeAspect="1"/>
          </p:cNvPicPr>
          <p:nvPr/>
        </p:nvPicPr>
        <p:blipFill>
          <a:blip r:embed="rId5"/>
          <a:stretch>
            <a:fillRect/>
          </a:stretch>
        </p:blipFill>
        <p:spPr>
          <a:xfrm>
            <a:off x="4495800" y="2819400"/>
            <a:ext cx="4648200" cy="23622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7171194"/>
          </a:xfrm>
          <a:prstGeom prst="rect">
            <a:avLst/>
          </a:prstGeom>
          <a:noFill/>
        </p:spPr>
        <p:txBody>
          <a:bodyPr wrap="square" rtlCol="0">
            <a:spAutoFit/>
          </a:bodyPr>
          <a:lstStyle/>
          <a:p>
            <a:pPr algn="ctr"/>
            <a:r>
              <a:rPr lang="en-US" sz="11500" b="1" dirty="0" smtClean="0">
                <a:solidFill>
                  <a:schemeClr val="bg1"/>
                </a:solidFill>
              </a:rPr>
              <a:t>ME! </a:t>
            </a:r>
            <a:r>
              <a:rPr lang="en-US" sz="11500" b="1" dirty="0" smtClean="0">
                <a:solidFill>
                  <a:srgbClr val="FFFAFA"/>
                </a:solidFill>
              </a:rPr>
              <a:t>ME!</a:t>
            </a:r>
            <a:r>
              <a:rPr lang="en-US" sz="11500" b="1" dirty="0" smtClean="0">
                <a:solidFill>
                  <a:schemeClr val="bg1"/>
                </a:solidFill>
              </a:rPr>
              <a:t> </a:t>
            </a:r>
            <a:r>
              <a:rPr lang="en-US" sz="11500" b="1" dirty="0" smtClean="0">
                <a:solidFill>
                  <a:srgbClr val="FFE1E1"/>
                </a:solidFill>
              </a:rPr>
              <a:t>ME!</a:t>
            </a:r>
          </a:p>
          <a:p>
            <a:pPr algn="ctr"/>
            <a:r>
              <a:rPr lang="en-US" sz="11500" b="1" dirty="0" smtClean="0">
                <a:solidFill>
                  <a:srgbClr val="FFC8C8"/>
                </a:solidFill>
              </a:rPr>
              <a:t>ME!</a:t>
            </a:r>
            <a:r>
              <a:rPr lang="en-US" sz="11500" b="1" dirty="0" smtClean="0">
                <a:solidFill>
                  <a:schemeClr val="bg1"/>
                </a:solidFill>
              </a:rPr>
              <a:t> </a:t>
            </a:r>
            <a:r>
              <a:rPr lang="en-US" sz="11500" b="1" dirty="0" smtClean="0">
                <a:solidFill>
                  <a:srgbClr val="FFAFAF"/>
                </a:solidFill>
              </a:rPr>
              <a:t>ME!</a:t>
            </a:r>
            <a:r>
              <a:rPr lang="en-US" sz="11500" b="1" dirty="0" smtClean="0">
                <a:solidFill>
                  <a:schemeClr val="bg1"/>
                </a:solidFill>
              </a:rPr>
              <a:t> </a:t>
            </a:r>
            <a:r>
              <a:rPr lang="en-US" sz="11500" b="1" dirty="0" smtClean="0">
                <a:solidFill>
                  <a:srgbClr val="FF9696"/>
                </a:solidFill>
              </a:rPr>
              <a:t>ME!</a:t>
            </a:r>
          </a:p>
          <a:p>
            <a:pPr algn="ctr"/>
            <a:r>
              <a:rPr lang="en-US" sz="11500" b="1" dirty="0" smtClean="0">
                <a:solidFill>
                  <a:srgbClr val="FF7D7D"/>
                </a:solidFill>
              </a:rPr>
              <a:t>ME!</a:t>
            </a:r>
            <a:r>
              <a:rPr lang="en-US" sz="11500" b="1" dirty="0" smtClean="0">
                <a:solidFill>
                  <a:schemeClr val="bg1"/>
                </a:solidFill>
              </a:rPr>
              <a:t> </a:t>
            </a:r>
            <a:r>
              <a:rPr lang="en-US" sz="11500" b="1" dirty="0" smtClean="0">
                <a:solidFill>
                  <a:srgbClr val="FF6464"/>
                </a:solidFill>
              </a:rPr>
              <a:t>ME!</a:t>
            </a:r>
            <a:r>
              <a:rPr lang="en-US" sz="11500" b="1" dirty="0" smtClean="0">
                <a:solidFill>
                  <a:schemeClr val="bg1"/>
                </a:solidFill>
              </a:rPr>
              <a:t> </a:t>
            </a:r>
            <a:r>
              <a:rPr lang="en-US" sz="11500" b="1" dirty="0" smtClean="0">
                <a:solidFill>
                  <a:srgbClr val="FF4B4B"/>
                </a:solidFill>
              </a:rPr>
              <a:t>ME!</a:t>
            </a:r>
            <a:r>
              <a:rPr lang="en-US" sz="11500" b="1" dirty="0" smtClean="0">
                <a:solidFill>
                  <a:schemeClr val="bg1"/>
                </a:solidFill>
              </a:rPr>
              <a:t> </a:t>
            </a:r>
            <a:r>
              <a:rPr lang="en-US" sz="11500" b="1" dirty="0" smtClean="0">
                <a:solidFill>
                  <a:srgbClr val="FF3232"/>
                </a:solidFill>
              </a:rPr>
              <a:t>ME! </a:t>
            </a:r>
            <a:r>
              <a:rPr lang="en-US" sz="11500" b="1" dirty="0" smtClean="0">
                <a:solidFill>
                  <a:srgbClr val="FF1919"/>
                </a:solidFill>
              </a:rPr>
              <a:t>ME!</a:t>
            </a:r>
            <a:r>
              <a:rPr lang="en-US" sz="11500" b="1" dirty="0" smtClean="0">
                <a:solidFill>
                  <a:schemeClr val="bg1"/>
                </a:solidFill>
              </a:rPr>
              <a:t> </a:t>
            </a:r>
            <a:r>
              <a:rPr lang="en-US" sz="11500" b="1" dirty="0" smtClean="0">
                <a:solidFill>
                  <a:srgbClr val="FF0000"/>
                </a:solidFill>
              </a:rPr>
              <a:t>ME!</a:t>
            </a:r>
            <a:endParaRPr lang="en-US" sz="11500" b="1" dirty="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ternal-content.duckduckgo.com49.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50.jpg"/>
          <p:cNvPicPr>
            <a:picLocks noChangeAspect="1"/>
          </p:cNvPicPr>
          <p:nvPr/>
        </p:nvPicPr>
        <p:blipFill>
          <a:blip r:embed="rId2"/>
          <a:stretch>
            <a:fillRect/>
          </a:stretch>
        </p:blipFill>
        <p:spPr>
          <a:xfrm>
            <a:off x="1" y="0"/>
            <a:ext cx="4953000" cy="3505200"/>
          </a:xfrm>
          <a:prstGeom prst="rect">
            <a:avLst/>
          </a:prstGeom>
        </p:spPr>
      </p:pic>
      <p:pic>
        <p:nvPicPr>
          <p:cNvPr id="6" name="Picture 5" descr="external-content.duckduckgo.com51.jpg"/>
          <p:cNvPicPr>
            <a:picLocks noChangeAspect="1"/>
          </p:cNvPicPr>
          <p:nvPr/>
        </p:nvPicPr>
        <p:blipFill>
          <a:blip r:embed="rId3"/>
          <a:stretch>
            <a:fillRect/>
          </a:stretch>
        </p:blipFill>
        <p:spPr>
          <a:xfrm>
            <a:off x="4572000" y="3505200"/>
            <a:ext cx="4572000" cy="3352800"/>
          </a:xfrm>
          <a:prstGeom prst="rect">
            <a:avLst/>
          </a:prstGeom>
        </p:spPr>
      </p:pic>
      <p:pic>
        <p:nvPicPr>
          <p:cNvPr id="7" name="Picture 6" descr="external-content.duckduckgo.com53.jpg"/>
          <p:cNvPicPr>
            <a:picLocks noChangeAspect="1"/>
          </p:cNvPicPr>
          <p:nvPr/>
        </p:nvPicPr>
        <p:blipFill>
          <a:blip r:embed="rId4"/>
          <a:stretch>
            <a:fillRect/>
          </a:stretch>
        </p:blipFill>
        <p:spPr>
          <a:xfrm>
            <a:off x="0" y="3505200"/>
            <a:ext cx="4572000" cy="3352800"/>
          </a:xfrm>
          <a:prstGeom prst="rect">
            <a:avLst/>
          </a:prstGeom>
        </p:spPr>
      </p:pic>
      <p:pic>
        <p:nvPicPr>
          <p:cNvPr id="8" name="Picture 7" descr="external-content.duckduckgo.com52.jpg"/>
          <p:cNvPicPr>
            <a:picLocks noChangeAspect="1"/>
          </p:cNvPicPr>
          <p:nvPr/>
        </p:nvPicPr>
        <p:blipFill>
          <a:blip r:embed="rId5"/>
          <a:stretch>
            <a:fillRect/>
          </a:stretch>
        </p:blipFill>
        <p:spPr>
          <a:xfrm>
            <a:off x="4953000" y="0"/>
            <a:ext cx="4191000" cy="35052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ternal-content.duckduckgo.com54.jpg"/>
          <p:cNvPicPr>
            <a:picLocks noChangeAspect="1"/>
          </p:cNvPicPr>
          <p:nvPr/>
        </p:nvPicPr>
        <p:blipFill>
          <a:blip r:embed="rId2"/>
          <a:stretch>
            <a:fillRect/>
          </a:stretch>
        </p:blipFill>
        <p:spPr>
          <a:xfrm>
            <a:off x="0" y="0"/>
            <a:ext cx="9144000" cy="5193792"/>
          </a:xfrm>
          <a:prstGeom prst="rect">
            <a:avLst/>
          </a:prstGeom>
        </p:spPr>
      </p:pic>
      <p:sp>
        <p:nvSpPr>
          <p:cNvPr id="10" name="TextBox 9"/>
          <p:cNvSpPr txBox="1"/>
          <p:nvPr/>
        </p:nvSpPr>
        <p:spPr>
          <a:xfrm>
            <a:off x="0" y="5334000"/>
            <a:ext cx="9144000" cy="1200329"/>
          </a:xfrm>
          <a:prstGeom prst="rect">
            <a:avLst/>
          </a:prstGeom>
          <a:noFill/>
        </p:spPr>
        <p:txBody>
          <a:bodyPr wrap="square" rtlCol="0">
            <a:spAutoFit/>
          </a:bodyPr>
          <a:lstStyle/>
          <a:p>
            <a:pPr algn="ctr"/>
            <a:r>
              <a:rPr lang="en-US" sz="3600" b="1" dirty="0" smtClean="0">
                <a:solidFill>
                  <a:schemeClr val="bg1"/>
                </a:solidFill>
              </a:rPr>
              <a:t>Do you really want what’s yours?  The Bible says that, “… the wages of sin is death …”</a:t>
            </a:r>
            <a:endParaRPr lang="en-US" sz="3600" b="1"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ternal-content.duckduckgo.com54.jpg"/>
          <p:cNvPicPr>
            <a:picLocks noChangeAspect="1"/>
          </p:cNvPicPr>
          <p:nvPr/>
        </p:nvPicPr>
        <p:blipFill>
          <a:blip r:embed="rId2"/>
          <a:stretch>
            <a:fillRect/>
          </a:stretch>
        </p:blipFill>
        <p:spPr>
          <a:xfrm rot="10800000">
            <a:off x="0" y="0"/>
            <a:ext cx="9144000" cy="5193792"/>
          </a:xfrm>
          <a:prstGeom prst="rect">
            <a:avLst/>
          </a:prstGeom>
        </p:spPr>
      </p:pic>
      <p:sp>
        <p:nvSpPr>
          <p:cNvPr id="10" name="TextBox 9"/>
          <p:cNvSpPr txBox="1"/>
          <p:nvPr/>
        </p:nvSpPr>
        <p:spPr>
          <a:xfrm>
            <a:off x="0" y="5103674"/>
            <a:ext cx="9144000" cy="1754326"/>
          </a:xfrm>
          <a:prstGeom prst="rect">
            <a:avLst/>
          </a:prstGeom>
          <a:noFill/>
        </p:spPr>
        <p:txBody>
          <a:bodyPr wrap="square" rtlCol="0">
            <a:spAutoFit/>
          </a:bodyPr>
          <a:lstStyle/>
          <a:p>
            <a:pPr algn="ctr"/>
            <a:r>
              <a:rPr lang="en-US" sz="3600" b="1" dirty="0" smtClean="0">
                <a:solidFill>
                  <a:schemeClr val="bg1"/>
                </a:solidFill>
              </a:rPr>
              <a:t>Yet, instead, if you let go of </a:t>
            </a:r>
            <a:r>
              <a:rPr lang="en-US" sz="3600" b="1" u="sng" dirty="0" smtClean="0">
                <a:solidFill>
                  <a:srgbClr val="FFFF00"/>
                </a:solidFill>
              </a:rPr>
              <a:t>self</a:t>
            </a:r>
            <a:r>
              <a:rPr lang="en-US" sz="3600" b="1" dirty="0" smtClean="0">
                <a:solidFill>
                  <a:schemeClr val="bg1"/>
                </a:solidFill>
              </a:rPr>
              <a:t>ishness, you can have the gift of God, which is “eternal Life” through Jesus Christ! </a:t>
            </a:r>
            <a:r>
              <a:rPr lang="en-US" sz="3600" b="1" dirty="0" smtClean="0">
                <a:solidFill>
                  <a:srgbClr val="00B050"/>
                </a:solidFill>
              </a:rPr>
              <a:t>[See </a:t>
            </a:r>
            <a:r>
              <a:rPr lang="en-US" sz="3600" b="1" dirty="0" smtClean="0">
                <a:solidFill>
                  <a:srgbClr val="00B0F0"/>
                </a:solidFill>
              </a:rPr>
              <a:t>Romans 6:23 KJB</a:t>
            </a:r>
            <a:r>
              <a:rPr lang="en-US" sz="3600" b="1" dirty="0" smtClean="0">
                <a:solidFill>
                  <a:srgbClr val="00B050"/>
                </a:solidFill>
              </a:rPr>
              <a:t>]</a:t>
            </a:r>
            <a:endParaRPr lang="en-US" sz="3600" b="1" dirty="0">
              <a:solidFill>
                <a:srgbClr val="00B05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Jesus - Footwash 01.jpg"/>
          <p:cNvPicPr>
            <a:picLocks noChangeAspect="1"/>
          </p:cNvPicPr>
          <p:nvPr/>
        </p:nvPicPr>
        <p:blipFill>
          <a:blip r:embed="rId2"/>
          <a:stretch>
            <a:fillRect/>
          </a:stretch>
        </p:blipFill>
        <p:spPr>
          <a:xfrm>
            <a:off x="0" y="-1"/>
            <a:ext cx="5562600" cy="6853123"/>
          </a:xfrm>
          <a:prstGeom prst="rect">
            <a:avLst/>
          </a:prstGeom>
        </p:spPr>
      </p:pic>
      <p:sp>
        <p:nvSpPr>
          <p:cNvPr id="6" name="TextBox 5"/>
          <p:cNvSpPr txBox="1"/>
          <p:nvPr/>
        </p:nvSpPr>
        <p:spPr>
          <a:xfrm>
            <a:off x="5562600" y="0"/>
            <a:ext cx="3581400" cy="6955750"/>
          </a:xfrm>
          <a:prstGeom prst="rect">
            <a:avLst/>
          </a:prstGeom>
          <a:noFill/>
        </p:spPr>
        <p:txBody>
          <a:bodyPr wrap="square" rtlCol="0">
            <a:spAutoFit/>
          </a:bodyPr>
          <a:lstStyle/>
          <a:p>
            <a:pPr algn="ctr"/>
            <a:r>
              <a:rPr lang="en-US" sz="2900" b="1" dirty="0" smtClean="0">
                <a:solidFill>
                  <a:schemeClr val="bg1"/>
                </a:solidFill>
              </a:rPr>
              <a:t>Jesus, by His life, taught that </a:t>
            </a:r>
            <a:r>
              <a:rPr lang="en-US" sz="2900" b="1" u="sng" dirty="0" smtClean="0">
                <a:solidFill>
                  <a:srgbClr val="FFFF00"/>
                </a:solidFill>
              </a:rPr>
              <a:t>humility</a:t>
            </a:r>
            <a:r>
              <a:rPr lang="en-US" sz="2900" b="1" dirty="0" smtClean="0">
                <a:solidFill>
                  <a:schemeClr val="bg1"/>
                </a:solidFill>
              </a:rPr>
              <a:t>, or </a:t>
            </a:r>
            <a:r>
              <a:rPr lang="en-US" sz="2900" b="1" u="sng" dirty="0" smtClean="0">
                <a:solidFill>
                  <a:srgbClr val="FFFF00"/>
                </a:solidFill>
              </a:rPr>
              <a:t>humbleness</a:t>
            </a:r>
            <a:r>
              <a:rPr lang="en-US" sz="2900" b="1" dirty="0" smtClean="0">
                <a:solidFill>
                  <a:schemeClr val="bg1"/>
                </a:solidFill>
              </a:rPr>
              <a:t> (being little in your own sight) is what makes up the character of those who shall enter into paradise, or Heaven.</a:t>
            </a:r>
          </a:p>
          <a:p>
            <a:pPr algn="ctr"/>
            <a:endParaRPr lang="en-US" sz="1100" b="1" dirty="0" smtClean="0">
              <a:solidFill>
                <a:schemeClr val="bg1"/>
              </a:solidFill>
            </a:endParaRPr>
          </a:p>
          <a:p>
            <a:pPr algn="ctr"/>
            <a:r>
              <a:rPr lang="en-US" sz="2900" b="1" dirty="0" smtClean="0">
                <a:solidFill>
                  <a:srgbClr val="FFFF00"/>
                </a:solidFill>
              </a:rPr>
              <a:t>Are you willing to serve God and others?</a:t>
            </a:r>
            <a:r>
              <a:rPr lang="en-US" sz="2900" b="1" dirty="0" smtClean="0">
                <a:solidFill>
                  <a:schemeClr val="bg1"/>
                </a:solidFill>
              </a:rPr>
              <a:t>  Or do you only serve your</a:t>
            </a:r>
            <a:r>
              <a:rPr lang="en-US" sz="2900" b="1" u="sng" dirty="0" smtClean="0">
                <a:solidFill>
                  <a:srgbClr val="FFFF00"/>
                </a:solidFill>
              </a:rPr>
              <a:t>self</a:t>
            </a:r>
            <a:r>
              <a:rPr lang="en-US" sz="2900" b="1" dirty="0" smtClean="0">
                <a:solidFill>
                  <a:schemeClr val="bg1"/>
                </a:solidFill>
              </a:rPr>
              <a:t>, and your own interests?</a:t>
            </a:r>
            <a:endParaRPr lang="en-US" sz="2900" b="1"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426839"/>
            <a:ext cx="9144000" cy="1431161"/>
          </a:xfrm>
          <a:prstGeom prst="rect">
            <a:avLst/>
          </a:prstGeom>
          <a:noFill/>
        </p:spPr>
        <p:txBody>
          <a:bodyPr wrap="square" rtlCol="0">
            <a:spAutoFit/>
          </a:bodyPr>
          <a:lstStyle/>
          <a:p>
            <a:pPr algn="ctr"/>
            <a:r>
              <a:rPr lang="en-US" sz="2900" b="1" dirty="0" smtClean="0">
                <a:solidFill>
                  <a:schemeClr val="bg1"/>
                </a:solidFill>
              </a:rPr>
              <a:t>Do you recognize that Jesus owns you and everything?  That everything belongs to Him?</a:t>
            </a:r>
          </a:p>
          <a:p>
            <a:pPr algn="ctr"/>
            <a:r>
              <a:rPr lang="en-US" sz="2900" b="1" dirty="0" smtClean="0">
                <a:solidFill>
                  <a:schemeClr val="bg1"/>
                </a:solidFill>
              </a:rPr>
              <a:t>That He has shares His very life with us!</a:t>
            </a:r>
            <a:endParaRPr lang="en-US" sz="2900" b="1" dirty="0">
              <a:solidFill>
                <a:schemeClr val="bg1"/>
              </a:solidFill>
            </a:endParaRPr>
          </a:p>
        </p:txBody>
      </p:sp>
      <p:pic>
        <p:nvPicPr>
          <p:cNvPr id="5" name="Picture 4" descr="external-content.duckduckgo.com37.jpg"/>
          <p:cNvPicPr>
            <a:picLocks noChangeAspect="1"/>
          </p:cNvPicPr>
          <p:nvPr/>
        </p:nvPicPr>
        <p:blipFill>
          <a:blip r:embed="rId2"/>
          <a:stretch>
            <a:fillRect/>
          </a:stretch>
        </p:blipFill>
        <p:spPr>
          <a:xfrm>
            <a:off x="0" y="0"/>
            <a:ext cx="9144000" cy="5410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580.  This Little Light Of Mine</a:t>
            </a:r>
            <a:endParaRPr lang="en-US" sz="4400" b="1" dirty="0">
              <a:solidFill>
                <a:schemeClr val="bg1"/>
              </a:solidFill>
            </a:endParaRPr>
          </a:p>
        </p:txBody>
      </p:sp>
      <p:pic>
        <p:nvPicPr>
          <p:cNvPr id="5" name="Picture 4" descr="external-content.duckduckgo.com99.png"/>
          <p:cNvPicPr>
            <a:picLocks noChangeAspect="1"/>
          </p:cNvPicPr>
          <p:nvPr/>
        </p:nvPicPr>
        <p:blipFill>
          <a:blip r:embed="rId2"/>
          <a:stretch>
            <a:fillRect/>
          </a:stretch>
        </p:blipFill>
        <p:spPr>
          <a:xfrm>
            <a:off x="228600" y="1066800"/>
            <a:ext cx="4632158" cy="5334000"/>
          </a:xfrm>
          <a:prstGeom prst="rect">
            <a:avLst/>
          </a:prstGeom>
        </p:spPr>
      </p:pic>
      <p:sp>
        <p:nvSpPr>
          <p:cNvPr id="3" name="TextBox 2"/>
          <p:cNvSpPr txBox="1"/>
          <p:nvPr/>
        </p:nvSpPr>
        <p:spPr>
          <a:xfrm>
            <a:off x="4419600" y="762000"/>
            <a:ext cx="4724400" cy="5909310"/>
          </a:xfrm>
          <a:prstGeom prst="rect">
            <a:avLst/>
          </a:prstGeom>
          <a:noFill/>
        </p:spPr>
        <p:txBody>
          <a:bodyPr wrap="square" rtlCol="0">
            <a:spAutoFit/>
          </a:bodyPr>
          <a:lstStyle/>
          <a:p>
            <a:pPr algn="ctr"/>
            <a:r>
              <a:rPr lang="en-US" sz="4200" b="1" dirty="0" smtClean="0">
                <a:solidFill>
                  <a:srgbClr val="FFFF00"/>
                </a:solidFill>
              </a:rPr>
              <a:t>[1A]</a:t>
            </a:r>
          </a:p>
          <a:p>
            <a:pPr algn="ctr"/>
            <a:r>
              <a:rPr lang="en-US" sz="4200" b="1" dirty="0" smtClean="0">
                <a:solidFill>
                  <a:schemeClr val="bg1"/>
                </a:solidFill>
              </a:rPr>
              <a:t>This little light of mine,</a:t>
            </a:r>
          </a:p>
          <a:p>
            <a:pPr algn="ctr"/>
            <a:r>
              <a:rPr lang="en-US" sz="4200" b="1" dirty="0" smtClean="0">
                <a:solidFill>
                  <a:schemeClr val="bg1"/>
                </a:solidFill>
              </a:rPr>
              <a:t>I’m going to let it shine, (shine)</a:t>
            </a:r>
          </a:p>
          <a:p>
            <a:pPr algn="ctr"/>
            <a:r>
              <a:rPr lang="en-US" sz="4200" b="1" dirty="0" smtClean="0">
                <a:solidFill>
                  <a:schemeClr val="bg1"/>
                </a:solidFill>
              </a:rPr>
              <a:t> This little light of mine,</a:t>
            </a:r>
          </a:p>
          <a:p>
            <a:pPr algn="ctr"/>
            <a:r>
              <a:rPr lang="en-US" sz="4200" b="1" dirty="0" smtClean="0">
                <a:solidFill>
                  <a:schemeClr val="bg1"/>
                </a:solidFill>
              </a:rPr>
              <a:t>I’m going to let it shine, (shine)</a:t>
            </a:r>
            <a:endParaRPr lang="en-US" sz="4200" b="1"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495800" cy="6894195"/>
          </a:xfrm>
          <a:prstGeom prst="rect">
            <a:avLst/>
          </a:prstGeom>
          <a:noFill/>
        </p:spPr>
        <p:txBody>
          <a:bodyPr wrap="square" rtlCol="0">
            <a:spAutoFit/>
          </a:bodyPr>
          <a:lstStyle/>
          <a:p>
            <a:pPr algn="ctr"/>
            <a:r>
              <a:rPr lang="en-US" sz="3400" b="1" dirty="0" smtClean="0">
                <a:solidFill>
                  <a:schemeClr val="bg1"/>
                </a:solidFill>
              </a:rPr>
              <a:t>“… His ministry was nearly completed; he had </a:t>
            </a:r>
            <a:r>
              <a:rPr lang="en-US" sz="3400" b="1" u="sng" dirty="0" smtClean="0">
                <a:solidFill>
                  <a:srgbClr val="FFFF00"/>
                </a:solidFill>
              </a:rPr>
              <a:t>only a few more lessons to impart</a:t>
            </a:r>
            <a:r>
              <a:rPr lang="en-US" sz="3400" b="1" dirty="0" smtClean="0">
                <a:solidFill>
                  <a:schemeClr val="bg1"/>
                </a:solidFill>
              </a:rPr>
              <a:t>. And that they might never forget </a:t>
            </a:r>
            <a:r>
              <a:rPr lang="en-US" sz="3400" b="1" u="sng" dirty="0" smtClean="0">
                <a:solidFill>
                  <a:srgbClr val="FFFF00"/>
                </a:solidFill>
              </a:rPr>
              <a:t>the humility</a:t>
            </a:r>
            <a:r>
              <a:rPr lang="en-US" sz="3400" b="1" dirty="0" smtClean="0">
                <a:solidFill>
                  <a:schemeClr val="bg1"/>
                </a:solidFill>
              </a:rPr>
              <a:t> of the pure and spotless Lamb of God, the great and efficacious Sacrifice for man </a:t>
            </a:r>
            <a:r>
              <a:rPr lang="en-US" sz="3400" b="1" u="sng" dirty="0" smtClean="0">
                <a:solidFill>
                  <a:srgbClr val="FFFF00"/>
                </a:solidFill>
              </a:rPr>
              <a:t>humbled</a:t>
            </a:r>
            <a:r>
              <a:rPr lang="en-US" sz="3400" b="1" dirty="0" smtClean="0">
                <a:solidFill>
                  <a:schemeClr val="bg1"/>
                </a:solidFill>
              </a:rPr>
              <a:t> himself to wash the feet of his disciples. {GW92 246.1} …”</a:t>
            </a:r>
            <a:endParaRPr lang="en-US" sz="3400" b="1" dirty="0">
              <a:solidFill>
                <a:schemeClr val="bg1"/>
              </a:solidFill>
            </a:endParaRPr>
          </a:p>
        </p:txBody>
      </p:sp>
      <p:pic>
        <p:nvPicPr>
          <p:cNvPr id="3" name="Picture 2" descr="Bible - Jesus - Footwash 02.jpg"/>
          <p:cNvPicPr>
            <a:picLocks noChangeAspect="1"/>
          </p:cNvPicPr>
          <p:nvPr/>
        </p:nvPicPr>
        <p:blipFill>
          <a:blip r:embed="rId2"/>
          <a:stretch>
            <a:fillRect/>
          </a:stretch>
        </p:blipFill>
        <p:spPr>
          <a:xfrm flipH="1">
            <a:off x="4495799" y="0"/>
            <a:ext cx="4648199"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0" y="0"/>
            <a:ext cx="3810000" cy="6740307"/>
          </a:xfrm>
          <a:prstGeom prst="rect">
            <a:avLst/>
          </a:prstGeom>
          <a:noFill/>
        </p:spPr>
        <p:txBody>
          <a:bodyPr wrap="square" rtlCol="0">
            <a:spAutoFit/>
          </a:bodyPr>
          <a:lstStyle/>
          <a:p>
            <a:pPr algn="ctr"/>
            <a:r>
              <a:rPr lang="en-US" sz="5400" b="1" dirty="0" smtClean="0">
                <a:solidFill>
                  <a:schemeClr val="bg1"/>
                </a:solidFill>
              </a:rPr>
              <a:t>Can we learn a most important lesson so that we do not make the error of the devil?</a:t>
            </a:r>
            <a:endParaRPr lang="en-US" sz="5400" b="1" dirty="0">
              <a:solidFill>
                <a:schemeClr val="bg1"/>
              </a:solidFill>
            </a:endParaRPr>
          </a:p>
        </p:txBody>
      </p:sp>
      <p:pic>
        <p:nvPicPr>
          <p:cNvPr id="4" name="Picture 3" descr="external-content.duckduckgo.com41.jpg"/>
          <p:cNvPicPr>
            <a:picLocks noChangeAspect="1"/>
          </p:cNvPicPr>
          <p:nvPr/>
        </p:nvPicPr>
        <p:blipFill>
          <a:blip r:embed="rId2"/>
          <a:stretch>
            <a:fillRect/>
          </a:stretch>
        </p:blipFill>
        <p:spPr>
          <a:xfrm flipH="1">
            <a:off x="0" y="0"/>
            <a:ext cx="5334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9144000" cy="6186309"/>
          </a:xfrm>
          <a:prstGeom prst="rect">
            <a:avLst/>
          </a:prstGeom>
          <a:noFill/>
        </p:spPr>
        <p:txBody>
          <a:bodyPr wrap="square" rtlCol="0">
            <a:spAutoFit/>
          </a:bodyPr>
          <a:lstStyle/>
          <a:p>
            <a:pPr algn="ctr"/>
            <a:r>
              <a:rPr lang="en-US" sz="3600" b="1" dirty="0" smtClean="0">
                <a:solidFill>
                  <a:schemeClr val="bg1"/>
                </a:solidFill>
              </a:rPr>
              <a:t>“… It will do you good, and our ministers generally, </a:t>
            </a:r>
            <a:r>
              <a:rPr lang="en-US" sz="3600" b="1" u="sng" dirty="0" smtClean="0">
                <a:solidFill>
                  <a:srgbClr val="FFFF00"/>
                </a:solidFill>
              </a:rPr>
              <a:t>frequently to review the closing scenes in the life of our Redeemer</a:t>
            </a:r>
            <a:r>
              <a:rPr lang="en-US" sz="3600" b="1" dirty="0" smtClean="0">
                <a:solidFill>
                  <a:schemeClr val="bg1"/>
                </a:solidFill>
              </a:rPr>
              <a:t>. Here, beset with temptations as he was, </a:t>
            </a:r>
            <a:r>
              <a:rPr lang="en-US" sz="3600" b="1" u="sng" dirty="0" smtClean="0">
                <a:solidFill>
                  <a:srgbClr val="FFFF00"/>
                </a:solidFill>
              </a:rPr>
              <a:t>we may all learn lessons of the utmost importance to us</a:t>
            </a:r>
            <a:r>
              <a:rPr lang="en-US" sz="3600" b="1" dirty="0" smtClean="0">
                <a:solidFill>
                  <a:schemeClr val="bg1"/>
                </a:solidFill>
              </a:rPr>
              <a:t>. It would be well to </a:t>
            </a:r>
            <a:r>
              <a:rPr lang="en-US" sz="3600" b="1" u="sng" dirty="0" smtClean="0">
                <a:solidFill>
                  <a:srgbClr val="FFFF00"/>
                </a:solidFill>
              </a:rPr>
              <a:t>spend a thoughtful hour each day</a:t>
            </a:r>
            <a:r>
              <a:rPr lang="en-US" sz="3600" b="1" dirty="0" smtClean="0">
                <a:solidFill>
                  <a:schemeClr val="bg1"/>
                </a:solidFill>
              </a:rPr>
              <a:t> reviewing </a:t>
            </a:r>
            <a:r>
              <a:rPr lang="en-US" sz="3600" b="1" u="sng" dirty="0" smtClean="0">
                <a:solidFill>
                  <a:srgbClr val="FFFF00"/>
                </a:solidFill>
              </a:rPr>
              <a:t>the life of Christ from the manger to Calvary</a:t>
            </a:r>
            <a:r>
              <a:rPr lang="en-US" sz="3600" b="1" dirty="0" smtClean="0">
                <a:solidFill>
                  <a:schemeClr val="bg1"/>
                </a:solidFill>
              </a:rPr>
              <a:t>. We should take it point by point, and let the imagination vividly grasp each scene, especially the closing ones of his earthly life. …”</a:t>
            </a:r>
            <a:endParaRPr lang="en-US" sz="3600" b="1"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6370975"/>
          </a:xfrm>
          <a:prstGeom prst="rect">
            <a:avLst/>
          </a:prstGeom>
          <a:noFill/>
        </p:spPr>
        <p:txBody>
          <a:bodyPr wrap="square" rtlCol="0">
            <a:spAutoFit/>
          </a:bodyPr>
          <a:lstStyle/>
          <a:p>
            <a:pPr algn="ctr"/>
            <a:r>
              <a:rPr lang="en-US" sz="3400" b="1" dirty="0" smtClean="0">
                <a:solidFill>
                  <a:schemeClr val="bg1"/>
                </a:solidFill>
              </a:rPr>
              <a:t>“… By thus contemplating his teachings and sufferings, and the infinite sacrifice made by him for the redemption of the race, we may </a:t>
            </a:r>
            <a:r>
              <a:rPr lang="en-US" sz="3400" b="1" u="sng" dirty="0" smtClean="0">
                <a:solidFill>
                  <a:srgbClr val="FFFF00"/>
                </a:solidFill>
              </a:rPr>
              <a:t>strengthen our faith</a:t>
            </a:r>
            <a:r>
              <a:rPr lang="en-US" sz="3400" b="1" dirty="0" smtClean="0">
                <a:solidFill>
                  <a:schemeClr val="bg1"/>
                </a:solidFill>
              </a:rPr>
              <a:t>, </a:t>
            </a:r>
            <a:r>
              <a:rPr lang="en-US" sz="3400" b="1" u="sng" dirty="0" smtClean="0">
                <a:solidFill>
                  <a:srgbClr val="FFFF00"/>
                </a:solidFill>
              </a:rPr>
              <a:t>quicken our love</a:t>
            </a:r>
            <a:r>
              <a:rPr lang="en-US" sz="3400" b="1" dirty="0" smtClean="0">
                <a:solidFill>
                  <a:schemeClr val="bg1"/>
                </a:solidFill>
              </a:rPr>
              <a:t>, and </a:t>
            </a:r>
            <a:r>
              <a:rPr lang="en-US" sz="3400" b="1" u="sng" dirty="0" smtClean="0">
                <a:solidFill>
                  <a:srgbClr val="FFFF00"/>
                </a:solidFill>
              </a:rPr>
              <a:t>become more deeply imbued with the spirit which sustained our </a:t>
            </a:r>
            <a:r>
              <a:rPr lang="en-US" sz="3400" b="1" u="sng" dirty="0" err="1" smtClean="0">
                <a:solidFill>
                  <a:srgbClr val="FFFF00"/>
                </a:solidFill>
              </a:rPr>
              <a:t>Saviour</a:t>
            </a:r>
            <a:r>
              <a:rPr lang="en-US" sz="3400" b="1" dirty="0" smtClean="0">
                <a:solidFill>
                  <a:schemeClr val="bg1"/>
                </a:solidFill>
              </a:rPr>
              <a:t>. If we would be saved at last, we </a:t>
            </a:r>
            <a:r>
              <a:rPr lang="en-US" sz="3400" b="1" u="sng" dirty="0" smtClean="0">
                <a:solidFill>
                  <a:srgbClr val="FFFF00"/>
                </a:solidFill>
              </a:rPr>
              <a:t>must</a:t>
            </a:r>
            <a:r>
              <a:rPr lang="en-US" sz="3400" b="1" dirty="0" smtClean="0">
                <a:solidFill>
                  <a:schemeClr val="bg1"/>
                </a:solidFill>
              </a:rPr>
              <a:t> learn the lesson of penitence and faith at the foot of the cross. . . . Everything noble and generous in man will respond to the contemplation of Christ upon the cross.  {GW92 246.1} …” </a:t>
            </a:r>
            <a:r>
              <a:rPr lang="en-US" sz="3400" b="1" dirty="0" smtClean="0">
                <a:solidFill>
                  <a:srgbClr val="00B0F0"/>
                </a:solidFill>
              </a:rPr>
              <a:t>– Gospel Workers (1892), pages 245.3 – 246.1 </a:t>
            </a:r>
            <a:endParaRPr lang="en-US" sz="3400" b="1" dirty="0">
              <a:solidFill>
                <a:srgbClr val="00B0F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Jesus Crucified.jp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5334000" y="4114800"/>
            <a:ext cx="3581400" cy="2308324"/>
          </a:xfrm>
          <a:prstGeom prst="rect">
            <a:avLst/>
          </a:prstGeom>
          <a:noFill/>
        </p:spPr>
        <p:txBody>
          <a:bodyPr wrap="square" rtlCol="0">
            <a:spAutoFit/>
          </a:bodyPr>
          <a:lstStyle/>
          <a:p>
            <a:pPr algn="ctr"/>
            <a:r>
              <a:rPr lang="en-US" sz="3600" b="1" dirty="0" smtClean="0">
                <a:solidFill>
                  <a:schemeClr val="bg1"/>
                </a:solidFill>
              </a:rPr>
              <a:t>Have you really taken the time to think about Him? About this?</a:t>
            </a:r>
            <a:endParaRPr lang="en-US" sz="3600" b="1" dirty="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55.jpg"/>
          <p:cNvPicPr>
            <a:picLocks noChangeAspect="1"/>
          </p:cNvPicPr>
          <p:nvPr/>
        </p:nvPicPr>
        <p:blipFill>
          <a:blip r:embed="rId2"/>
          <a:stretch>
            <a:fillRect/>
          </a:stretch>
        </p:blipFill>
        <p:spPr>
          <a:xfrm>
            <a:off x="0" y="838200"/>
            <a:ext cx="9144000" cy="513915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Wheat 17.jpg"/>
          <p:cNvPicPr>
            <a:picLocks noChangeAspect="1"/>
          </p:cNvPicPr>
          <p:nvPr/>
        </p:nvPicPr>
        <p:blipFill>
          <a:blip r:embed="rId2"/>
          <a:stretch>
            <a:fillRect/>
          </a:stretch>
        </p:blipFill>
        <p:spPr>
          <a:xfrm>
            <a:off x="0" y="0"/>
            <a:ext cx="9160656" cy="5638800"/>
          </a:xfrm>
          <a:prstGeom prst="rect">
            <a:avLst/>
          </a:prstGeom>
        </p:spPr>
      </p:pic>
      <p:sp>
        <p:nvSpPr>
          <p:cNvPr id="5" name="TextBox 4"/>
          <p:cNvSpPr txBox="1"/>
          <p:nvPr/>
        </p:nvSpPr>
        <p:spPr>
          <a:xfrm>
            <a:off x="0" y="5657671"/>
            <a:ext cx="9144000" cy="1138773"/>
          </a:xfrm>
          <a:prstGeom prst="rect">
            <a:avLst/>
          </a:prstGeom>
          <a:noFill/>
        </p:spPr>
        <p:txBody>
          <a:bodyPr wrap="square" rtlCol="0">
            <a:spAutoFit/>
          </a:bodyPr>
          <a:lstStyle/>
          <a:p>
            <a:pPr algn="ctr"/>
            <a:r>
              <a:rPr lang="en-US" sz="3400" b="1" dirty="0" smtClean="0">
                <a:solidFill>
                  <a:schemeClr val="bg1"/>
                </a:solidFill>
              </a:rPr>
              <a:t>Where was Jesus on the last Sabbath before the final events?  Anyone know?  </a:t>
            </a:r>
            <a:r>
              <a:rPr lang="en-US" sz="3400" b="1" dirty="0" smtClean="0">
                <a:solidFill>
                  <a:srgbClr val="FFFF00"/>
                </a:solidFill>
              </a:rPr>
              <a:t>(Raise your hand.)</a:t>
            </a:r>
            <a:endParaRPr lang="en-US" sz="3400" b="1" dirty="0">
              <a:solidFill>
                <a:srgbClr val="FF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56.jpg"/>
          <p:cNvPicPr>
            <a:picLocks noChangeAspect="1"/>
          </p:cNvPicPr>
          <p:nvPr/>
        </p:nvPicPr>
        <p:blipFill>
          <a:blip r:embed="rId2"/>
          <a:stretch>
            <a:fillRect/>
          </a:stretch>
        </p:blipFill>
        <p:spPr>
          <a:xfrm>
            <a:off x="0" y="-1"/>
            <a:ext cx="9144000" cy="5257801"/>
          </a:xfrm>
          <a:prstGeom prst="rect">
            <a:avLst/>
          </a:prstGeom>
        </p:spPr>
      </p:pic>
      <p:sp>
        <p:nvSpPr>
          <p:cNvPr id="5" name="TextBox 4"/>
          <p:cNvSpPr txBox="1"/>
          <p:nvPr/>
        </p:nvSpPr>
        <p:spPr>
          <a:xfrm>
            <a:off x="0" y="5288340"/>
            <a:ext cx="9144000" cy="1569660"/>
          </a:xfrm>
          <a:prstGeom prst="rect">
            <a:avLst/>
          </a:prstGeom>
          <a:noFill/>
        </p:spPr>
        <p:txBody>
          <a:bodyPr wrap="square" rtlCol="0">
            <a:spAutoFit/>
          </a:bodyPr>
          <a:lstStyle/>
          <a:p>
            <a:pPr algn="ctr"/>
            <a:r>
              <a:rPr lang="en-US" sz="3200" b="1" dirty="0" smtClean="0">
                <a:solidFill>
                  <a:schemeClr val="bg1"/>
                </a:solidFill>
              </a:rPr>
              <a:t>“Then </a:t>
            </a:r>
            <a:r>
              <a:rPr lang="en-US" sz="3200" b="1" u="sng" dirty="0">
                <a:solidFill>
                  <a:srgbClr val="FFFF00"/>
                </a:solidFill>
              </a:rPr>
              <a:t>Jesus</a:t>
            </a:r>
            <a:r>
              <a:rPr lang="en-US" sz="3200" b="1" dirty="0">
                <a:solidFill>
                  <a:schemeClr val="bg1"/>
                </a:solidFill>
              </a:rPr>
              <a:t> six days before the </a:t>
            </a:r>
            <a:r>
              <a:rPr lang="en-US" sz="3200" b="1" dirty="0" err="1">
                <a:solidFill>
                  <a:schemeClr val="bg1"/>
                </a:solidFill>
              </a:rPr>
              <a:t>passover</a:t>
            </a:r>
            <a:r>
              <a:rPr lang="en-US" sz="3200" b="1" dirty="0">
                <a:solidFill>
                  <a:schemeClr val="bg1"/>
                </a:solidFill>
              </a:rPr>
              <a:t> </a:t>
            </a:r>
            <a:r>
              <a:rPr lang="en-US" sz="3200" b="1" u="sng" dirty="0">
                <a:solidFill>
                  <a:srgbClr val="FFFF00"/>
                </a:solidFill>
              </a:rPr>
              <a:t>came to Bethany, where Lazarus was</a:t>
            </a:r>
            <a:r>
              <a:rPr lang="en-US" sz="3200" b="1" dirty="0">
                <a:solidFill>
                  <a:schemeClr val="bg1"/>
                </a:solidFill>
              </a:rPr>
              <a:t> which had been dead, whom he raised from the dead</a:t>
            </a:r>
            <a:r>
              <a:rPr lang="en-US" sz="3200" b="1" dirty="0" smtClean="0">
                <a:solidFill>
                  <a:schemeClr val="bg1"/>
                </a:solidFill>
              </a:rPr>
              <a:t>.” </a:t>
            </a:r>
            <a:r>
              <a:rPr lang="en-US" sz="3200" b="1" dirty="0" smtClean="0">
                <a:solidFill>
                  <a:srgbClr val="00B0F0"/>
                </a:solidFill>
              </a:rPr>
              <a:t>– John 12:1 KJB</a:t>
            </a:r>
            <a:endParaRPr lang="en-US" sz="3200" b="1" dirty="0">
              <a:solidFill>
                <a:srgbClr val="00B0F0"/>
              </a:solidFill>
            </a:endParaRPr>
          </a:p>
        </p:txBody>
      </p:sp>
      <p:sp>
        <p:nvSpPr>
          <p:cNvPr id="6" name="TextBox 5"/>
          <p:cNvSpPr txBox="1"/>
          <p:nvPr/>
        </p:nvSpPr>
        <p:spPr>
          <a:xfrm>
            <a:off x="2514600" y="0"/>
            <a:ext cx="6629400" cy="584775"/>
          </a:xfrm>
          <a:prstGeom prst="rect">
            <a:avLst/>
          </a:prstGeom>
          <a:solidFill>
            <a:srgbClr val="00B0F0"/>
          </a:solidFill>
        </p:spPr>
        <p:txBody>
          <a:bodyPr wrap="square" rtlCol="0">
            <a:spAutoFit/>
          </a:bodyPr>
          <a:lstStyle/>
          <a:p>
            <a:pPr algn="r"/>
            <a:r>
              <a:rPr lang="en-US" sz="3200" b="1" dirty="0" smtClean="0">
                <a:solidFill>
                  <a:schemeClr val="bg1"/>
                </a:solidFill>
              </a:rPr>
              <a:t>Jesus was doing visitation on Sabbath</a:t>
            </a:r>
            <a:endParaRPr lang="en-US" sz="3200" b="1"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80782"/>
            <a:ext cx="9144000" cy="1077218"/>
          </a:xfrm>
          <a:prstGeom prst="rect">
            <a:avLst/>
          </a:prstGeom>
          <a:noFill/>
        </p:spPr>
        <p:txBody>
          <a:bodyPr wrap="square" rtlCol="0">
            <a:spAutoFit/>
          </a:bodyPr>
          <a:lstStyle/>
          <a:p>
            <a:pPr algn="ctr"/>
            <a:r>
              <a:rPr lang="en-US" sz="3200" b="1" dirty="0" smtClean="0">
                <a:solidFill>
                  <a:schemeClr val="bg1"/>
                </a:solidFill>
              </a:rPr>
              <a:t>On the First Day Of The Week, what did Jesus do?</a:t>
            </a:r>
          </a:p>
          <a:p>
            <a:pPr algn="ctr"/>
            <a:r>
              <a:rPr lang="en-US" sz="3200" b="1" dirty="0" smtClean="0">
                <a:solidFill>
                  <a:schemeClr val="bg1"/>
                </a:solidFill>
              </a:rPr>
              <a:t>Who knows?  </a:t>
            </a:r>
            <a:r>
              <a:rPr lang="en-US" sz="3200" b="1" dirty="0" smtClean="0">
                <a:solidFill>
                  <a:srgbClr val="FFFF00"/>
                </a:solidFill>
              </a:rPr>
              <a:t>(Raise Your Hand.)</a:t>
            </a:r>
            <a:endParaRPr lang="en-US" sz="3200" b="1" dirty="0">
              <a:solidFill>
                <a:srgbClr val="FFFF00"/>
              </a:solidFill>
            </a:endParaRPr>
          </a:p>
        </p:txBody>
      </p:sp>
      <p:pic>
        <p:nvPicPr>
          <p:cNvPr id="8" name="Picture 7" descr="Bible - Jesus Triumphal Entry 04.jpg"/>
          <p:cNvPicPr>
            <a:picLocks noChangeAspect="1"/>
          </p:cNvPicPr>
          <p:nvPr/>
        </p:nvPicPr>
        <p:blipFill>
          <a:blip r:embed="rId2"/>
          <a:stretch>
            <a:fillRect/>
          </a:stretch>
        </p:blipFill>
        <p:spPr>
          <a:xfrm>
            <a:off x="0" y="0"/>
            <a:ext cx="9144000" cy="57912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66.jpg"/>
          <p:cNvPicPr>
            <a:picLocks noChangeAspect="1"/>
          </p:cNvPicPr>
          <p:nvPr/>
        </p:nvPicPr>
        <p:blipFill>
          <a:blip r:embed="rId2"/>
          <a:stretch>
            <a:fillRect/>
          </a:stretch>
        </p:blipFill>
        <p:spPr>
          <a:xfrm>
            <a:off x="0" y="1"/>
            <a:ext cx="9144000" cy="5791199"/>
          </a:xfrm>
          <a:prstGeom prst="rect">
            <a:avLst/>
          </a:prstGeom>
        </p:spPr>
      </p:pic>
      <p:sp>
        <p:nvSpPr>
          <p:cNvPr id="6" name="TextBox 5"/>
          <p:cNvSpPr txBox="1"/>
          <p:nvPr/>
        </p:nvSpPr>
        <p:spPr>
          <a:xfrm>
            <a:off x="0" y="5780782"/>
            <a:ext cx="9144000" cy="1077218"/>
          </a:xfrm>
          <a:prstGeom prst="rect">
            <a:avLst/>
          </a:prstGeom>
          <a:noFill/>
        </p:spPr>
        <p:txBody>
          <a:bodyPr wrap="square" rtlCol="0">
            <a:spAutoFit/>
          </a:bodyPr>
          <a:lstStyle/>
          <a:p>
            <a:pPr algn="ctr"/>
            <a:r>
              <a:rPr lang="en-US" sz="3200" b="1" dirty="0" smtClean="0">
                <a:solidFill>
                  <a:schemeClr val="bg1"/>
                </a:solidFill>
              </a:rPr>
              <a:t>He began to fulfill His final mission according to Prophecy, by riding Triumphantly into Jerusalem!</a:t>
            </a:r>
            <a:endParaRPr lang="en-US" sz="3200" b="1" dirty="0">
              <a:solidFill>
                <a:srgbClr val="FF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580.  This Little Light Of Mine</a:t>
            </a:r>
            <a:endParaRPr lang="en-US" sz="4400" b="1" dirty="0">
              <a:solidFill>
                <a:schemeClr val="bg1"/>
              </a:solidFill>
            </a:endParaRPr>
          </a:p>
        </p:txBody>
      </p:sp>
      <p:sp>
        <p:nvSpPr>
          <p:cNvPr id="3" name="TextBox 2"/>
          <p:cNvSpPr txBox="1"/>
          <p:nvPr/>
        </p:nvSpPr>
        <p:spPr>
          <a:xfrm>
            <a:off x="0" y="1066800"/>
            <a:ext cx="4724400" cy="5262979"/>
          </a:xfrm>
          <a:prstGeom prst="rect">
            <a:avLst/>
          </a:prstGeom>
          <a:noFill/>
        </p:spPr>
        <p:txBody>
          <a:bodyPr wrap="square" rtlCol="0">
            <a:spAutoFit/>
          </a:bodyPr>
          <a:lstStyle/>
          <a:p>
            <a:pPr algn="ctr"/>
            <a:r>
              <a:rPr lang="en-US" sz="4200" b="1" dirty="0" smtClean="0">
                <a:solidFill>
                  <a:srgbClr val="FFFF00"/>
                </a:solidFill>
              </a:rPr>
              <a:t>[1B]</a:t>
            </a:r>
          </a:p>
          <a:p>
            <a:pPr algn="ctr"/>
            <a:r>
              <a:rPr lang="en-US" sz="4200" b="1" dirty="0" smtClean="0">
                <a:solidFill>
                  <a:schemeClr val="bg1"/>
                </a:solidFill>
              </a:rPr>
              <a:t>This little light of mine,</a:t>
            </a:r>
          </a:p>
          <a:p>
            <a:pPr algn="ctr"/>
            <a:r>
              <a:rPr lang="en-US" sz="4200" b="1" dirty="0" smtClean="0">
                <a:solidFill>
                  <a:schemeClr val="bg1"/>
                </a:solidFill>
              </a:rPr>
              <a:t>I’m going to let it shine,</a:t>
            </a:r>
            <a:br>
              <a:rPr lang="en-US" sz="4200" b="1" dirty="0" smtClean="0">
                <a:solidFill>
                  <a:schemeClr val="bg1"/>
                </a:solidFill>
              </a:rPr>
            </a:br>
            <a:r>
              <a:rPr lang="en-US" sz="4200" b="1" dirty="0" smtClean="0">
                <a:solidFill>
                  <a:schemeClr val="bg1"/>
                </a:solidFill>
              </a:rPr>
              <a:t>Let it shine,</a:t>
            </a:r>
          </a:p>
          <a:p>
            <a:pPr algn="ctr"/>
            <a:r>
              <a:rPr lang="en-US" sz="4200" b="1" dirty="0" smtClean="0">
                <a:solidFill>
                  <a:schemeClr val="bg1"/>
                </a:solidFill>
              </a:rPr>
              <a:t>let it shine,</a:t>
            </a:r>
          </a:p>
          <a:p>
            <a:pPr algn="ctr"/>
            <a:r>
              <a:rPr lang="en-US" sz="4200" b="1" dirty="0" smtClean="0">
                <a:solidFill>
                  <a:schemeClr val="bg1"/>
                </a:solidFill>
              </a:rPr>
              <a:t>let it shine.</a:t>
            </a:r>
            <a:endParaRPr lang="en-US" sz="4200" b="1" dirty="0">
              <a:solidFill>
                <a:schemeClr val="bg1"/>
              </a:solidFill>
            </a:endParaRPr>
          </a:p>
        </p:txBody>
      </p:sp>
      <p:pic>
        <p:nvPicPr>
          <p:cNvPr id="6" name="Picture 5" descr="external-content.duckduckgo.com98.jpg"/>
          <p:cNvPicPr>
            <a:picLocks noChangeAspect="1"/>
          </p:cNvPicPr>
          <p:nvPr/>
        </p:nvPicPr>
        <p:blipFill>
          <a:blip r:embed="rId2"/>
          <a:stretch>
            <a:fillRect/>
          </a:stretch>
        </p:blipFill>
        <p:spPr>
          <a:xfrm>
            <a:off x="4343400" y="1143000"/>
            <a:ext cx="4800600" cy="518545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ternal-content.duckduckgo.com67.jpg"/>
          <p:cNvPicPr>
            <a:picLocks noChangeAspect="1"/>
          </p:cNvPicPr>
          <p:nvPr/>
        </p:nvPicPr>
        <p:blipFill>
          <a:blip r:embed="rId2"/>
          <a:stretch>
            <a:fillRect/>
          </a:stretch>
        </p:blipFill>
        <p:spPr>
          <a:xfrm>
            <a:off x="0" y="0"/>
            <a:ext cx="9144000" cy="4038600"/>
          </a:xfrm>
          <a:prstGeom prst="rect">
            <a:avLst/>
          </a:prstGeom>
        </p:spPr>
      </p:pic>
      <p:sp>
        <p:nvSpPr>
          <p:cNvPr id="7" name="TextBox 6"/>
          <p:cNvSpPr txBox="1"/>
          <p:nvPr/>
        </p:nvSpPr>
        <p:spPr>
          <a:xfrm>
            <a:off x="0" y="3995678"/>
            <a:ext cx="9144000" cy="2862322"/>
          </a:xfrm>
          <a:prstGeom prst="rect">
            <a:avLst/>
          </a:prstGeom>
          <a:noFill/>
        </p:spPr>
        <p:txBody>
          <a:bodyPr wrap="square" rtlCol="0">
            <a:spAutoFit/>
          </a:bodyPr>
          <a:lstStyle/>
          <a:p>
            <a:pPr algn="ctr"/>
            <a:r>
              <a:rPr lang="en-US" sz="3600" b="1" dirty="0" smtClean="0">
                <a:solidFill>
                  <a:schemeClr val="bg1"/>
                </a:solidFill>
              </a:rPr>
              <a:t>Thousands hailed Him as their Messiah, their King, and </a:t>
            </a:r>
            <a:r>
              <a:rPr lang="en-US" sz="3600" b="1" dirty="0" err="1" smtClean="0">
                <a:solidFill>
                  <a:schemeClr val="bg1"/>
                </a:solidFill>
              </a:rPr>
              <a:t>Saviour</a:t>
            </a:r>
            <a:r>
              <a:rPr lang="en-US" sz="3600" b="1" dirty="0" smtClean="0">
                <a:solidFill>
                  <a:schemeClr val="bg1"/>
                </a:solidFill>
              </a:rPr>
              <a:t>, shouting, </a:t>
            </a:r>
            <a:r>
              <a:rPr lang="en-US" sz="3600" b="1" dirty="0" smtClean="0">
                <a:solidFill>
                  <a:srgbClr val="FFFF00"/>
                </a:solidFill>
              </a:rPr>
              <a:t>“Hosanna!”</a:t>
            </a:r>
            <a:r>
              <a:rPr lang="en-US" sz="3600" b="1" dirty="0" smtClean="0">
                <a:solidFill>
                  <a:schemeClr val="bg1"/>
                </a:solidFill>
              </a:rPr>
              <a:t>, and </a:t>
            </a:r>
            <a:r>
              <a:rPr lang="en-US" sz="3600" b="1" dirty="0" smtClean="0">
                <a:solidFill>
                  <a:srgbClr val="FFFF00"/>
                </a:solidFill>
              </a:rPr>
              <a:t>“</a:t>
            </a:r>
            <a:r>
              <a:rPr lang="en-US" sz="3600" b="1" dirty="0">
                <a:solidFill>
                  <a:srgbClr val="FFFF00"/>
                </a:solidFill>
              </a:rPr>
              <a:t>Blessed is he that cometh in the name of the </a:t>
            </a:r>
            <a:r>
              <a:rPr lang="en-US" sz="3600" b="1" dirty="0" smtClean="0">
                <a:solidFill>
                  <a:srgbClr val="FFFF00"/>
                </a:solidFill>
              </a:rPr>
              <a:t>Lord!”</a:t>
            </a:r>
            <a:r>
              <a:rPr lang="en-US" sz="3600" b="1" dirty="0" smtClean="0">
                <a:solidFill>
                  <a:schemeClr val="bg1"/>
                </a:solidFill>
              </a:rPr>
              <a:t> </a:t>
            </a:r>
            <a:r>
              <a:rPr lang="en-US" sz="3600" b="1" dirty="0" smtClean="0">
                <a:solidFill>
                  <a:srgbClr val="00B0F0"/>
                </a:solidFill>
              </a:rPr>
              <a:t>– Mark 11:9 KJB </a:t>
            </a:r>
            <a:r>
              <a:rPr lang="en-US" sz="3600" b="1" dirty="0" smtClean="0">
                <a:solidFill>
                  <a:srgbClr val="00B050"/>
                </a:solidFill>
              </a:rPr>
              <a:t>[also see </a:t>
            </a:r>
            <a:r>
              <a:rPr lang="en-US" sz="3600" b="1" dirty="0" smtClean="0">
                <a:solidFill>
                  <a:srgbClr val="00B0F0"/>
                </a:solidFill>
              </a:rPr>
              <a:t>John 12:12,13; Matthew 21:10; Mark 11:11 KJB</a:t>
            </a:r>
            <a:r>
              <a:rPr lang="en-US" sz="3600" b="1" dirty="0" smtClean="0">
                <a:solidFill>
                  <a:srgbClr val="00B050"/>
                </a:solidFill>
              </a:rPr>
              <a:t>]</a:t>
            </a:r>
            <a:endParaRPr lang="en-US" sz="3600" b="1" dirty="0">
              <a:solidFill>
                <a:srgbClr val="00B05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ternal-content.duckduckgo.com68.gif"/>
          <p:cNvPicPr>
            <a:picLocks noChangeAspect="1"/>
          </p:cNvPicPr>
          <p:nvPr/>
        </p:nvPicPr>
        <p:blipFill>
          <a:blip r:embed="rId2"/>
          <a:stretch>
            <a:fillRect/>
          </a:stretch>
        </p:blipFill>
        <p:spPr>
          <a:xfrm>
            <a:off x="0" y="0"/>
            <a:ext cx="9144000" cy="3657600"/>
          </a:xfrm>
          <a:prstGeom prst="rect">
            <a:avLst/>
          </a:prstGeom>
        </p:spPr>
      </p:pic>
      <p:pic>
        <p:nvPicPr>
          <p:cNvPr id="4" name="Picture 3" descr="external-content.duckduckgo.com69.gif"/>
          <p:cNvPicPr>
            <a:picLocks noChangeAspect="1"/>
          </p:cNvPicPr>
          <p:nvPr/>
        </p:nvPicPr>
        <p:blipFill>
          <a:blip r:embed="rId3"/>
          <a:stretch>
            <a:fillRect/>
          </a:stretch>
        </p:blipFill>
        <p:spPr>
          <a:xfrm>
            <a:off x="0" y="3657600"/>
            <a:ext cx="9144000" cy="32004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ternal-content.duckduckgo.com70.jpg"/>
          <p:cNvPicPr>
            <a:picLocks noChangeAspect="1"/>
          </p:cNvPicPr>
          <p:nvPr/>
        </p:nvPicPr>
        <p:blipFill>
          <a:blip r:embed="rId2"/>
          <a:stretch>
            <a:fillRect/>
          </a:stretch>
        </p:blipFill>
        <p:spPr>
          <a:xfrm>
            <a:off x="0" y="0"/>
            <a:ext cx="9113520" cy="4267200"/>
          </a:xfrm>
          <a:prstGeom prst="rect">
            <a:avLst/>
          </a:prstGeom>
        </p:spPr>
      </p:pic>
      <p:sp>
        <p:nvSpPr>
          <p:cNvPr id="6" name="TextBox 5"/>
          <p:cNvSpPr txBox="1"/>
          <p:nvPr/>
        </p:nvSpPr>
        <p:spPr>
          <a:xfrm>
            <a:off x="0" y="4303455"/>
            <a:ext cx="9144000" cy="2554545"/>
          </a:xfrm>
          <a:prstGeom prst="rect">
            <a:avLst/>
          </a:prstGeom>
          <a:noFill/>
        </p:spPr>
        <p:txBody>
          <a:bodyPr wrap="square" rtlCol="0">
            <a:spAutoFit/>
          </a:bodyPr>
          <a:lstStyle/>
          <a:p>
            <a:pPr algn="ctr"/>
            <a:r>
              <a:rPr lang="en-US" sz="4000" b="1" dirty="0" smtClean="0">
                <a:solidFill>
                  <a:schemeClr val="bg1"/>
                </a:solidFill>
              </a:rPr>
              <a:t>Just a few days later, many of those same ‘holy’, ‘pious’, and ‘religious’ people, ‘having a form of godliness’ would shout, </a:t>
            </a:r>
            <a:r>
              <a:rPr lang="en-US" sz="4000" b="1" dirty="0" smtClean="0">
                <a:solidFill>
                  <a:srgbClr val="FFFF00"/>
                </a:solidFill>
              </a:rPr>
              <a:t>“Crucify Him!” </a:t>
            </a:r>
            <a:r>
              <a:rPr lang="en-US" sz="4000" b="1" dirty="0" smtClean="0">
                <a:solidFill>
                  <a:srgbClr val="00B0F0"/>
                </a:solidFill>
              </a:rPr>
              <a:t>– Mark 15:13-14 KJB</a:t>
            </a:r>
            <a:endParaRPr lang="en-US" sz="4000" b="1" dirty="0">
              <a:solidFill>
                <a:srgbClr val="00B0F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549676"/>
            <a:ext cx="9144000" cy="2308324"/>
          </a:xfrm>
          <a:prstGeom prst="rect">
            <a:avLst/>
          </a:prstGeom>
          <a:noFill/>
        </p:spPr>
        <p:txBody>
          <a:bodyPr wrap="square" rtlCol="0">
            <a:spAutoFit/>
          </a:bodyPr>
          <a:lstStyle/>
          <a:p>
            <a:pPr algn="ctr"/>
            <a:r>
              <a:rPr lang="en-US" sz="3600" b="1" dirty="0" smtClean="0">
                <a:solidFill>
                  <a:schemeClr val="bg1"/>
                </a:solidFill>
              </a:rPr>
              <a:t>Are your thoughts, words and actions, right now, today, shouting, “Hosanna,” and “Blessed”, or are they shouting, “Crucify Him!” </a:t>
            </a:r>
            <a:r>
              <a:rPr lang="en-US" sz="3600" b="1" dirty="0" smtClean="0">
                <a:solidFill>
                  <a:srgbClr val="FFFF00"/>
                </a:solidFill>
              </a:rPr>
              <a:t>– DECIDE! PURPOSE IN YOUR HEART!</a:t>
            </a:r>
            <a:endParaRPr lang="en-US" sz="3600" b="1" dirty="0">
              <a:solidFill>
                <a:srgbClr val="FFFF00"/>
              </a:solidFill>
            </a:endParaRPr>
          </a:p>
        </p:txBody>
      </p:sp>
      <p:pic>
        <p:nvPicPr>
          <p:cNvPr id="4" name="Picture 3" descr="Bible - Jesus Triumphal Entry 01.jpg"/>
          <p:cNvPicPr>
            <a:picLocks noChangeAspect="1"/>
          </p:cNvPicPr>
          <p:nvPr/>
        </p:nvPicPr>
        <p:blipFill>
          <a:blip r:embed="rId2"/>
          <a:stretch>
            <a:fillRect/>
          </a:stretch>
        </p:blipFill>
        <p:spPr>
          <a:xfrm>
            <a:off x="0" y="0"/>
            <a:ext cx="4495800" cy="4572000"/>
          </a:xfrm>
          <a:prstGeom prst="rect">
            <a:avLst/>
          </a:prstGeom>
        </p:spPr>
      </p:pic>
      <p:pic>
        <p:nvPicPr>
          <p:cNvPr id="7" name="Picture 6" descr="Bible - Jesus Death Cross Bow .jpg"/>
          <p:cNvPicPr>
            <a:picLocks noChangeAspect="1"/>
          </p:cNvPicPr>
          <p:nvPr/>
        </p:nvPicPr>
        <p:blipFill>
          <a:blip r:embed="rId3"/>
          <a:stretch>
            <a:fillRect/>
          </a:stretch>
        </p:blipFill>
        <p:spPr>
          <a:xfrm>
            <a:off x="4495800" y="0"/>
            <a:ext cx="4648200" cy="4572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562600"/>
            <a:ext cx="9144000" cy="1015663"/>
          </a:xfrm>
          <a:prstGeom prst="rect">
            <a:avLst/>
          </a:prstGeom>
          <a:noFill/>
        </p:spPr>
        <p:txBody>
          <a:bodyPr wrap="square" rtlCol="0">
            <a:spAutoFit/>
          </a:bodyPr>
          <a:lstStyle/>
          <a:p>
            <a:pPr algn="ctr"/>
            <a:r>
              <a:rPr lang="en-US" sz="6000" b="1" dirty="0" smtClean="0">
                <a:solidFill>
                  <a:schemeClr val="bg1"/>
                </a:solidFill>
              </a:rPr>
              <a:t>Are you </a:t>
            </a:r>
            <a:r>
              <a:rPr lang="en-US" sz="6000" b="1" dirty="0" smtClean="0">
                <a:solidFill>
                  <a:srgbClr val="FFFF00"/>
                </a:solidFill>
              </a:rPr>
              <a:t>FOLLOWING</a:t>
            </a:r>
            <a:r>
              <a:rPr lang="en-US" sz="6000" b="1" dirty="0" smtClean="0">
                <a:solidFill>
                  <a:schemeClr val="bg1"/>
                </a:solidFill>
              </a:rPr>
              <a:t> JESUS?</a:t>
            </a:r>
            <a:endParaRPr lang="en-US" sz="6000" b="1" dirty="0">
              <a:solidFill>
                <a:srgbClr val="FFFF00"/>
              </a:solidFill>
            </a:endParaRPr>
          </a:p>
        </p:txBody>
      </p:sp>
      <p:pic>
        <p:nvPicPr>
          <p:cNvPr id="5" name="Picture 4" descr="external-content.duckduckgo.com42.jpg"/>
          <p:cNvPicPr>
            <a:picLocks noChangeAspect="1"/>
          </p:cNvPicPr>
          <p:nvPr/>
        </p:nvPicPr>
        <p:blipFill>
          <a:blip r:embed="rId2"/>
          <a:stretch>
            <a:fillRect/>
          </a:stretch>
        </p:blipFill>
        <p:spPr>
          <a:xfrm>
            <a:off x="0" y="0"/>
            <a:ext cx="9144000" cy="55626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562600"/>
            <a:ext cx="9144000" cy="1015663"/>
          </a:xfrm>
          <a:prstGeom prst="rect">
            <a:avLst/>
          </a:prstGeom>
          <a:noFill/>
        </p:spPr>
        <p:txBody>
          <a:bodyPr wrap="square" rtlCol="0">
            <a:spAutoFit/>
          </a:bodyPr>
          <a:lstStyle/>
          <a:p>
            <a:pPr algn="ctr"/>
            <a:r>
              <a:rPr lang="en-US" sz="6000" b="1" dirty="0" smtClean="0">
                <a:solidFill>
                  <a:schemeClr val="bg1"/>
                </a:solidFill>
              </a:rPr>
              <a:t>Or, Are you </a:t>
            </a:r>
            <a:r>
              <a:rPr lang="en-US" sz="6000" b="1" dirty="0" smtClean="0">
                <a:solidFill>
                  <a:srgbClr val="FFFF00"/>
                </a:solidFill>
              </a:rPr>
              <a:t>FLAILING</a:t>
            </a:r>
            <a:r>
              <a:rPr lang="en-US" sz="6000" b="1" dirty="0" smtClean="0">
                <a:solidFill>
                  <a:schemeClr val="bg1"/>
                </a:solidFill>
              </a:rPr>
              <a:t> JESUS?</a:t>
            </a:r>
            <a:endParaRPr lang="en-US" sz="6000" b="1" dirty="0">
              <a:solidFill>
                <a:srgbClr val="FFFF00"/>
              </a:solidFill>
            </a:endParaRPr>
          </a:p>
        </p:txBody>
      </p:sp>
      <p:pic>
        <p:nvPicPr>
          <p:cNvPr id="4" name="Picture 3" descr="external-content.duckduckgo.com71.jpg"/>
          <p:cNvPicPr>
            <a:picLocks noChangeAspect="1"/>
          </p:cNvPicPr>
          <p:nvPr/>
        </p:nvPicPr>
        <p:blipFill>
          <a:blip r:embed="rId2"/>
          <a:stretch>
            <a:fillRect/>
          </a:stretch>
        </p:blipFill>
        <p:spPr>
          <a:xfrm>
            <a:off x="0" y="0"/>
            <a:ext cx="9144000" cy="54864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657671"/>
            <a:ext cx="9144000" cy="1200329"/>
          </a:xfrm>
          <a:prstGeom prst="rect">
            <a:avLst/>
          </a:prstGeom>
          <a:noFill/>
        </p:spPr>
        <p:txBody>
          <a:bodyPr wrap="square" rtlCol="0">
            <a:spAutoFit/>
          </a:bodyPr>
          <a:lstStyle/>
          <a:p>
            <a:pPr algn="ctr"/>
            <a:r>
              <a:rPr lang="en-US" sz="3600" b="1" dirty="0" smtClean="0">
                <a:solidFill>
                  <a:schemeClr val="bg1"/>
                </a:solidFill>
              </a:rPr>
              <a:t>One the Second Day of the Week, what did Jesus do?  Who knows?  </a:t>
            </a:r>
            <a:r>
              <a:rPr lang="en-US" sz="3600" b="1" dirty="0" smtClean="0">
                <a:solidFill>
                  <a:srgbClr val="FFFF00"/>
                </a:solidFill>
              </a:rPr>
              <a:t>(Raise your hand.)</a:t>
            </a:r>
            <a:endParaRPr lang="en-US" sz="3600" b="1" dirty="0">
              <a:solidFill>
                <a:srgbClr val="FFFF00"/>
              </a:solidFill>
            </a:endParaRPr>
          </a:p>
        </p:txBody>
      </p:sp>
      <p:pic>
        <p:nvPicPr>
          <p:cNvPr id="5" name="Picture 4" descr="Bible - Solomon Temple 06.jpg"/>
          <p:cNvPicPr>
            <a:picLocks noChangeAspect="1"/>
          </p:cNvPicPr>
          <p:nvPr/>
        </p:nvPicPr>
        <p:blipFill>
          <a:blip r:embed="rId2"/>
          <a:stretch>
            <a:fillRect/>
          </a:stretch>
        </p:blipFill>
        <p:spPr>
          <a:xfrm>
            <a:off x="0" y="0"/>
            <a:ext cx="9144000" cy="55626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81600"/>
            <a:ext cx="9144000" cy="1569660"/>
          </a:xfrm>
          <a:prstGeom prst="rect">
            <a:avLst/>
          </a:prstGeom>
          <a:noFill/>
        </p:spPr>
        <p:txBody>
          <a:bodyPr wrap="square" rtlCol="0">
            <a:spAutoFit/>
          </a:bodyPr>
          <a:lstStyle/>
          <a:p>
            <a:pPr algn="ctr"/>
            <a:r>
              <a:rPr lang="en-US" sz="3200" b="1" dirty="0" smtClean="0">
                <a:solidFill>
                  <a:schemeClr val="bg1"/>
                </a:solidFill>
              </a:rPr>
              <a:t>Jesus saw what was happening at the Temple, and filled with Love for His Father, corrected the people.</a:t>
            </a:r>
          </a:p>
          <a:p>
            <a:pPr algn="ctr"/>
            <a:r>
              <a:rPr lang="en-US" sz="3200" b="1" dirty="0" smtClean="0">
                <a:solidFill>
                  <a:srgbClr val="00B0F0"/>
                </a:solidFill>
              </a:rPr>
              <a:t>[Matthew 21:12,13,17; Mark 11:12,15,16,17,19]</a:t>
            </a:r>
            <a:endParaRPr lang="en-US" sz="3200" b="1" dirty="0">
              <a:solidFill>
                <a:srgbClr val="00B0F0"/>
              </a:solidFill>
            </a:endParaRPr>
          </a:p>
        </p:txBody>
      </p:sp>
      <p:pic>
        <p:nvPicPr>
          <p:cNvPr id="6" name="Picture 5" descr="Bible - Jesus - Money Changers Temple 03.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334000"/>
            <a:ext cx="9144000" cy="1323439"/>
          </a:xfrm>
          <a:prstGeom prst="rect">
            <a:avLst/>
          </a:prstGeom>
          <a:noFill/>
        </p:spPr>
        <p:txBody>
          <a:bodyPr wrap="square" rtlCol="0">
            <a:spAutoFit/>
          </a:bodyPr>
          <a:lstStyle/>
          <a:p>
            <a:pPr algn="ctr"/>
            <a:r>
              <a:rPr lang="en-US" sz="4000" b="1" dirty="0" smtClean="0">
                <a:solidFill>
                  <a:schemeClr val="bg1"/>
                </a:solidFill>
              </a:rPr>
              <a:t>Does Jesus love to dwell in a clean </a:t>
            </a:r>
            <a:r>
              <a:rPr lang="en-US" sz="4000" b="1" u="sng" dirty="0" smtClean="0">
                <a:solidFill>
                  <a:srgbClr val="FFFF00"/>
                </a:solidFill>
              </a:rPr>
              <a:t>house</a:t>
            </a:r>
            <a:r>
              <a:rPr lang="en-US" sz="4000" b="1" dirty="0" smtClean="0">
                <a:solidFill>
                  <a:schemeClr val="bg1"/>
                </a:solidFill>
              </a:rPr>
              <a:t>, with clean </a:t>
            </a:r>
            <a:r>
              <a:rPr lang="en-US" sz="4000" b="1" u="sng" dirty="0" smtClean="0">
                <a:solidFill>
                  <a:srgbClr val="FFFF00"/>
                </a:solidFill>
              </a:rPr>
              <a:t>rooms</a:t>
            </a:r>
            <a:r>
              <a:rPr lang="en-US" sz="4000" b="1" dirty="0" smtClean="0">
                <a:solidFill>
                  <a:schemeClr val="bg1"/>
                </a:solidFill>
              </a:rPr>
              <a:t>, with a clean court</a:t>
            </a:r>
            <a:r>
              <a:rPr lang="en-US" sz="4000" b="1" u="sng" dirty="0" smtClean="0">
                <a:solidFill>
                  <a:srgbClr val="FFFF00"/>
                </a:solidFill>
              </a:rPr>
              <a:t>yard</a:t>
            </a:r>
            <a:r>
              <a:rPr lang="en-US" sz="4000" b="1" dirty="0" smtClean="0">
                <a:solidFill>
                  <a:schemeClr val="bg1"/>
                </a:solidFill>
              </a:rPr>
              <a:t>?</a:t>
            </a:r>
            <a:endParaRPr lang="en-US" sz="4000" b="1" dirty="0">
              <a:solidFill>
                <a:srgbClr val="00B0F0"/>
              </a:solidFill>
            </a:endParaRPr>
          </a:p>
        </p:txBody>
      </p:sp>
      <p:pic>
        <p:nvPicPr>
          <p:cNvPr id="4" name="Picture 3" descr="Bible - Solomon Temple 01.jpg"/>
          <p:cNvPicPr>
            <a:picLocks noChangeAspect="1"/>
          </p:cNvPicPr>
          <p:nvPr/>
        </p:nvPicPr>
        <p:blipFill>
          <a:blip r:embed="rId2"/>
          <a:stretch>
            <a:fillRect/>
          </a:stretch>
        </p:blipFill>
        <p:spPr>
          <a:xfrm>
            <a:off x="0" y="0"/>
            <a:ext cx="9144000" cy="51816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534561"/>
            <a:ext cx="9144000" cy="1323439"/>
          </a:xfrm>
          <a:prstGeom prst="rect">
            <a:avLst/>
          </a:prstGeom>
          <a:noFill/>
        </p:spPr>
        <p:txBody>
          <a:bodyPr wrap="square" rtlCol="0">
            <a:spAutoFit/>
          </a:bodyPr>
          <a:lstStyle/>
          <a:p>
            <a:pPr algn="ctr"/>
            <a:r>
              <a:rPr lang="en-US" sz="4000" b="1" dirty="0" smtClean="0">
                <a:solidFill>
                  <a:schemeClr val="bg1"/>
                </a:solidFill>
              </a:rPr>
              <a:t>Do you think that the Holy Spirit, or Angels love to dwell amongst this?</a:t>
            </a:r>
            <a:endParaRPr lang="en-US" sz="4000" b="1" dirty="0">
              <a:solidFill>
                <a:srgbClr val="00B0F0"/>
              </a:solidFill>
            </a:endParaRPr>
          </a:p>
        </p:txBody>
      </p:sp>
      <p:pic>
        <p:nvPicPr>
          <p:cNvPr id="6" name="Picture 5" descr="external-content.duckduckgo.com74.jpg"/>
          <p:cNvPicPr>
            <a:picLocks noChangeAspect="1"/>
          </p:cNvPicPr>
          <p:nvPr/>
        </p:nvPicPr>
        <p:blipFill>
          <a:blip r:embed="rId2"/>
          <a:stretch>
            <a:fillRect/>
          </a:stretch>
        </p:blipFill>
        <p:spPr>
          <a:xfrm>
            <a:off x="0" y="7943"/>
            <a:ext cx="9144000" cy="555465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580.  This Little Light Of Mine</a:t>
            </a:r>
            <a:endParaRPr lang="en-US" sz="4400" b="1" dirty="0">
              <a:solidFill>
                <a:schemeClr val="bg1"/>
              </a:solidFill>
            </a:endParaRPr>
          </a:p>
        </p:txBody>
      </p:sp>
      <p:sp>
        <p:nvSpPr>
          <p:cNvPr id="3" name="TextBox 2"/>
          <p:cNvSpPr txBox="1"/>
          <p:nvPr/>
        </p:nvSpPr>
        <p:spPr>
          <a:xfrm>
            <a:off x="4419600" y="1371600"/>
            <a:ext cx="4724400" cy="4801314"/>
          </a:xfrm>
          <a:prstGeom prst="rect">
            <a:avLst/>
          </a:prstGeom>
          <a:noFill/>
        </p:spPr>
        <p:txBody>
          <a:bodyPr wrap="square" rtlCol="0">
            <a:spAutoFit/>
          </a:bodyPr>
          <a:lstStyle/>
          <a:p>
            <a:pPr algn="ctr"/>
            <a:r>
              <a:rPr lang="en-US" sz="4200" b="1" dirty="0" smtClean="0">
                <a:solidFill>
                  <a:srgbClr val="FFFF00"/>
                </a:solidFill>
              </a:rPr>
              <a:t>[2A]</a:t>
            </a:r>
          </a:p>
          <a:p>
            <a:pPr algn="ctr"/>
            <a:r>
              <a:rPr lang="en-US" sz="4400" b="1" dirty="0" smtClean="0">
                <a:solidFill>
                  <a:schemeClr val="bg1"/>
                </a:solidFill>
              </a:rPr>
              <a:t>Every where I go, I’m going to let it shine, (shine)</a:t>
            </a:r>
            <a:br>
              <a:rPr lang="en-US" sz="4400" b="1" dirty="0" smtClean="0">
                <a:solidFill>
                  <a:schemeClr val="bg1"/>
                </a:solidFill>
              </a:rPr>
            </a:br>
            <a:r>
              <a:rPr lang="en-US" sz="4400" b="1" dirty="0" smtClean="0">
                <a:solidFill>
                  <a:schemeClr val="bg1"/>
                </a:solidFill>
              </a:rPr>
              <a:t>Every where I go, I’m going to let it shine, (shine)</a:t>
            </a:r>
            <a:endParaRPr lang="en-US" sz="4200" b="1" dirty="0">
              <a:solidFill>
                <a:schemeClr val="bg1"/>
              </a:solidFill>
            </a:endParaRPr>
          </a:p>
        </p:txBody>
      </p:sp>
      <p:pic>
        <p:nvPicPr>
          <p:cNvPr id="6" name="Picture 5" descr="external-content.duckduckgo.com101.jpg"/>
          <p:cNvPicPr>
            <a:picLocks noChangeAspect="1"/>
          </p:cNvPicPr>
          <p:nvPr/>
        </p:nvPicPr>
        <p:blipFill>
          <a:blip r:embed="rId2"/>
          <a:stretch>
            <a:fillRect/>
          </a:stretch>
        </p:blipFill>
        <p:spPr>
          <a:xfrm>
            <a:off x="0" y="1371600"/>
            <a:ext cx="4572000" cy="487680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943600"/>
            <a:ext cx="9144000" cy="707886"/>
          </a:xfrm>
          <a:prstGeom prst="rect">
            <a:avLst/>
          </a:prstGeom>
          <a:noFill/>
        </p:spPr>
        <p:txBody>
          <a:bodyPr wrap="square" rtlCol="0">
            <a:spAutoFit/>
          </a:bodyPr>
          <a:lstStyle/>
          <a:p>
            <a:pPr algn="ctr"/>
            <a:r>
              <a:rPr lang="en-US" sz="4000" b="1" dirty="0" smtClean="0">
                <a:solidFill>
                  <a:schemeClr val="bg1"/>
                </a:solidFill>
              </a:rPr>
              <a:t>Or, how about this?</a:t>
            </a:r>
            <a:endParaRPr lang="en-US" sz="4000" b="1" dirty="0">
              <a:solidFill>
                <a:srgbClr val="00B0F0"/>
              </a:solidFill>
            </a:endParaRPr>
          </a:p>
        </p:txBody>
      </p:sp>
      <p:pic>
        <p:nvPicPr>
          <p:cNvPr id="4" name="Picture 3" descr="external-content.duckduckgo.com75.jpg"/>
          <p:cNvPicPr>
            <a:picLocks noChangeAspect="1"/>
          </p:cNvPicPr>
          <p:nvPr/>
        </p:nvPicPr>
        <p:blipFill>
          <a:blip r:embed="rId2"/>
          <a:stretch>
            <a:fillRect/>
          </a:stretch>
        </p:blipFill>
        <p:spPr>
          <a:xfrm>
            <a:off x="0" y="0"/>
            <a:ext cx="9144000" cy="59436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534561"/>
            <a:ext cx="9144000" cy="1323439"/>
          </a:xfrm>
          <a:prstGeom prst="rect">
            <a:avLst/>
          </a:prstGeom>
          <a:noFill/>
        </p:spPr>
        <p:txBody>
          <a:bodyPr wrap="square" rtlCol="0">
            <a:spAutoFit/>
          </a:bodyPr>
          <a:lstStyle/>
          <a:p>
            <a:pPr algn="ctr"/>
            <a:r>
              <a:rPr lang="en-US" sz="4000" b="1" dirty="0" smtClean="0">
                <a:solidFill>
                  <a:schemeClr val="bg1"/>
                </a:solidFill>
              </a:rPr>
              <a:t>Does Jesus care about the cleanliness of the soul Temple, the Mind &amp; Body?</a:t>
            </a:r>
            <a:endParaRPr lang="en-US" sz="4000" b="1" dirty="0">
              <a:solidFill>
                <a:srgbClr val="00B0F0"/>
              </a:solidFill>
            </a:endParaRPr>
          </a:p>
        </p:txBody>
      </p:sp>
      <p:pic>
        <p:nvPicPr>
          <p:cNvPr id="6" name="Picture 5" descr="external-content.duckduckgo.com76.jpg"/>
          <p:cNvPicPr>
            <a:picLocks noChangeAspect="1"/>
          </p:cNvPicPr>
          <p:nvPr/>
        </p:nvPicPr>
        <p:blipFill>
          <a:blip r:embed="rId2"/>
          <a:stretch>
            <a:fillRect/>
          </a:stretch>
        </p:blipFill>
        <p:spPr>
          <a:xfrm>
            <a:off x="0" y="0"/>
            <a:ext cx="9144000" cy="55626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795897"/>
            <a:ext cx="9144000" cy="2062103"/>
          </a:xfrm>
          <a:prstGeom prst="rect">
            <a:avLst/>
          </a:prstGeom>
          <a:noFill/>
        </p:spPr>
        <p:txBody>
          <a:bodyPr wrap="square" rtlCol="0">
            <a:spAutoFit/>
          </a:bodyPr>
          <a:lstStyle/>
          <a:p>
            <a:pPr algn="ctr"/>
            <a:r>
              <a:rPr lang="en-US" sz="3200" b="1" dirty="0" smtClean="0">
                <a:solidFill>
                  <a:schemeClr val="bg1"/>
                </a:solidFill>
              </a:rPr>
              <a:t>Does Jesus care about what happens in His Father’s House?  Does Jesus care what goes on in your heart, a Temple of God?  What Thoughts are there?  What Speech?  What Actions?</a:t>
            </a:r>
            <a:endParaRPr lang="en-US" sz="3200" b="1" dirty="0">
              <a:solidFill>
                <a:srgbClr val="00B0F0"/>
              </a:solidFill>
            </a:endParaRPr>
          </a:p>
        </p:txBody>
      </p:sp>
      <p:pic>
        <p:nvPicPr>
          <p:cNvPr id="4" name="Picture 3" descr="external-content.duckduckgo.com72.jpg"/>
          <p:cNvPicPr>
            <a:picLocks noChangeAspect="1"/>
          </p:cNvPicPr>
          <p:nvPr/>
        </p:nvPicPr>
        <p:blipFill>
          <a:blip r:embed="rId2"/>
          <a:stretch>
            <a:fillRect/>
          </a:stretch>
        </p:blipFill>
        <p:spPr>
          <a:xfrm>
            <a:off x="0" y="0"/>
            <a:ext cx="9144000" cy="48768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ternal-content.duckduckgo.com73.jpg"/>
          <p:cNvPicPr>
            <a:picLocks noChangeAspect="1"/>
          </p:cNvPicPr>
          <p:nvPr/>
        </p:nvPicPr>
        <p:blipFill>
          <a:blip r:embed="rId2"/>
          <a:stretch>
            <a:fillRect/>
          </a:stretch>
        </p:blipFill>
        <p:spPr>
          <a:xfrm>
            <a:off x="0" y="0"/>
            <a:ext cx="9144000" cy="5410200"/>
          </a:xfrm>
          <a:prstGeom prst="rect">
            <a:avLst/>
          </a:prstGeom>
        </p:spPr>
      </p:pic>
      <p:sp>
        <p:nvSpPr>
          <p:cNvPr id="9" name="TextBox 8"/>
          <p:cNvSpPr txBox="1"/>
          <p:nvPr/>
        </p:nvSpPr>
        <p:spPr>
          <a:xfrm>
            <a:off x="0" y="5334000"/>
            <a:ext cx="9144000" cy="1323439"/>
          </a:xfrm>
          <a:prstGeom prst="rect">
            <a:avLst/>
          </a:prstGeom>
          <a:noFill/>
        </p:spPr>
        <p:txBody>
          <a:bodyPr wrap="square" rtlCol="0">
            <a:spAutoFit/>
          </a:bodyPr>
          <a:lstStyle/>
          <a:p>
            <a:pPr algn="ctr"/>
            <a:r>
              <a:rPr lang="en-US" sz="4000" b="1" dirty="0" smtClean="0">
                <a:solidFill>
                  <a:schemeClr val="bg1"/>
                </a:solidFill>
              </a:rPr>
              <a:t>Are these the thoughts that are present with you?</a:t>
            </a:r>
            <a:endParaRPr lang="en-US" sz="4000" b="1" dirty="0">
              <a:solidFill>
                <a:schemeClr val="bg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5334000"/>
            <a:ext cx="9144000" cy="1323439"/>
          </a:xfrm>
          <a:prstGeom prst="rect">
            <a:avLst/>
          </a:prstGeom>
          <a:noFill/>
        </p:spPr>
        <p:txBody>
          <a:bodyPr wrap="square" rtlCol="0">
            <a:spAutoFit/>
          </a:bodyPr>
          <a:lstStyle/>
          <a:p>
            <a:pPr algn="ctr"/>
            <a:r>
              <a:rPr lang="en-US" sz="4000" b="1" dirty="0" smtClean="0">
                <a:solidFill>
                  <a:schemeClr val="bg1"/>
                </a:solidFill>
              </a:rPr>
              <a:t>Or, are these the Thoughts, Speech and Actions that are present with you?</a:t>
            </a:r>
            <a:endParaRPr lang="en-US" sz="4000" b="1" dirty="0">
              <a:solidFill>
                <a:schemeClr val="bg1"/>
              </a:solidFill>
            </a:endParaRPr>
          </a:p>
        </p:txBody>
      </p:sp>
      <p:pic>
        <p:nvPicPr>
          <p:cNvPr id="4" name="Picture 3" descr="external-content.duckduckgo.com77.jpg"/>
          <p:cNvPicPr>
            <a:picLocks noChangeAspect="1"/>
          </p:cNvPicPr>
          <p:nvPr/>
        </p:nvPicPr>
        <p:blipFill>
          <a:blip r:embed="rId2"/>
          <a:stretch>
            <a:fillRect/>
          </a:stretch>
        </p:blipFill>
        <p:spPr>
          <a:xfrm>
            <a:off x="0" y="0"/>
            <a:ext cx="9144000" cy="52578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5334000"/>
            <a:ext cx="9144000" cy="1323439"/>
          </a:xfrm>
          <a:prstGeom prst="rect">
            <a:avLst/>
          </a:prstGeom>
          <a:noFill/>
        </p:spPr>
        <p:txBody>
          <a:bodyPr wrap="square" rtlCol="0">
            <a:spAutoFit/>
          </a:bodyPr>
          <a:lstStyle/>
          <a:p>
            <a:pPr algn="ctr"/>
            <a:r>
              <a:rPr lang="en-US" sz="4000" b="1" dirty="0" smtClean="0">
                <a:solidFill>
                  <a:schemeClr val="bg1"/>
                </a:solidFill>
              </a:rPr>
              <a:t>Which expression on Jesus’ face would you rather see?  This one </a:t>
            </a:r>
            <a:r>
              <a:rPr lang="en-US" sz="4000" b="1" dirty="0" smtClean="0">
                <a:solidFill>
                  <a:srgbClr val="FFFF00"/>
                </a:solidFill>
              </a:rPr>
              <a:t>(Happy)</a:t>
            </a:r>
            <a:r>
              <a:rPr lang="en-US" sz="4000" b="1" dirty="0" smtClean="0">
                <a:solidFill>
                  <a:schemeClr val="bg1"/>
                </a:solidFill>
              </a:rPr>
              <a:t>?  Or …</a:t>
            </a:r>
            <a:endParaRPr lang="en-US" sz="4000" b="1" dirty="0">
              <a:solidFill>
                <a:schemeClr val="bg1"/>
              </a:solidFill>
            </a:endParaRPr>
          </a:p>
        </p:txBody>
      </p:sp>
      <p:pic>
        <p:nvPicPr>
          <p:cNvPr id="6" name="Picture 5" descr="Bible - Jesus Face.jpg"/>
          <p:cNvPicPr>
            <a:picLocks noChangeAspect="1"/>
          </p:cNvPicPr>
          <p:nvPr/>
        </p:nvPicPr>
        <p:blipFill>
          <a:blip r:embed="rId2"/>
          <a:stretch>
            <a:fillRect/>
          </a:stretch>
        </p:blipFill>
        <p:spPr>
          <a:xfrm>
            <a:off x="0" y="0"/>
            <a:ext cx="9144000" cy="5334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5534561"/>
            <a:ext cx="9144000" cy="1323439"/>
          </a:xfrm>
          <a:prstGeom prst="rect">
            <a:avLst/>
          </a:prstGeom>
          <a:noFill/>
        </p:spPr>
        <p:txBody>
          <a:bodyPr wrap="square" rtlCol="0">
            <a:spAutoFit/>
          </a:bodyPr>
          <a:lstStyle/>
          <a:p>
            <a:pPr algn="ctr"/>
            <a:r>
              <a:rPr lang="en-US" sz="4000" b="1" dirty="0" smtClean="0">
                <a:solidFill>
                  <a:schemeClr val="bg1"/>
                </a:solidFill>
              </a:rPr>
              <a:t>… This one </a:t>
            </a:r>
            <a:r>
              <a:rPr lang="en-US" sz="4000" b="1" dirty="0" smtClean="0">
                <a:solidFill>
                  <a:srgbClr val="FFFF00"/>
                </a:solidFill>
              </a:rPr>
              <a:t>(Angry)</a:t>
            </a:r>
            <a:r>
              <a:rPr lang="en-US" sz="4000" b="1" dirty="0" smtClean="0">
                <a:solidFill>
                  <a:schemeClr val="bg1"/>
                </a:solidFill>
              </a:rPr>
              <a:t>?  You must decide.  You must choose whom you are </a:t>
            </a:r>
            <a:r>
              <a:rPr lang="en-US" sz="4000" b="1" u="sng" dirty="0" smtClean="0">
                <a:solidFill>
                  <a:srgbClr val="FFFF00"/>
                </a:solidFill>
              </a:rPr>
              <a:t>following</a:t>
            </a:r>
            <a:r>
              <a:rPr lang="en-US" sz="4000" b="1" dirty="0" smtClean="0">
                <a:solidFill>
                  <a:schemeClr val="bg1"/>
                </a:solidFill>
              </a:rPr>
              <a:t>.</a:t>
            </a:r>
            <a:endParaRPr lang="en-US" sz="4000" b="1" dirty="0">
              <a:solidFill>
                <a:schemeClr val="bg1"/>
              </a:solidFill>
            </a:endParaRPr>
          </a:p>
        </p:txBody>
      </p:sp>
      <p:pic>
        <p:nvPicPr>
          <p:cNvPr id="5" name="Picture 4" descr="Bible - Jesus - Money Changers Temple 02.jpg"/>
          <p:cNvPicPr>
            <a:picLocks noChangeAspect="1"/>
          </p:cNvPicPr>
          <p:nvPr/>
        </p:nvPicPr>
        <p:blipFill>
          <a:blip r:embed="rId2"/>
          <a:stretch>
            <a:fillRect/>
          </a:stretch>
        </p:blipFill>
        <p:spPr>
          <a:xfrm>
            <a:off x="0" y="-1"/>
            <a:ext cx="9144000" cy="556260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80782"/>
            <a:ext cx="9144000" cy="1077218"/>
          </a:xfrm>
          <a:prstGeom prst="rect">
            <a:avLst/>
          </a:prstGeom>
          <a:noFill/>
        </p:spPr>
        <p:txBody>
          <a:bodyPr wrap="square" rtlCol="0">
            <a:spAutoFit/>
          </a:bodyPr>
          <a:lstStyle/>
          <a:p>
            <a:pPr algn="ctr"/>
            <a:r>
              <a:rPr lang="en-US" sz="3200" b="1" dirty="0" smtClean="0">
                <a:solidFill>
                  <a:schemeClr val="bg1"/>
                </a:solidFill>
              </a:rPr>
              <a:t>On the Third Day Of The Week, what did Jesus do?</a:t>
            </a:r>
          </a:p>
          <a:p>
            <a:pPr algn="ctr"/>
            <a:r>
              <a:rPr lang="en-US" sz="3200" b="1" dirty="0" smtClean="0">
                <a:solidFill>
                  <a:schemeClr val="bg1"/>
                </a:solidFill>
              </a:rPr>
              <a:t>Who knows?  </a:t>
            </a:r>
            <a:r>
              <a:rPr lang="en-US" sz="3200" b="1" dirty="0" smtClean="0">
                <a:solidFill>
                  <a:srgbClr val="FFFF00"/>
                </a:solidFill>
              </a:rPr>
              <a:t>(Raise Your Hand.)</a:t>
            </a:r>
            <a:endParaRPr lang="en-US" sz="3200" b="1" dirty="0">
              <a:solidFill>
                <a:srgbClr val="FFFF00"/>
              </a:solidFill>
            </a:endParaRPr>
          </a:p>
        </p:txBody>
      </p:sp>
      <p:pic>
        <p:nvPicPr>
          <p:cNvPr id="4" name="Picture 3" descr="external-content.duckduckgo.com78.jpg"/>
          <p:cNvPicPr>
            <a:picLocks noChangeAspect="1"/>
          </p:cNvPicPr>
          <p:nvPr/>
        </p:nvPicPr>
        <p:blipFill>
          <a:blip r:embed="rId2"/>
          <a:stretch>
            <a:fillRect/>
          </a:stretch>
        </p:blipFill>
        <p:spPr>
          <a:xfrm>
            <a:off x="0" y="0"/>
            <a:ext cx="9144000" cy="5715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318570"/>
            <a:ext cx="9144000" cy="3539430"/>
          </a:xfrm>
          <a:prstGeom prst="rect">
            <a:avLst/>
          </a:prstGeom>
          <a:noFill/>
        </p:spPr>
        <p:txBody>
          <a:bodyPr wrap="square" rtlCol="0">
            <a:spAutoFit/>
          </a:bodyPr>
          <a:lstStyle/>
          <a:p>
            <a:pPr algn="ctr"/>
            <a:r>
              <a:rPr lang="en-US" sz="3200" b="1" dirty="0" smtClean="0">
                <a:solidFill>
                  <a:schemeClr val="bg1"/>
                </a:solidFill>
              </a:rPr>
              <a:t>Jesus tried </a:t>
            </a:r>
            <a:r>
              <a:rPr lang="en-US" sz="3200" b="1" u="sng" dirty="0" smtClean="0">
                <a:solidFill>
                  <a:srgbClr val="FFFF00"/>
                </a:solidFill>
              </a:rPr>
              <a:t>to help</a:t>
            </a:r>
            <a:r>
              <a:rPr lang="en-US" sz="3200" b="1" dirty="0" smtClean="0">
                <a:solidFill>
                  <a:schemeClr val="bg1"/>
                </a:solidFill>
              </a:rPr>
              <a:t> those who were spiritually blind, and </a:t>
            </a:r>
            <a:r>
              <a:rPr lang="en-US" sz="3200" b="1" u="sng" dirty="0" smtClean="0">
                <a:solidFill>
                  <a:srgbClr val="FFFF00"/>
                </a:solidFill>
              </a:rPr>
              <a:t>brought healing to those in need</a:t>
            </a:r>
            <a:r>
              <a:rPr lang="en-US" sz="3200" b="1" dirty="0" smtClean="0">
                <a:solidFill>
                  <a:schemeClr val="bg1"/>
                </a:solidFill>
              </a:rPr>
              <a:t>, but could not heal those who did not recognize their need.</a:t>
            </a:r>
            <a:endParaRPr lang="en-US" sz="3200" b="1" dirty="0">
              <a:solidFill>
                <a:schemeClr val="bg1"/>
              </a:solidFill>
            </a:endParaRPr>
          </a:p>
          <a:p>
            <a:pPr algn="ctr"/>
            <a:r>
              <a:rPr lang="en-US" sz="3200" b="1" dirty="0" smtClean="0">
                <a:solidFill>
                  <a:srgbClr val="00B050"/>
                </a:solidFill>
              </a:rPr>
              <a:t>[</a:t>
            </a:r>
            <a:r>
              <a:rPr lang="en-US" sz="3200" b="1" dirty="0" smtClean="0">
                <a:solidFill>
                  <a:srgbClr val="00B0F0"/>
                </a:solidFill>
              </a:rPr>
              <a:t>Matthew 21:18,23; Mark 11:20,27</a:t>
            </a:r>
            <a:r>
              <a:rPr lang="en-US" sz="3200" b="1" dirty="0" smtClean="0">
                <a:solidFill>
                  <a:srgbClr val="00B050"/>
                </a:solidFill>
              </a:rPr>
              <a:t>] </a:t>
            </a:r>
            <a:r>
              <a:rPr lang="de-DE" sz="3200" b="1" dirty="0" smtClean="0">
                <a:solidFill>
                  <a:srgbClr val="00B050"/>
                </a:solidFill>
              </a:rPr>
              <a:t>[</a:t>
            </a:r>
            <a:r>
              <a:rPr lang="de-DE" sz="3200" b="1" dirty="0" smtClean="0">
                <a:solidFill>
                  <a:srgbClr val="00B0F0"/>
                </a:solidFill>
              </a:rPr>
              <a:t>Matthew 26:1-2; Mark 14:1; Luke 21:37-38, 22:1</a:t>
            </a:r>
            <a:r>
              <a:rPr lang="de-DE" sz="3200" b="1" dirty="0" smtClean="0">
                <a:solidFill>
                  <a:srgbClr val="00B050"/>
                </a:solidFill>
              </a:rPr>
              <a:t>] </a:t>
            </a:r>
            <a:r>
              <a:rPr lang="en-US" sz="3200" b="1" dirty="0" smtClean="0">
                <a:solidFill>
                  <a:srgbClr val="00B050"/>
                </a:solidFill>
              </a:rPr>
              <a:t>[</a:t>
            </a:r>
            <a:r>
              <a:rPr lang="en-US" sz="3200" b="1" dirty="0" smtClean="0">
                <a:solidFill>
                  <a:srgbClr val="00B0F0"/>
                </a:solidFill>
              </a:rPr>
              <a:t>Matthew 23:37-39; Luke 13:32-35</a:t>
            </a:r>
            <a:r>
              <a:rPr lang="en-US" sz="3200" b="1" dirty="0" smtClean="0">
                <a:solidFill>
                  <a:srgbClr val="00B050"/>
                </a:solidFill>
              </a:rPr>
              <a:t>] [</a:t>
            </a:r>
            <a:r>
              <a:rPr lang="en-US" sz="3200" b="1" dirty="0" smtClean="0">
                <a:solidFill>
                  <a:srgbClr val="00B0F0"/>
                </a:solidFill>
              </a:rPr>
              <a:t>Luke 13:32,33</a:t>
            </a:r>
            <a:r>
              <a:rPr lang="en-US" sz="3200" b="1" dirty="0" smtClean="0">
                <a:solidFill>
                  <a:srgbClr val="00B050"/>
                </a:solidFill>
              </a:rPr>
              <a:t>] [</a:t>
            </a:r>
            <a:r>
              <a:rPr lang="en-US" sz="3200" b="1" dirty="0" smtClean="0">
                <a:solidFill>
                  <a:srgbClr val="00B0F0"/>
                </a:solidFill>
              </a:rPr>
              <a:t>Matthew 26:55; Mark 14:49; Luke 19:47, 22:53; John 18:20</a:t>
            </a:r>
            <a:r>
              <a:rPr lang="en-US" sz="3200" b="1" dirty="0" smtClean="0">
                <a:solidFill>
                  <a:srgbClr val="00B050"/>
                </a:solidFill>
              </a:rPr>
              <a:t>]</a:t>
            </a:r>
            <a:endParaRPr lang="en-US" sz="3200" b="1" dirty="0">
              <a:solidFill>
                <a:srgbClr val="00B050"/>
              </a:solidFill>
            </a:endParaRPr>
          </a:p>
        </p:txBody>
      </p:sp>
      <p:pic>
        <p:nvPicPr>
          <p:cNvPr id="6" name="Picture 5" descr="Bible - Jesus - The Pharisees, Scribes And Saduccees.jpg"/>
          <p:cNvPicPr>
            <a:picLocks noChangeAspect="1"/>
          </p:cNvPicPr>
          <p:nvPr/>
        </p:nvPicPr>
        <p:blipFill>
          <a:blip r:embed="rId2"/>
          <a:stretch>
            <a:fillRect/>
          </a:stretch>
        </p:blipFill>
        <p:spPr>
          <a:xfrm>
            <a:off x="-1" y="0"/>
            <a:ext cx="9144001" cy="33528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288340"/>
            <a:ext cx="9144000" cy="1569660"/>
          </a:xfrm>
          <a:prstGeom prst="rect">
            <a:avLst/>
          </a:prstGeom>
          <a:noFill/>
        </p:spPr>
        <p:txBody>
          <a:bodyPr wrap="square" rtlCol="0">
            <a:spAutoFit/>
          </a:bodyPr>
          <a:lstStyle/>
          <a:p>
            <a:pPr algn="ctr"/>
            <a:r>
              <a:rPr lang="en-US" sz="3200" b="1" dirty="0" smtClean="0">
                <a:solidFill>
                  <a:schemeClr val="bg1"/>
                </a:solidFill>
              </a:rPr>
              <a:t>Do you seek to help those in need?  Or do you say, “It is not my fault.”, “It is not my mess.”, “It is not my problem.”?</a:t>
            </a:r>
            <a:endParaRPr lang="en-US" sz="3200" b="1" dirty="0">
              <a:solidFill>
                <a:srgbClr val="00B050"/>
              </a:solidFill>
            </a:endParaRPr>
          </a:p>
        </p:txBody>
      </p:sp>
      <p:pic>
        <p:nvPicPr>
          <p:cNvPr id="4" name="Picture 3" descr="external-content.duckduckgo.com79.jpg"/>
          <p:cNvPicPr>
            <a:picLocks noChangeAspect="1"/>
          </p:cNvPicPr>
          <p:nvPr/>
        </p:nvPicPr>
        <p:blipFill>
          <a:blip r:embed="rId2"/>
          <a:stretch>
            <a:fillRect/>
          </a:stretch>
        </p:blipFill>
        <p:spPr>
          <a:xfrm>
            <a:off x="0" y="0"/>
            <a:ext cx="9144000" cy="5257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580.  This Little Light Of Mine</a:t>
            </a:r>
            <a:endParaRPr lang="en-US" sz="4400" b="1" dirty="0">
              <a:solidFill>
                <a:schemeClr val="bg1"/>
              </a:solidFill>
            </a:endParaRPr>
          </a:p>
        </p:txBody>
      </p:sp>
      <p:sp>
        <p:nvSpPr>
          <p:cNvPr id="3" name="TextBox 2"/>
          <p:cNvSpPr txBox="1"/>
          <p:nvPr/>
        </p:nvSpPr>
        <p:spPr>
          <a:xfrm>
            <a:off x="0" y="609600"/>
            <a:ext cx="9144000" cy="2769989"/>
          </a:xfrm>
          <a:prstGeom prst="rect">
            <a:avLst/>
          </a:prstGeom>
          <a:noFill/>
        </p:spPr>
        <p:txBody>
          <a:bodyPr wrap="square" rtlCol="0">
            <a:spAutoFit/>
          </a:bodyPr>
          <a:lstStyle/>
          <a:p>
            <a:pPr algn="ctr"/>
            <a:r>
              <a:rPr lang="en-US" sz="4200" b="1" dirty="0" smtClean="0">
                <a:solidFill>
                  <a:srgbClr val="FFFF00"/>
                </a:solidFill>
              </a:rPr>
              <a:t>[2B]</a:t>
            </a:r>
          </a:p>
          <a:p>
            <a:pPr algn="ctr"/>
            <a:r>
              <a:rPr lang="en-US" sz="4400" b="1" dirty="0" smtClean="0">
                <a:solidFill>
                  <a:schemeClr val="bg1"/>
                </a:solidFill>
              </a:rPr>
              <a:t>Every where I go,</a:t>
            </a:r>
          </a:p>
          <a:p>
            <a:pPr algn="ctr"/>
            <a:r>
              <a:rPr lang="en-US" sz="4400" b="1" dirty="0" smtClean="0">
                <a:solidFill>
                  <a:schemeClr val="bg1"/>
                </a:solidFill>
              </a:rPr>
              <a:t>I’m going to let it shine,</a:t>
            </a:r>
            <a:br>
              <a:rPr lang="en-US" sz="4400" b="1" dirty="0" smtClean="0">
                <a:solidFill>
                  <a:schemeClr val="bg1"/>
                </a:solidFill>
              </a:rPr>
            </a:br>
            <a:r>
              <a:rPr lang="en-US" sz="4400" b="1" dirty="0" smtClean="0">
                <a:solidFill>
                  <a:schemeClr val="bg1"/>
                </a:solidFill>
              </a:rPr>
              <a:t>Let it shine, let it shine, let it shine.</a:t>
            </a:r>
            <a:endParaRPr lang="en-US" sz="4200" b="1" dirty="0">
              <a:solidFill>
                <a:schemeClr val="bg1"/>
              </a:solidFill>
            </a:endParaRPr>
          </a:p>
        </p:txBody>
      </p:sp>
      <p:pic>
        <p:nvPicPr>
          <p:cNvPr id="5" name="Picture 4" descr="external-content.duckduckgo.com100.jpg"/>
          <p:cNvPicPr>
            <a:picLocks noChangeAspect="1"/>
          </p:cNvPicPr>
          <p:nvPr/>
        </p:nvPicPr>
        <p:blipFill>
          <a:blip r:embed="rId2"/>
          <a:stretch>
            <a:fillRect/>
          </a:stretch>
        </p:blipFill>
        <p:spPr>
          <a:xfrm>
            <a:off x="0" y="3352800"/>
            <a:ext cx="9144000" cy="35052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934670"/>
            <a:ext cx="9144000" cy="923330"/>
          </a:xfrm>
          <a:prstGeom prst="rect">
            <a:avLst/>
          </a:prstGeom>
          <a:noFill/>
        </p:spPr>
        <p:txBody>
          <a:bodyPr wrap="square" rtlCol="0">
            <a:spAutoFit/>
          </a:bodyPr>
          <a:lstStyle/>
          <a:p>
            <a:pPr algn="ctr"/>
            <a:r>
              <a:rPr lang="en-US" sz="5400" b="1" dirty="0" smtClean="0">
                <a:solidFill>
                  <a:schemeClr val="bg1"/>
                </a:solidFill>
              </a:rPr>
              <a:t>Are you like this?</a:t>
            </a:r>
            <a:endParaRPr lang="en-US" sz="5400" b="1" dirty="0">
              <a:solidFill>
                <a:srgbClr val="00B050"/>
              </a:solidFill>
            </a:endParaRPr>
          </a:p>
        </p:txBody>
      </p:sp>
      <p:pic>
        <p:nvPicPr>
          <p:cNvPr id="6" name="Picture 5" descr="external-content.duckduckgo.com80.jpg"/>
          <p:cNvPicPr>
            <a:picLocks noChangeAspect="1"/>
          </p:cNvPicPr>
          <p:nvPr/>
        </p:nvPicPr>
        <p:blipFill>
          <a:blip r:embed="rId2"/>
          <a:stretch>
            <a:fillRect/>
          </a:stretch>
        </p:blipFill>
        <p:spPr>
          <a:xfrm>
            <a:off x="0" y="0"/>
            <a:ext cx="9144000" cy="59436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934670"/>
            <a:ext cx="9144000" cy="923330"/>
          </a:xfrm>
          <a:prstGeom prst="rect">
            <a:avLst/>
          </a:prstGeom>
          <a:noFill/>
        </p:spPr>
        <p:txBody>
          <a:bodyPr wrap="square" rtlCol="0">
            <a:spAutoFit/>
          </a:bodyPr>
          <a:lstStyle/>
          <a:p>
            <a:pPr algn="ctr"/>
            <a:r>
              <a:rPr lang="en-US" sz="5400" b="1" dirty="0" smtClean="0">
                <a:solidFill>
                  <a:schemeClr val="bg1"/>
                </a:solidFill>
              </a:rPr>
              <a:t>Or, are you like this?</a:t>
            </a:r>
            <a:endParaRPr lang="en-US" sz="5400" b="1" dirty="0">
              <a:solidFill>
                <a:srgbClr val="00B050"/>
              </a:solidFill>
            </a:endParaRPr>
          </a:p>
        </p:txBody>
      </p:sp>
      <p:pic>
        <p:nvPicPr>
          <p:cNvPr id="4" name="Picture 3" descr="external-content.duckduckgo.com82.jpg"/>
          <p:cNvPicPr>
            <a:picLocks noChangeAspect="1"/>
          </p:cNvPicPr>
          <p:nvPr/>
        </p:nvPicPr>
        <p:blipFill>
          <a:blip r:embed="rId2"/>
          <a:stretch>
            <a:fillRect/>
          </a:stretch>
        </p:blipFill>
        <p:spPr>
          <a:xfrm>
            <a:off x="0" y="-1"/>
            <a:ext cx="9144000" cy="586740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995678"/>
            <a:ext cx="9144000" cy="2862322"/>
          </a:xfrm>
          <a:prstGeom prst="rect">
            <a:avLst/>
          </a:prstGeom>
          <a:noFill/>
        </p:spPr>
        <p:txBody>
          <a:bodyPr wrap="square" rtlCol="0">
            <a:spAutoFit/>
          </a:bodyPr>
          <a:lstStyle/>
          <a:p>
            <a:pPr algn="ctr"/>
            <a:r>
              <a:rPr lang="en-US" sz="3600" b="1" dirty="0" smtClean="0">
                <a:solidFill>
                  <a:schemeClr val="bg1"/>
                </a:solidFill>
              </a:rPr>
              <a:t>What if when </a:t>
            </a:r>
            <a:r>
              <a:rPr lang="en-US" sz="3600" b="1" dirty="0" smtClean="0">
                <a:solidFill>
                  <a:schemeClr val="accent4">
                    <a:lumMod val="60000"/>
                    <a:lumOff val="40000"/>
                  </a:schemeClr>
                </a:solidFill>
              </a:rPr>
              <a:t>the Father</a:t>
            </a:r>
            <a:r>
              <a:rPr lang="en-US" sz="3600" b="1" dirty="0" smtClean="0">
                <a:solidFill>
                  <a:schemeClr val="bg1"/>
                </a:solidFill>
              </a:rPr>
              <a:t> asked,</a:t>
            </a:r>
          </a:p>
          <a:p>
            <a:pPr algn="ctr"/>
            <a:r>
              <a:rPr lang="en-US" sz="3600" b="1" dirty="0" smtClean="0">
                <a:solidFill>
                  <a:srgbClr val="FFFF00"/>
                </a:solidFill>
              </a:rPr>
              <a:t>“Who will go for us?”</a:t>
            </a:r>
          </a:p>
          <a:p>
            <a:pPr algn="ctr"/>
            <a:r>
              <a:rPr lang="en-US" sz="3600" b="1" dirty="0" smtClean="0">
                <a:solidFill>
                  <a:srgbClr val="00B0F0"/>
                </a:solidFill>
              </a:rPr>
              <a:t>Jesus</a:t>
            </a:r>
            <a:r>
              <a:rPr lang="en-US" sz="3600" b="1" dirty="0" smtClean="0">
                <a:solidFill>
                  <a:schemeClr val="bg1"/>
                </a:solidFill>
              </a:rPr>
              <a:t> had said,</a:t>
            </a:r>
          </a:p>
          <a:p>
            <a:pPr algn="ctr"/>
            <a:r>
              <a:rPr lang="en-US" sz="3600" b="1" dirty="0" smtClean="0">
                <a:solidFill>
                  <a:srgbClr val="FFFF00"/>
                </a:solidFill>
              </a:rPr>
              <a:t>“Sin, what a mess!</a:t>
            </a:r>
          </a:p>
          <a:p>
            <a:pPr algn="ctr"/>
            <a:r>
              <a:rPr lang="en-US" sz="3600" b="1" dirty="0" smtClean="0">
                <a:solidFill>
                  <a:srgbClr val="FFFF00"/>
                </a:solidFill>
              </a:rPr>
              <a:t>I didn’t make it, so I’m not helping clean it up.”</a:t>
            </a:r>
            <a:endParaRPr lang="en-US" sz="3600" b="1" dirty="0">
              <a:solidFill>
                <a:srgbClr val="FFFF00"/>
              </a:solidFill>
            </a:endParaRPr>
          </a:p>
        </p:txBody>
      </p:sp>
      <p:pic>
        <p:nvPicPr>
          <p:cNvPr id="6" name="Picture 5" descr="Bible - Jesus And Angels.jpg"/>
          <p:cNvPicPr>
            <a:picLocks noChangeAspect="1"/>
          </p:cNvPicPr>
          <p:nvPr/>
        </p:nvPicPr>
        <p:blipFill>
          <a:blip r:embed="rId2"/>
          <a:stretch>
            <a:fillRect/>
          </a:stretch>
        </p:blipFill>
        <p:spPr>
          <a:xfrm>
            <a:off x="0" y="0"/>
            <a:ext cx="9144000" cy="40386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657671"/>
            <a:ext cx="9144000" cy="1200329"/>
          </a:xfrm>
          <a:prstGeom prst="rect">
            <a:avLst/>
          </a:prstGeom>
          <a:noFill/>
        </p:spPr>
        <p:txBody>
          <a:bodyPr wrap="square" rtlCol="0">
            <a:spAutoFit/>
          </a:bodyPr>
          <a:lstStyle/>
          <a:p>
            <a:pPr algn="ctr"/>
            <a:r>
              <a:rPr lang="en-US" sz="3600" b="1" dirty="0" smtClean="0">
                <a:solidFill>
                  <a:schemeClr val="bg1"/>
                </a:solidFill>
              </a:rPr>
              <a:t>We should be like the Jesus who loves – </a:t>
            </a:r>
            <a:r>
              <a:rPr lang="en-US" sz="3600" b="1" dirty="0" smtClean="0">
                <a:solidFill>
                  <a:srgbClr val="FFFF00"/>
                </a:solidFill>
              </a:rPr>
              <a:t>Rescuing!</a:t>
            </a:r>
            <a:endParaRPr lang="en-US" sz="3600" b="1" dirty="0">
              <a:solidFill>
                <a:srgbClr val="FFFF00"/>
              </a:solidFill>
            </a:endParaRPr>
          </a:p>
        </p:txBody>
      </p:sp>
      <p:pic>
        <p:nvPicPr>
          <p:cNvPr id="7" name="Picture 6" descr="external-content.duckduckgo.com84.jpg"/>
          <p:cNvPicPr>
            <a:picLocks noChangeAspect="1"/>
          </p:cNvPicPr>
          <p:nvPr/>
        </p:nvPicPr>
        <p:blipFill>
          <a:blip r:embed="rId2"/>
          <a:stretch>
            <a:fillRect/>
          </a:stretch>
        </p:blipFill>
        <p:spPr>
          <a:xfrm>
            <a:off x="0" y="0"/>
            <a:ext cx="9144000" cy="56388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657671"/>
            <a:ext cx="9144000" cy="1200329"/>
          </a:xfrm>
          <a:prstGeom prst="rect">
            <a:avLst/>
          </a:prstGeom>
          <a:noFill/>
        </p:spPr>
        <p:txBody>
          <a:bodyPr wrap="square" rtlCol="0">
            <a:spAutoFit/>
          </a:bodyPr>
          <a:lstStyle/>
          <a:p>
            <a:pPr algn="ctr"/>
            <a:r>
              <a:rPr lang="en-US" sz="3600" b="1" dirty="0" smtClean="0">
                <a:solidFill>
                  <a:schemeClr val="bg1"/>
                </a:solidFill>
              </a:rPr>
              <a:t>We should be like the Jesus who loves – </a:t>
            </a:r>
            <a:r>
              <a:rPr lang="en-US" sz="3600" b="1" dirty="0" smtClean="0">
                <a:solidFill>
                  <a:srgbClr val="FFFF00"/>
                </a:solidFill>
              </a:rPr>
              <a:t>Helping!</a:t>
            </a:r>
            <a:endParaRPr lang="en-US" sz="3600" b="1" dirty="0">
              <a:solidFill>
                <a:srgbClr val="FFFF00"/>
              </a:solidFill>
            </a:endParaRPr>
          </a:p>
        </p:txBody>
      </p:sp>
      <p:pic>
        <p:nvPicPr>
          <p:cNvPr id="4" name="Picture 3" descr="external-content.duckduckgo.com83.jpg"/>
          <p:cNvPicPr>
            <a:picLocks noChangeAspect="1"/>
          </p:cNvPicPr>
          <p:nvPr/>
        </p:nvPicPr>
        <p:blipFill>
          <a:blip r:embed="rId2"/>
          <a:stretch>
            <a:fillRect/>
          </a:stretch>
        </p:blipFill>
        <p:spPr>
          <a:xfrm>
            <a:off x="0" y="0"/>
            <a:ext cx="9144000" cy="56388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657671"/>
            <a:ext cx="9144000" cy="1200329"/>
          </a:xfrm>
          <a:prstGeom prst="rect">
            <a:avLst/>
          </a:prstGeom>
          <a:noFill/>
        </p:spPr>
        <p:txBody>
          <a:bodyPr wrap="square" rtlCol="0">
            <a:spAutoFit/>
          </a:bodyPr>
          <a:lstStyle/>
          <a:p>
            <a:pPr algn="ctr"/>
            <a:r>
              <a:rPr lang="en-US" sz="3600" b="1" dirty="0" smtClean="0">
                <a:solidFill>
                  <a:schemeClr val="bg1"/>
                </a:solidFill>
              </a:rPr>
              <a:t>We should be like the Jesus who loves – </a:t>
            </a:r>
            <a:r>
              <a:rPr lang="en-US" sz="3600" b="1" dirty="0" smtClean="0">
                <a:solidFill>
                  <a:srgbClr val="FFFF00"/>
                </a:solidFill>
              </a:rPr>
              <a:t>Comforting!</a:t>
            </a:r>
            <a:endParaRPr lang="en-US" sz="3600" b="1" dirty="0">
              <a:solidFill>
                <a:srgbClr val="FFFF00"/>
              </a:solidFill>
            </a:endParaRPr>
          </a:p>
        </p:txBody>
      </p:sp>
      <p:pic>
        <p:nvPicPr>
          <p:cNvPr id="6" name="Picture 5" descr="external-content.duckduckgo.com86.jpg"/>
          <p:cNvPicPr>
            <a:picLocks noChangeAspect="1"/>
          </p:cNvPicPr>
          <p:nvPr/>
        </p:nvPicPr>
        <p:blipFill>
          <a:blip r:embed="rId2"/>
          <a:stretch>
            <a:fillRect/>
          </a:stretch>
        </p:blipFill>
        <p:spPr>
          <a:xfrm>
            <a:off x="0" y="0"/>
            <a:ext cx="9144000" cy="56388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657671"/>
            <a:ext cx="9144000" cy="1200329"/>
          </a:xfrm>
          <a:prstGeom prst="rect">
            <a:avLst/>
          </a:prstGeom>
          <a:noFill/>
        </p:spPr>
        <p:txBody>
          <a:bodyPr wrap="square" rtlCol="0">
            <a:spAutoFit/>
          </a:bodyPr>
          <a:lstStyle/>
          <a:p>
            <a:pPr algn="ctr"/>
            <a:r>
              <a:rPr lang="en-US" sz="3600" b="1" dirty="0" smtClean="0">
                <a:solidFill>
                  <a:schemeClr val="bg1"/>
                </a:solidFill>
              </a:rPr>
              <a:t>We should be like the Jesus who loves – </a:t>
            </a:r>
            <a:r>
              <a:rPr lang="en-US" sz="3600" b="1" dirty="0" smtClean="0">
                <a:solidFill>
                  <a:srgbClr val="FFFF00"/>
                </a:solidFill>
              </a:rPr>
              <a:t>Caring!</a:t>
            </a:r>
            <a:endParaRPr lang="en-US" sz="3600" b="1" dirty="0">
              <a:solidFill>
                <a:srgbClr val="FFFF00"/>
              </a:solidFill>
            </a:endParaRPr>
          </a:p>
        </p:txBody>
      </p:sp>
      <p:pic>
        <p:nvPicPr>
          <p:cNvPr id="4" name="Picture 3" descr="external-content.duckduckgo.com85.jpg"/>
          <p:cNvPicPr>
            <a:picLocks noChangeAspect="1"/>
          </p:cNvPicPr>
          <p:nvPr/>
        </p:nvPicPr>
        <p:blipFill>
          <a:blip r:embed="rId2"/>
          <a:stretch>
            <a:fillRect/>
          </a:stretch>
        </p:blipFill>
        <p:spPr>
          <a:xfrm>
            <a:off x="0" y="0"/>
            <a:ext cx="9144000" cy="56388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657671"/>
            <a:ext cx="9144000" cy="1200329"/>
          </a:xfrm>
          <a:prstGeom prst="rect">
            <a:avLst/>
          </a:prstGeom>
          <a:noFill/>
        </p:spPr>
        <p:txBody>
          <a:bodyPr wrap="square" rtlCol="0">
            <a:spAutoFit/>
          </a:bodyPr>
          <a:lstStyle/>
          <a:p>
            <a:pPr algn="ctr"/>
            <a:r>
              <a:rPr lang="en-US" sz="3600" b="1" dirty="0" smtClean="0">
                <a:solidFill>
                  <a:schemeClr val="bg1"/>
                </a:solidFill>
              </a:rPr>
              <a:t>We should be like the Jesus who loves – </a:t>
            </a:r>
            <a:r>
              <a:rPr lang="en-US" sz="3600" b="1" dirty="0" smtClean="0">
                <a:solidFill>
                  <a:srgbClr val="FFFF00"/>
                </a:solidFill>
              </a:rPr>
              <a:t>Healing!</a:t>
            </a:r>
            <a:endParaRPr lang="en-US" sz="3600" b="1" dirty="0">
              <a:solidFill>
                <a:srgbClr val="FFFF00"/>
              </a:solidFill>
            </a:endParaRPr>
          </a:p>
        </p:txBody>
      </p:sp>
      <p:pic>
        <p:nvPicPr>
          <p:cNvPr id="6" name="Picture 5" descr="external-content.duckduckgo.com87.jpg"/>
          <p:cNvPicPr>
            <a:picLocks noChangeAspect="1"/>
          </p:cNvPicPr>
          <p:nvPr/>
        </p:nvPicPr>
        <p:blipFill>
          <a:blip r:embed="rId2"/>
          <a:stretch>
            <a:fillRect/>
          </a:stretch>
        </p:blipFill>
        <p:spPr>
          <a:xfrm>
            <a:off x="0" y="0"/>
            <a:ext cx="9144000" cy="558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657671"/>
            <a:ext cx="9144000" cy="1200329"/>
          </a:xfrm>
          <a:prstGeom prst="rect">
            <a:avLst/>
          </a:prstGeom>
          <a:noFill/>
        </p:spPr>
        <p:txBody>
          <a:bodyPr wrap="square" rtlCol="0">
            <a:spAutoFit/>
          </a:bodyPr>
          <a:lstStyle/>
          <a:p>
            <a:pPr algn="ctr"/>
            <a:r>
              <a:rPr lang="en-US" sz="3600" b="1" dirty="0" smtClean="0">
                <a:solidFill>
                  <a:schemeClr val="bg1"/>
                </a:solidFill>
              </a:rPr>
              <a:t>We should be like the Jesus who loves – </a:t>
            </a:r>
            <a:r>
              <a:rPr lang="en-US" sz="3600" b="1" dirty="0" smtClean="0">
                <a:solidFill>
                  <a:srgbClr val="FFFF00"/>
                </a:solidFill>
              </a:rPr>
              <a:t>Sharing all His love!</a:t>
            </a:r>
            <a:endParaRPr lang="en-US" sz="3600" b="1" dirty="0">
              <a:solidFill>
                <a:srgbClr val="FFFF00"/>
              </a:solidFill>
            </a:endParaRPr>
          </a:p>
        </p:txBody>
      </p:sp>
      <p:pic>
        <p:nvPicPr>
          <p:cNvPr id="4" name="Picture 3" descr="Bible - Jesus And Child.jpg"/>
          <p:cNvPicPr>
            <a:picLocks noChangeAspect="1"/>
          </p:cNvPicPr>
          <p:nvPr/>
        </p:nvPicPr>
        <p:blipFill>
          <a:blip r:embed="rId2"/>
          <a:stretch>
            <a:fillRect/>
          </a:stretch>
        </p:blipFill>
        <p:spPr>
          <a:xfrm>
            <a:off x="0" y="-1"/>
            <a:ext cx="9144000" cy="5562601"/>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103674"/>
            <a:ext cx="9144000" cy="1754326"/>
          </a:xfrm>
          <a:prstGeom prst="rect">
            <a:avLst/>
          </a:prstGeom>
          <a:noFill/>
        </p:spPr>
        <p:txBody>
          <a:bodyPr wrap="square" rtlCol="0">
            <a:spAutoFit/>
          </a:bodyPr>
          <a:lstStyle/>
          <a:p>
            <a:pPr algn="ctr"/>
            <a:r>
              <a:rPr lang="en-US" sz="3600" b="1" dirty="0" smtClean="0">
                <a:solidFill>
                  <a:schemeClr val="bg1"/>
                </a:solidFill>
              </a:rPr>
              <a:t>One </a:t>
            </a:r>
            <a:r>
              <a:rPr lang="en-US" sz="3600" b="1" u="sng" dirty="0" smtClean="0">
                <a:solidFill>
                  <a:schemeClr val="bg1"/>
                </a:solidFill>
              </a:rPr>
              <a:t>the Fourth</a:t>
            </a:r>
            <a:r>
              <a:rPr lang="en-US" sz="3600" b="1" dirty="0" smtClean="0">
                <a:solidFill>
                  <a:schemeClr val="bg1"/>
                </a:solidFill>
              </a:rPr>
              <a:t> &amp; </a:t>
            </a:r>
            <a:r>
              <a:rPr lang="en-US" sz="3600" b="1" u="sng" dirty="0" smtClean="0">
                <a:solidFill>
                  <a:schemeClr val="bg1"/>
                </a:solidFill>
              </a:rPr>
              <a:t>Fifth</a:t>
            </a:r>
            <a:r>
              <a:rPr lang="en-US" sz="3600" b="1" dirty="0" smtClean="0">
                <a:solidFill>
                  <a:schemeClr val="bg1"/>
                </a:solidFill>
              </a:rPr>
              <a:t> Days of the Week, what did Jesus do?  Who knows?</a:t>
            </a:r>
          </a:p>
          <a:p>
            <a:pPr algn="ctr"/>
            <a:r>
              <a:rPr lang="en-US" sz="3600" b="1" dirty="0" smtClean="0">
                <a:solidFill>
                  <a:schemeClr val="bg1"/>
                </a:solidFill>
              </a:rPr>
              <a:t> </a:t>
            </a:r>
            <a:r>
              <a:rPr lang="en-US" sz="3600" b="1" dirty="0" smtClean="0">
                <a:solidFill>
                  <a:srgbClr val="FFFF00"/>
                </a:solidFill>
              </a:rPr>
              <a:t>(Raise your hand.)</a:t>
            </a:r>
            <a:endParaRPr lang="en-US" sz="3600" b="1" dirty="0">
              <a:solidFill>
                <a:srgbClr val="FFFF00"/>
              </a:solidFill>
            </a:endParaRPr>
          </a:p>
        </p:txBody>
      </p:sp>
      <p:pic>
        <p:nvPicPr>
          <p:cNvPr id="4" name="Picture 3" descr="external-content.duckduckgo.com7.jpg"/>
          <p:cNvPicPr>
            <a:picLocks noChangeAspect="1"/>
          </p:cNvPicPr>
          <p:nvPr/>
        </p:nvPicPr>
        <p:blipFill>
          <a:blip r:embed="rId2"/>
          <a:stretch>
            <a:fillRect/>
          </a:stretch>
        </p:blipFill>
        <p:spPr>
          <a:xfrm>
            <a:off x="0" y="-1"/>
            <a:ext cx="9144000" cy="510709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marL="914400" indent="-914400" algn="ctr"/>
            <a:r>
              <a:rPr lang="en-US" sz="4400" b="1" dirty="0" smtClean="0">
                <a:solidFill>
                  <a:srgbClr val="FFFF00"/>
                </a:solidFill>
              </a:rPr>
              <a:t>580.  This Little Light Of Mine</a:t>
            </a:r>
            <a:endParaRPr lang="en-US" sz="4400" b="1" dirty="0">
              <a:solidFill>
                <a:schemeClr val="bg1"/>
              </a:solidFill>
            </a:endParaRPr>
          </a:p>
        </p:txBody>
      </p:sp>
      <p:pic>
        <p:nvPicPr>
          <p:cNvPr id="7" name="Picture 6" descr="external-content.duckduckgo.com104.jpg"/>
          <p:cNvPicPr>
            <a:picLocks noChangeAspect="1"/>
          </p:cNvPicPr>
          <p:nvPr/>
        </p:nvPicPr>
        <p:blipFill>
          <a:blip r:embed="rId2"/>
          <a:stretch>
            <a:fillRect/>
          </a:stretch>
        </p:blipFill>
        <p:spPr>
          <a:xfrm>
            <a:off x="0" y="1524000"/>
            <a:ext cx="3810000" cy="4724400"/>
          </a:xfrm>
          <a:prstGeom prst="rect">
            <a:avLst/>
          </a:prstGeom>
        </p:spPr>
      </p:pic>
      <p:sp>
        <p:nvSpPr>
          <p:cNvPr id="3" name="TextBox 2"/>
          <p:cNvSpPr txBox="1"/>
          <p:nvPr/>
        </p:nvSpPr>
        <p:spPr>
          <a:xfrm>
            <a:off x="3657600" y="1447800"/>
            <a:ext cx="5486400" cy="4801314"/>
          </a:xfrm>
          <a:prstGeom prst="rect">
            <a:avLst/>
          </a:prstGeom>
          <a:noFill/>
        </p:spPr>
        <p:txBody>
          <a:bodyPr wrap="square" rtlCol="0">
            <a:spAutoFit/>
          </a:bodyPr>
          <a:lstStyle/>
          <a:p>
            <a:pPr algn="ctr"/>
            <a:r>
              <a:rPr lang="en-US" sz="4200" b="1" dirty="0" smtClean="0">
                <a:solidFill>
                  <a:srgbClr val="FFFF00"/>
                </a:solidFill>
              </a:rPr>
              <a:t>[3A]</a:t>
            </a:r>
          </a:p>
          <a:p>
            <a:pPr algn="ctr"/>
            <a:r>
              <a:rPr lang="en-US" sz="4400" b="1" dirty="0" smtClean="0">
                <a:solidFill>
                  <a:schemeClr val="bg1"/>
                </a:solidFill>
              </a:rPr>
              <a:t>All through the night,</a:t>
            </a:r>
          </a:p>
          <a:p>
            <a:pPr algn="ctr"/>
            <a:r>
              <a:rPr lang="en-US" sz="4400" b="1" dirty="0" smtClean="0">
                <a:solidFill>
                  <a:schemeClr val="bg1"/>
                </a:solidFill>
              </a:rPr>
              <a:t>I’m going to let it shine, (shine)</a:t>
            </a:r>
            <a:br>
              <a:rPr lang="en-US" sz="4400" b="1" dirty="0" smtClean="0">
                <a:solidFill>
                  <a:schemeClr val="bg1"/>
                </a:solidFill>
              </a:rPr>
            </a:br>
            <a:r>
              <a:rPr lang="en-US" sz="4400" b="1" dirty="0" smtClean="0">
                <a:solidFill>
                  <a:schemeClr val="bg1"/>
                </a:solidFill>
              </a:rPr>
              <a:t>All through the night,</a:t>
            </a:r>
          </a:p>
          <a:p>
            <a:pPr algn="ctr"/>
            <a:r>
              <a:rPr lang="en-US" sz="4400" b="1" dirty="0" smtClean="0">
                <a:solidFill>
                  <a:schemeClr val="bg1"/>
                </a:solidFill>
              </a:rPr>
              <a:t>I’m going to let it shine, (shine)</a:t>
            </a:r>
            <a:endParaRPr lang="en-US" sz="4200" b="1" dirty="0">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318570"/>
            <a:ext cx="9144000" cy="3539430"/>
          </a:xfrm>
          <a:prstGeom prst="rect">
            <a:avLst/>
          </a:prstGeom>
          <a:noFill/>
        </p:spPr>
        <p:txBody>
          <a:bodyPr wrap="square" rtlCol="0">
            <a:spAutoFit/>
          </a:bodyPr>
          <a:lstStyle/>
          <a:p>
            <a:pPr algn="ctr"/>
            <a:r>
              <a:rPr lang="en-US" sz="3200" b="1" dirty="0" smtClean="0">
                <a:solidFill>
                  <a:schemeClr val="bg1"/>
                </a:solidFill>
              </a:rPr>
              <a:t>“</a:t>
            </a:r>
            <a:r>
              <a:rPr lang="en-US" sz="3200" b="1" dirty="0" smtClean="0">
                <a:solidFill>
                  <a:srgbClr val="00B050"/>
                </a:solidFill>
              </a:rPr>
              <a:t>[Vs. 32]</a:t>
            </a:r>
            <a:r>
              <a:rPr lang="en-US" sz="3200" b="1" dirty="0" smtClean="0">
                <a:solidFill>
                  <a:schemeClr val="bg1"/>
                </a:solidFill>
              </a:rPr>
              <a:t> And </a:t>
            </a:r>
            <a:r>
              <a:rPr lang="en-US" sz="3200" b="1" dirty="0">
                <a:solidFill>
                  <a:schemeClr val="bg1"/>
                </a:solidFill>
              </a:rPr>
              <a:t>he said unto them, Go ye, and tell that fox, </a:t>
            </a:r>
            <a:r>
              <a:rPr lang="en-US" sz="3200" b="1" u="sng" dirty="0" smtClean="0">
                <a:solidFill>
                  <a:srgbClr val="FFFF00"/>
                </a:solidFill>
              </a:rPr>
              <a:t>Behold</a:t>
            </a:r>
            <a:r>
              <a:rPr lang="en-US" sz="3200" b="1" u="sng" dirty="0">
                <a:solidFill>
                  <a:srgbClr val="FFFF00"/>
                </a:solidFill>
              </a:rPr>
              <a:t>, I cast out devils, and I do cures to day and to morrow, and the third day I shall be </a:t>
            </a:r>
            <a:r>
              <a:rPr lang="en-US" sz="3200" b="1" u="sng" dirty="0" smtClean="0">
                <a:solidFill>
                  <a:srgbClr val="FFFF00"/>
                </a:solidFill>
              </a:rPr>
              <a:t>perfected</a:t>
            </a:r>
            <a:r>
              <a:rPr lang="en-US" sz="3200" b="1" dirty="0" smtClean="0">
                <a:solidFill>
                  <a:schemeClr val="bg1"/>
                </a:solidFill>
              </a:rPr>
              <a:t>. </a:t>
            </a:r>
            <a:r>
              <a:rPr lang="en-US" sz="3200" b="1" dirty="0" smtClean="0">
                <a:solidFill>
                  <a:srgbClr val="00B050"/>
                </a:solidFill>
              </a:rPr>
              <a:t>[Vs. 33]</a:t>
            </a:r>
            <a:r>
              <a:rPr lang="en-US" sz="3200" b="1" dirty="0">
                <a:solidFill>
                  <a:schemeClr val="bg1"/>
                </a:solidFill>
              </a:rPr>
              <a:t>  Nevertheless </a:t>
            </a:r>
            <a:r>
              <a:rPr lang="en-US" sz="3200" b="1" u="sng" dirty="0">
                <a:solidFill>
                  <a:srgbClr val="FFFF00"/>
                </a:solidFill>
              </a:rPr>
              <a:t>I must walk to day, and to morrow, and the day following</a:t>
            </a:r>
            <a:r>
              <a:rPr lang="en-US" sz="3200" b="1" dirty="0">
                <a:solidFill>
                  <a:schemeClr val="bg1"/>
                </a:solidFill>
              </a:rPr>
              <a:t>: for it cannot be that a prophet perish out of Jerusalem. </a:t>
            </a:r>
            <a:r>
              <a:rPr lang="en-US" sz="3200" b="1" dirty="0" smtClean="0">
                <a:solidFill>
                  <a:schemeClr val="bg1"/>
                </a:solidFill>
              </a:rPr>
              <a:t>”</a:t>
            </a:r>
          </a:p>
          <a:p>
            <a:pPr algn="ctr"/>
            <a:r>
              <a:rPr lang="en-US" sz="3200" b="1" dirty="0" smtClean="0">
                <a:solidFill>
                  <a:srgbClr val="00B0F0"/>
                </a:solidFill>
              </a:rPr>
              <a:t>– Luke 13:32-33 KJB</a:t>
            </a:r>
            <a:endParaRPr lang="en-US" sz="3200" b="1" dirty="0">
              <a:solidFill>
                <a:srgbClr val="00B0F0"/>
              </a:solidFill>
            </a:endParaRPr>
          </a:p>
        </p:txBody>
      </p:sp>
      <p:pic>
        <p:nvPicPr>
          <p:cNvPr id="5" name="Picture 4" descr="external-content.duckduckgo.com88.jpg"/>
          <p:cNvPicPr>
            <a:picLocks noChangeAspect="1"/>
          </p:cNvPicPr>
          <p:nvPr/>
        </p:nvPicPr>
        <p:blipFill>
          <a:blip r:embed="rId2"/>
          <a:stretch>
            <a:fillRect/>
          </a:stretch>
        </p:blipFill>
        <p:spPr>
          <a:xfrm>
            <a:off x="0" y="0"/>
            <a:ext cx="9144000" cy="335280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795897"/>
            <a:ext cx="9144000" cy="2062103"/>
          </a:xfrm>
          <a:prstGeom prst="rect">
            <a:avLst/>
          </a:prstGeom>
          <a:noFill/>
        </p:spPr>
        <p:txBody>
          <a:bodyPr wrap="square" rtlCol="0">
            <a:spAutoFit/>
          </a:bodyPr>
          <a:lstStyle/>
          <a:p>
            <a:pPr algn="ctr"/>
            <a:r>
              <a:rPr lang="en-US" sz="3200" b="1" dirty="0" smtClean="0">
                <a:solidFill>
                  <a:schemeClr val="bg1"/>
                </a:solidFill>
              </a:rPr>
              <a:t>Jesus was more concerned about doing His Father’s will, and pleasing Him, than worrying about what others thought He ought to do, should have said, or done.  He was always about His Father’s work!</a:t>
            </a:r>
            <a:endParaRPr lang="en-US" sz="3200" b="1" dirty="0">
              <a:solidFill>
                <a:srgbClr val="00B0F0"/>
              </a:solidFill>
            </a:endParaRPr>
          </a:p>
        </p:txBody>
      </p:sp>
      <p:pic>
        <p:nvPicPr>
          <p:cNvPr id="7" name="Picture 6" descr="external-content.duckduckgo.com38.jpg"/>
          <p:cNvPicPr>
            <a:picLocks noChangeAspect="1"/>
          </p:cNvPicPr>
          <p:nvPr/>
        </p:nvPicPr>
        <p:blipFill>
          <a:blip r:embed="rId2"/>
          <a:stretch>
            <a:fillRect/>
          </a:stretch>
        </p:blipFill>
        <p:spPr>
          <a:xfrm>
            <a:off x="0" y="0"/>
            <a:ext cx="9144000" cy="480060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288340"/>
            <a:ext cx="9144000" cy="1477328"/>
          </a:xfrm>
          <a:prstGeom prst="rect">
            <a:avLst/>
          </a:prstGeom>
          <a:noFill/>
        </p:spPr>
        <p:txBody>
          <a:bodyPr wrap="square" rtlCol="0">
            <a:spAutoFit/>
          </a:bodyPr>
          <a:lstStyle/>
          <a:p>
            <a:pPr algn="ctr"/>
            <a:r>
              <a:rPr lang="en-US" sz="3000" b="1" dirty="0" smtClean="0">
                <a:solidFill>
                  <a:schemeClr val="bg1"/>
                </a:solidFill>
              </a:rPr>
              <a:t>Are people coming to know the love of </a:t>
            </a:r>
            <a:r>
              <a:rPr lang="en-US" sz="3000" b="1" dirty="0" smtClean="0">
                <a:solidFill>
                  <a:srgbClr val="FFFF00"/>
                </a:solidFill>
              </a:rPr>
              <a:t>Jesus</a:t>
            </a:r>
            <a:r>
              <a:rPr lang="en-US" sz="3000" b="1" dirty="0" smtClean="0">
                <a:solidFill>
                  <a:schemeClr val="bg1"/>
                </a:solidFill>
              </a:rPr>
              <a:t> through your life and actions, or are people seeing that you do not really know </a:t>
            </a:r>
            <a:r>
              <a:rPr lang="en-US" sz="3000" b="1" dirty="0" smtClean="0">
                <a:solidFill>
                  <a:srgbClr val="FFFF00"/>
                </a:solidFill>
              </a:rPr>
              <a:t>Love (God)</a:t>
            </a:r>
            <a:r>
              <a:rPr lang="en-US" sz="3000" b="1" dirty="0" smtClean="0">
                <a:solidFill>
                  <a:schemeClr val="bg1"/>
                </a:solidFill>
              </a:rPr>
              <a:t> by your words and deeds?</a:t>
            </a:r>
            <a:endParaRPr lang="en-US" sz="3000" b="1" dirty="0">
              <a:solidFill>
                <a:srgbClr val="00B0F0"/>
              </a:solidFill>
            </a:endParaRPr>
          </a:p>
        </p:txBody>
      </p:sp>
      <p:pic>
        <p:nvPicPr>
          <p:cNvPr id="4" name="Picture 3" descr="external-content.duckduckgo.com28.jpg"/>
          <p:cNvPicPr>
            <a:picLocks noChangeAspect="1"/>
          </p:cNvPicPr>
          <p:nvPr/>
        </p:nvPicPr>
        <p:blipFill>
          <a:blip r:embed="rId2"/>
          <a:stretch>
            <a:fillRect/>
          </a:stretch>
        </p:blipFill>
        <p:spPr>
          <a:xfrm>
            <a:off x="0" y="0"/>
            <a:ext cx="9144000" cy="5334000"/>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80782"/>
            <a:ext cx="9144000" cy="1077218"/>
          </a:xfrm>
          <a:prstGeom prst="rect">
            <a:avLst/>
          </a:prstGeom>
          <a:noFill/>
        </p:spPr>
        <p:txBody>
          <a:bodyPr wrap="square" rtlCol="0">
            <a:spAutoFit/>
          </a:bodyPr>
          <a:lstStyle/>
          <a:p>
            <a:pPr algn="ctr"/>
            <a:r>
              <a:rPr lang="en-US" sz="3200" b="1" dirty="0" smtClean="0">
                <a:solidFill>
                  <a:schemeClr val="bg1"/>
                </a:solidFill>
              </a:rPr>
              <a:t>On the Sixth Day Of The Week, what did Jesus do?</a:t>
            </a:r>
          </a:p>
          <a:p>
            <a:pPr algn="ctr"/>
            <a:r>
              <a:rPr lang="en-US" sz="3200" b="1" dirty="0" smtClean="0">
                <a:solidFill>
                  <a:schemeClr val="bg1"/>
                </a:solidFill>
              </a:rPr>
              <a:t>Who knows?  </a:t>
            </a:r>
            <a:r>
              <a:rPr lang="en-US" sz="3200" b="1" dirty="0" smtClean="0">
                <a:solidFill>
                  <a:srgbClr val="FFFF00"/>
                </a:solidFill>
              </a:rPr>
              <a:t>(Raise Your Hand.)</a:t>
            </a:r>
            <a:endParaRPr lang="en-US" sz="3200" b="1" dirty="0">
              <a:solidFill>
                <a:srgbClr val="FFFF00"/>
              </a:solidFill>
            </a:endParaRPr>
          </a:p>
        </p:txBody>
      </p:sp>
      <p:pic>
        <p:nvPicPr>
          <p:cNvPr id="6" name="Picture 5" descr="Bible - Feasts Passover 01.jpg"/>
          <p:cNvPicPr>
            <a:picLocks noChangeAspect="1"/>
          </p:cNvPicPr>
          <p:nvPr/>
        </p:nvPicPr>
        <p:blipFill>
          <a:blip r:embed="rId2"/>
          <a:stretch>
            <a:fillRect/>
          </a:stretch>
        </p:blipFill>
        <p:spPr>
          <a:xfrm>
            <a:off x="0" y="0"/>
            <a:ext cx="9144000" cy="571500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80782"/>
            <a:ext cx="9144000" cy="1077218"/>
          </a:xfrm>
          <a:prstGeom prst="rect">
            <a:avLst/>
          </a:prstGeom>
          <a:noFill/>
        </p:spPr>
        <p:txBody>
          <a:bodyPr wrap="square" rtlCol="0">
            <a:spAutoFit/>
          </a:bodyPr>
          <a:lstStyle/>
          <a:p>
            <a:pPr algn="ctr"/>
            <a:r>
              <a:rPr lang="en-US" sz="3200" b="1" dirty="0" smtClean="0">
                <a:solidFill>
                  <a:schemeClr val="bg1"/>
                </a:solidFill>
              </a:rPr>
              <a:t>Jesus spent </a:t>
            </a:r>
            <a:r>
              <a:rPr lang="en-US" sz="3200" b="1" u="sng" dirty="0" smtClean="0">
                <a:solidFill>
                  <a:srgbClr val="FFFF00"/>
                </a:solidFill>
              </a:rPr>
              <a:t>quality time</a:t>
            </a:r>
            <a:r>
              <a:rPr lang="en-US" sz="3200" b="1" dirty="0" smtClean="0">
                <a:solidFill>
                  <a:schemeClr val="bg1"/>
                </a:solidFill>
              </a:rPr>
              <a:t> with His family and fellowshipped.  </a:t>
            </a:r>
            <a:r>
              <a:rPr lang="en-US" sz="3200" b="1" dirty="0" smtClean="0">
                <a:solidFill>
                  <a:srgbClr val="00B050"/>
                </a:solidFill>
              </a:rPr>
              <a:t>[see </a:t>
            </a:r>
            <a:r>
              <a:rPr lang="en-US" sz="3200" b="1" dirty="0" smtClean="0">
                <a:solidFill>
                  <a:srgbClr val="00B0F0"/>
                </a:solidFill>
              </a:rPr>
              <a:t>Luke 22:15 KJB</a:t>
            </a:r>
            <a:r>
              <a:rPr lang="en-US" sz="3200" b="1" dirty="0" smtClean="0">
                <a:solidFill>
                  <a:srgbClr val="00B050"/>
                </a:solidFill>
              </a:rPr>
              <a:t>]</a:t>
            </a:r>
            <a:endParaRPr lang="en-US" sz="3200" b="1" dirty="0">
              <a:solidFill>
                <a:srgbClr val="00B050"/>
              </a:solidFill>
            </a:endParaRPr>
          </a:p>
        </p:txBody>
      </p:sp>
      <p:pic>
        <p:nvPicPr>
          <p:cNvPr id="4" name="Picture 3" descr="Bible - Jesus Last Supper 03.jpg"/>
          <p:cNvPicPr>
            <a:picLocks noChangeAspect="1"/>
          </p:cNvPicPr>
          <p:nvPr/>
        </p:nvPicPr>
        <p:blipFill>
          <a:blip r:embed="rId2"/>
          <a:stretch>
            <a:fillRect/>
          </a:stretch>
        </p:blipFill>
        <p:spPr>
          <a:xfrm>
            <a:off x="1706" y="0"/>
            <a:ext cx="9140588" cy="57912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80782"/>
            <a:ext cx="9144000" cy="923330"/>
          </a:xfrm>
          <a:prstGeom prst="rect">
            <a:avLst/>
          </a:prstGeom>
          <a:noFill/>
        </p:spPr>
        <p:txBody>
          <a:bodyPr wrap="square" rtlCol="0">
            <a:spAutoFit/>
          </a:bodyPr>
          <a:lstStyle/>
          <a:p>
            <a:pPr algn="ctr"/>
            <a:r>
              <a:rPr lang="en-US" sz="5400" b="1" dirty="0" smtClean="0">
                <a:solidFill>
                  <a:schemeClr val="bg1"/>
                </a:solidFill>
              </a:rPr>
              <a:t>Is this your family time?</a:t>
            </a:r>
            <a:endParaRPr lang="en-US" sz="5400" b="1" dirty="0">
              <a:solidFill>
                <a:srgbClr val="00B050"/>
              </a:solidFill>
            </a:endParaRPr>
          </a:p>
        </p:txBody>
      </p:sp>
      <p:pic>
        <p:nvPicPr>
          <p:cNvPr id="6" name="Picture 5" descr="external-content.duckduckgo.com89.jpg"/>
          <p:cNvPicPr>
            <a:picLocks noChangeAspect="1"/>
          </p:cNvPicPr>
          <p:nvPr/>
        </p:nvPicPr>
        <p:blipFill>
          <a:blip r:embed="rId2"/>
          <a:stretch>
            <a:fillRect/>
          </a:stretch>
        </p:blipFill>
        <p:spPr>
          <a:xfrm>
            <a:off x="0" y="0"/>
            <a:ext cx="9144000" cy="57912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80782"/>
            <a:ext cx="9144000" cy="923330"/>
          </a:xfrm>
          <a:prstGeom prst="rect">
            <a:avLst/>
          </a:prstGeom>
          <a:noFill/>
        </p:spPr>
        <p:txBody>
          <a:bodyPr wrap="square" rtlCol="0">
            <a:spAutoFit/>
          </a:bodyPr>
          <a:lstStyle/>
          <a:p>
            <a:pPr algn="ctr"/>
            <a:r>
              <a:rPr lang="en-US" sz="5400" b="1" dirty="0" smtClean="0">
                <a:solidFill>
                  <a:schemeClr val="bg1"/>
                </a:solidFill>
              </a:rPr>
              <a:t>Or, is this your family time?</a:t>
            </a:r>
            <a:endParaRPr lang="en-US" sz="5400" b="1" dirty="0">
              <a:solidFill>
                <a:srgbClr val="00B050"/>
              </a:solidFill>
            </a:endParaRPr>
          </a:p>
        </p:txBody>
      </p:sp>
      <p:pic>
        <p:nvPicPr>
          <p:cNvPr id="7" name="Picture 6" descr="external-content.duckduckgo.com91.jpg"/>
          <p:cNvPicPr>
            <a:picLocks noChangeAspect="1"/>
          </p:cNvPicPr>
          <p:nvPr/>
        </p:nvPicPr>
        <p:blipFill>
          <a:blip r:embed="rId2"/>
          <a:stretch>
            <a:fillRect/>
          </a:stretch>
        </p:blipFill>
        <p:spPr>
          <a:xfrm>
            <a:off x="0" y="0"/>
            <a:ext cx="9144000" cy="57912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288340"/>
            <a:ext cx="9144000" cy="1615827"/>
          </a:xfrm>
          <a:prstGeom prst="rect">
            <a:avLst/>
          </a:prstGeom>
          <a:noFill/>
        </p:spPr>
        <p:txBody>
          <a:bodyPr wrap="square" rtlCol="0">
            <a:spAutoFit/>
          </a:bodyPr>
          <a:lstStyle/>
          <a:p>
            <a:pPr algn="ctr"/>
            <a:r>
              <a:rPr lang="en-US" sz="3300" b="1" dirty="0" smtClean="0">
                <a:solidFill>
                  <a:schemeClr val="bg1"/>
                </a:solidFill>
              </a:rPr>
              <a:t>Jesus was found in prayer at Gethsemane.  Do you pray like Jesus prayed, or do you fall asleep when it is time to pray to God and read His word?</a:t>
            </a:r>
            <a:endParaRPr lang="en-US" sz="3300" b="1" dirty="0">
              <a:solidFill>
                <a:srgbClr val="00B050"/>
              </a:solidFill>
            </a:endParaRPr>
          </a:p>
        </p:txBody>
      </p:sp>
      <p:pic>
        <p:nvPicPr>
          <p:cNvPr id="8" name="Picture 7" descr="external-content.duckduckgo.com22.jpg"/>
          <p:cNvPicPr>
            <a:picLocks noChangeAspect="1"/>
          </p:cNvPicPr>
          <p:nvPr/>
        </p:nvPicPr>
        <p:blipFill>
          <a:blip r:embed="rId2"/>
          <a:stretch>
            <a:fillRect/>
          </a:stretch>
        </p:blipFill>
        <p:spPr>
          <a:xfrm>
            <a:off x="0" y="0"/>
            <a:ext cx="9144000" cy="53340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734342"/>
            <a:ext cx="9144000" cy="2123658"/>
          </a:xfrm>
          <a:prstGeom prst="rect">
            <a:avLst/>
          </a:prstGeom>
          <a:noFill/>
        </p:spPr>
        <p:txBody>
          <a:bodyPr wrap="square" rtlCol="0">
            <a:spAutoFit/>
          </a:bodyPr>
          <a:lstStyle/>
          <a:p>
            <a:pPr algn="ctr"/>
            <a:r>
              <a:rPr lang="en-US" sz="3300" b="1" dirty="0" smtClean="0">
                <a:solidFill>
                  <a:schemeClr val="bg1"/>
                </a:solidFill>
              </a:rPr>
              <a:t>Jesus was arrested, mocked, beat up, and spat upon and yet He did not return evil for evil, nor did He say harsh words in return when He was called names not of His character.</a:t>
            </a:r>
            <a:endParaRPr lang="en-US" sz="3300" b="1" dirty="0">
              <a:solidFill>
                <a:srgbClr val="00B050"/>
              </a:solidFill>
            </a:endParaRPr>
          </a:p>
        </p:txBody>
      </p:sp>
      <p:pic>
        <p:nvPicPr>
          <p:cNvPr id="4" name="Picture 3" descr="Bible - Jesus Mocked 02.jpg"/>
          <p:cNvPicPr>
            <a:picLocks noChangeAspect="1"/>
          </p:cNvPicPr>
          <p:nvPr/>
        </p:nvPicPr>
        <p:blipFill>
          <a:blip r:embed="rId2"/>
          <a:stretch>
            <a:fillRect/>
          </a:stretch>
        </p:blipFill>
        <p:spPr>
          <a:xfrm>
            <a:off x="0" y="0"/>
            <a:ext cx="9144000" cy="47244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734342"/>
            <a:ext cx="9144000" cy="2123658"/>
          </a:xfrm>
          <a:prstGeom prst="rect">
            <a:avLst/>
          </a:prstGeom>
          <a:noFill/>
        </p:spPr>
        <p:txBody>
          <a:bodyPr wrap="square" rtlCol="0">
            <a:spAutoFit/>
          </a:bodyPr>
          <a:lstStyle/>
          <a:p>
            <a:pPr algn="ctr"/>
            <a:r>
              <a:rPr lang="en-US" sz="3300" b="1" dirty="0" smtClean="0">
                <a:solidFill>
                  <a:schemeClr val="bg1"/>
                </a:solidFill>
              </a:rPr>
              <a:t>Have you every been hit?  Have you ever been called names, or made fun of?  What did you do?  Was it like Jesus’ character of forgiveness, and love?  Or did you hit back, say mean things back?</a:t>
            </a:r>
            <a:endParaRPr lang="en-US" sz="3300" b="1" dirty="0">
              <a:solidFill>
                <a:srgbClr val="00B050"/>
              </a:solidFill>
            </a:endParaRPr>
          </a:p>
        </p:txBody>
      </p:sp>
      <p:pic>
        <p:nvPicPr>
          <p:cNvPr id="6" name="Picture 5" descr="external-content.duckduckgo.com92.jpg"/>
          <p:cNvPicPr>
            <a:picLocks noChangeAspect="1"/>
          </p:cNvPicPr>
          <p:nvPr/>
        </p:nvPicPr>
        <p:blipFill>
          <a:blip r:embed="rId2"/>
          <a:stretch>
            <a:fillRect/>
          </a:stretch>
        </p:blipFill>
        <p:spPr>
          <a:xfrm>
            <a:off x="0" y="-1"/>
            <a:ext cx="9144000" cy="483021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2095</TotalTime>
  <Words>3010</Words>
  <Application>Microsoft Office PowerPoint</Application>
  <PresentationFormat>On-screen Show (4:3)</PresentationFormat>
  <Paragraphs>315</Paragraphs>
  <Slides>115</Slides>
  <Notes>0</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AWHN</dc:creator>
  <cp:lastModifiedBy>AWHN</cp:lastModifiedBy>
  <cp:revision>179</cp:revision>
  <dcterms:created xsi:type="dcterms:W3CDTF">2020-07-26T22:51:59Z</dcterms:created>
  <dcterms:modified xsi:type="dcterms:W3CDTF">2020-07-30T09:12:00Z</dcterms:modified>
</cp:coreProperties>
</file>