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300" r:id="rId3"/>
    <p:sldId id="323" r:id="rId4"/>
    <p:sldId id="324" r:id="rId5"/>
    <p:sldId id="322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25" r:id="rId25"/>
    <p:sldId id="319" r:id="rId26"/>
    <p:sldId id="320" r:id="rId27"/>
    <p:sldId id="321" r:id="rId28"/>
    <p:sldId id="326" r:id="rId29"/>
    <p:sldId id="327" r:id="rId30"/>
    <p:sldId id="256" r:id="rId31"/>
    <p:sldId id="259" r:id="rId32"/>
    <p:sldId id="257" r:id="rId33"/>
    <p:sldId id="260" r:id="rId34"/>
    <p:sldId id="258" r:id="rId35"/>
    <p:sldId id="261" r:id="rId36"/>
    <p:sldId id="262" r:id="rId37"/>
    <p:sldId id="263" r:id="rId38"/>
    <p:sldId id="264" r:id="rId39"/>
    <p:sldId id="266" r:id="rId40"/>
    <p:sldId id="267" r:id="rId41"/>
    <p:sldId id="277" r:id="rId42"/>
    <p:sldId id="275" r:id="rId43"/>
    <p:sldId id="276" r:id="rId44"/>
    <p:sldId id="274" r:id="rId45"/>
    <p:sldId id="278" r:id="rId46"/>
    <p:sldId id="279" r:id="rId47"/>
    <p:sldId id="265" r:id="rId48"/>
    <p:sldId id="280" r:id="rId49"/>
    <p:sldId id="281" r:id="rId50"/>
    <p:sldId id="282" r:id="rId51"/>
    <p:sldId id="283" r:id="rId52"/>
    <p:sldId id="284" r:id="rId53"/>
    <p:sldId id="299" r:id="rId54"/>
    <p:sldId id="285" r:id="rId55"/>
    <p:sldId id="286" r:id="rId56"/>
    <p:sldId id="287" r:id="rId57"/>
    <p:sldId id="288" r:id="rId58"/>
    <p:sldId id="289" r:id="rId59"/>
    <p:sldId id="290" r:id="rId60"/>
    <p:sldId id="291" r:id="rId61"/>
    <p:sldId id="292" r:id="rId62"/>
    <p:sldId id="293" r:id="rId63"/>
    <p:sldId id="294" r:id="rId64"/>
    <p:sldId id="295" r:id="rId65"/>
    <p:sldId id="296" r:id="rId66"/>
    <p:sldId id="297" r:id="rId67"/>
    <p:sldId id="298" r:id="rId68"/>
    <p:sldId id="268" r:id="rId69"/>
    <p:sldId id="269" r:id="rId70"/>
    <p:sldId id="270" r:id="rId71"/>
    <p:sldId id="271" r:id="rId72"/>
    <p:sldId id="272" r:id="rId73"/>
    <p:sldId id="273" r:id="rId74"/>
    <p:sldId id="328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20F7-84A6-4F1D-A4DE-41FF4122C66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9C31-347B-436D-B49E-3DBC3AF5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20F7-84A6-4F1D-A4DE-41FF4122C66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9C31-347B-436D-B49E-3DBC3AF5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20F7-84A6-4F1D-A4DE-41FF4122C66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9C31-347B-436D-B49E-3DBC3AF5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20F7-84A6-4F1D-A4DE-41FF4122C66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9C31-347B-436D-B49E-3DBC3AF5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20F7-84A6-4F1D-A4DE-41FF4122C66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9C31-347B-436D-B49E-3DBC3AF5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20F7-84A6-4F1D-A4DE-41FF4122C66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9C31-347B-436D-B49E-3DBC3AF5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20F7-84A6-4F1D-A4DE-41FF4122C66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9C31-347B-436D-B49E-3DBC3AF5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20F7-84A6-4F1D-A4DE-41FF4122C66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9C31-347B-436D-B49E-3DBC3AF5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20F7-84A6-4F1D-A4DE-41FF4122C66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9C31-347B-436D-B49E-3DBC3AF5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20F7-84A6-4F1D-A4DE-41FF4122C66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9C31-347B-436D-B49E-3DBC3AF5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D20F7-84A6-4F1D-A4DE-41FF4122C66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69C31-347B-436D-B49E-3DBC3AF5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D20F7-84A6-4F1D-A4DE-41FF4122C669}" type="datetimeFigureOut">
              <a:rPr lang="en-US" smtClean="0"/>
              <a:pPr/>
              <a:t>7/30/2020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9C31-347B-436D-B49E-3DBC3AF58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DISCIPLES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FOR JESUS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external-content.duckduckgo.com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399"/>
            <a:ext cx="9144000" cy="50579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en-US" sz="4400" b="1" dirty="0" smtClean="0">
                <a:solidFill>
                  <a:srgbClr val="FFFF00"/>
                </a:solidFill>
              </a:rPr>
              <a:t>580.  This Little Light Of Mine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external-content.duckduckgo.com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4324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088011"/>
            <a:ext cx="9144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FFFF00"/>
                </a:solidFill>
              </a:rPr>
              <a:t>[3B]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All through the night,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I’m going to let it shine,</a:t>
            </a:r>
            <a:br>
              <a:rPr lang="en-US" sz="4400" b="1" dirty="0" smtClean="0">
                <a:solidFill>
                  <a:schemeClr val="bg1"/>
                </a:solidFill>
              </a:rPr>
            </a:br>
            <a:r>
              <a:rPr lang="en-US" sz="4400" b="1" dirty="0" smtClean="0">
                <a:solidFill>
                  <a:schemeClr val="bg1"/>
                </a:solidFill>
              </a:rPr>
              <a:t>Let it shine, let it shine, let it shine.</a:t>
            </a:r>
            <a:endParaRPr lang="en-US" sz="4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en-US" sz="4400" b="1" dirty="0" smtClean="0">
                <a:solidFill>
                  <a:srgbClr val="FFFF00"/>
                </a:solidFill>
              </a:rPr>
              <a:t>Where Could I Go, But To The LORD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1600200"/>
            <a:ext cx="487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[1]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Living below,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in this old sinful world.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Hardly a comfort can afford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Striving alone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to face temptation’s sword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Where could I go,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but to the LORD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external-content.duckduckgo.com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4267200" cy="517416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en-US" sz="4400" b="1" dirty="0" smtClean="0">
                <a:solidFill>
                  <a:srgbClr val="FFFF00"/>
                </a:solidFill>
              </a:rPr>
              <a:t>Where Could I Go, But To The LORD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4876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[Chorus]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Where could I go,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Oh, where could I go,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Seeking a refuge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for my soul,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Needing a friend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To help me in the end,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Where could I go,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but to the LORD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Bible - Jesus And Le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990599"/>
            <a:ext cx="4495800" cy="58235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en-US" sz="4400" b="1" dirty="0" smtClean="0">
                <a:solidFill>
                  <a:srgbClr val="FFFF00"/>
                </a:solidFill>
              </a:rPr>
              <a:t>Where Could I Go, But To The LORD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1371600"/>
            <a:ext cx="4876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[2]</a:t>
            </a:r>
          </a:p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Neighbours</a:t>
            </a:r>
            <a:r>
              <a:rPr lang="en-US" sz="3200" b="1" dirty="0" smtClean="0">
                <a:solidFill>
                  <a:schemeClr val="bg1"/>
                </a:solidFill>
              </a:rPr>
              <a:t> are kind,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I love them – everyone,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We get along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in sweet accord,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But when my soul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Needs Manna from above,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Where could I go,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but to the LORD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Bible - Jesus - Children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43434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en-US" sz="4400" b="1" dirty="0" smtClean="0">
                <a:solidFill>
                  <a:srgbClr val="FFFF00"/>
                </a:solidFill>
              </a:rPr>
              <a:t>Where Could I Go, But To The LORD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4495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[Chorus]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Where could I go,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Oh, where could I go,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Seeking a refuge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for my soul,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Needing a friend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To help me in the end,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Where could I go,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but to the LORD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Bible - Jesus - Little Girl 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495800" y="673214"/>
            <a:ext cx="4648200" cy="61847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en-US" sz="4400" b="1" dirty="0" smtClean="0">
                <a:solidFill>
                  <a:srgbClr val="FFFF00"/>
                </a:solidFill>
              </a:rPr>
              <a:t>Where Could I Go, But To The LORD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1371600"/>
            <a:ext cx="4876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[3]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Life here is grand,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With friends I love so dear,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Comfort, I get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From God’s own word,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But when I face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this chilling hand of death,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Where could I go,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but to the LORD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Bible - Jesus - Jesus Embracing Young Gi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7080"/>
            <a:ext cx="4419600" cy="60909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en-US" sz="4400" b="1" dirty="0" smtClean="0">
                <a:solidFill>
                  <a:srgbClr val="FFFF00"/>
                </a:solidFill>
              </a:rPr>
              <a:t>Where Could I Go, But To The LORD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44958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[Chorus]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Where could I go,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Oh, where could I go,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Seeking a refuge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for my soul,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Needing a friend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To help me in the end,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Where could I go,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but to the LORD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Bible - Jesus - Woman 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638877"/>
            <a:ext cx="4419601" cy="620485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en-US" sz="4400" b="1" dirty="0" smtClean="0">
                <a:solidFill>
                  <a:srgbClr val="FFFF00"/>
                </a:solidFill>
              </a:rPr>
              <a:t>Where Could I Go, But To The LORD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8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[Finale]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Where could I go, but to the LORD!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Bible - Jesus F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91440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en-US" sz="4400" b="1" dirty="0" smtClean="0">
                <a:solidFill>
                  <a:srgbClr val="FFFF00"/>
                </a:solidFill>
              </a:rPr>
              <a:t>190 - Jesus Loves Me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914400"/>
            <a:ext cx="3962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[1]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Jesus loves me!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this I know,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For the Bible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tells me so;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Little ones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to Him belong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They are weak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but He is strong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Bible - Jesus And Chi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5222289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en-US" sz="4400" b="1" dirty="0" smtClean="0">
                <a:solidFill>
                  <a:srgbClr val="FFFF00"/>
                </a:solidFill>
              </a:rPr>
              <a:t>190 - Jesus Loves Me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419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[Refrain]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Yes,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Jesus loves me!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Yes,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Jesus loves me!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Yes,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Jesus loves me!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The Bible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tells me so.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external-content.duckduckgo.com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990600"/>
            <a:ext cx="49530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xternal-content.duckduckgo.com1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0308"/>
            <a:ext cx="9144000" cy="47773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WELCOME, GOOD EVENING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CHILDREN’S CAMP VESPERS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en-US" sz="4400" b="1" dirty="0" smtClean="0">
                <a:solidFill>
                  <a:srgbClr val="FFFF00"/>
                </a:solidFill>
              </a:rPr>
              <a:t>190 - Jesus Loves Me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914400"/>
            <a:ext cx="419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[2]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Jesus loves me!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He who died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Heaven’s gate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to open wide: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He will wash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away my sin,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Let His little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child come in.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Bible - Jesus - Rap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52578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en-US" sz="4400" b="1" dirty="0" smtClean="0">
                <a:solidFill>
                  <a:srgbClr val="FFFF00"/>
                </a:solidFill>
              </a:rPr>
              <a:t>190 - Jesus Loves Me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426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[Refrain]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Yes,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Jesus loves me!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Yes,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Jesus loves me!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Yes,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Jesus loves me!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The Bible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tells me so.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external-content.duckduckgo.c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1" y="1066800"/>
            <a:ext cx="5029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en-US" sz="4400" b="1" dirty="0" smtClean="0">
                <a:solidFill>
                  <a:srgbClr val="FFFF00"/>
                </a:solidFill>
              </a:rPr>
              <a:t>190 - Jesus Loves Me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914400"/>
            <a:ext cx="403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[3]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Jesus, take this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heart of mine,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Make it pure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and wholly </a:t>
            </a:r>
            <a:r>
              <a:rPr lang="en-US" sz="4000" b="1" dirty="0" err="1" smtClean="0">
                <a:solidFill>
                  <a:schemeClr val="bg1"/>
                </a:solidFill>
              </a:rPr>
              <a:t>thine</a:t>
            </a:r>
            <a:r>
              <a:rPr lang="en-US" sz="4000" b="1" dirty="0" smtClean="0">
                <a:solidFill>
                  <a:schemeClr val="bg1"/>
                </a:solidFill>
              </a:rPr>
              <a:t>;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On the cross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You died for me,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I will love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and live for Thee.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Bible - Jesus - Jesus Holding Young Gi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48768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en-US" sz="4400" b="1" dirty="0" smtClean="0">
                <a:solidFill>
                  <a:srgbClr val="FFFF00"/>
                </a:solidFill>
              </a:rPr>
              <a:t>190 - Jesus Loves Me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388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[Refrain]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Yes,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Jesus loves me!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Yes,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Jesus loves me!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Yes,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Jesus loves me!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The Bible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tells me so.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Bible - Jesus &amp; Us United Together At La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066801"/>
            <a:ext cx="54102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OPENING SONG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PLEASE STAND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external-content.duckduckgo.com1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en-US" sz="4400" b="1" dirty="0" smtClean="0">
                <a:solidFill>
                  <a:srgbClr val="FFFF00"/>
                </a:solidFill>
              </a:rPr>
              <a:t>We Are His Hands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762000"/>
            <a:ext cx="3962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[1]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We are his hands to touch the world around us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We are His feet to go where He may lead.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And we are His love burning in the darkness,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We are his love shining in the night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external-content.duckduckgo.com63.jpg"/>
          <p:cNvPicPr>
            <a:picLocks noChangeAspect="1"/>
          </p:cNvPicPr>
          <p:nvPr/>
        </p:nvPicPr>
        <p:blipFill>
          <a:blip r:embed="rId2"/>
          <a:srcRect r="20918"/>
          <a:stretch>
            <a:fillRect/>
          </a:stretch>
        </p:blipFill>
        <p:spPr>
          <a:xfrm>
            <a:off x="0" y="1219200"/>
            <a:ext cx="5181601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en-US" sz="4400" b="1" dirty="0" smtClean="0">
                <a:solidFill>
                  <a:srgbClr val="FFFF00"/>
                </a:solidFill>
              </a:rPr>
              <a:t>We Are His Hands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3000"/>
            <a:ext cx="4191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[2]</a:t>
            </a:r>
          </a:p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We are His eyes to see the need in others</a:t>
            </a:r>
            <a:br>
              <a:rPr lang="en-US" sz="3200" b="1" dirty="0" smtClean="0">
                <a:solidFill>
                  <a:srgbClr val="FFFFFF"/>
                </a:solidFill>
              </a:rPr>
            </a:br>
            <a:r>
              <a:rPr lang="en-US" sz="3200" b="1" dirty="0" smtClean="0">
                <a:solidFill>
                  <a:srgbClr val="FFFFFF"/>
                </a:solidFill>
              </a:rPr>
              <a:t>We are His voice to tell of His return,</a:t>
            </a:r>
            <a:br>
              <a:rPr lang="en-US" sz="3200" b="1" dirty="0" smtClean="0">
                <a:solidFill>
                  <a:srgbClr val="FFFFFF"/>
                </a:solidFill>
              </a:rPr>
            </a:br>
            <a:r>
              <a:rPr lang="en-US" sz="3200" b="1" dirty="0" smtClean="0">
                <a:solidFill>
                  <a:srgbClr val="FFFFFF"/>
                </a:solidFill>
              </a:rPr>
              <a:t>And we are His love burning in the darkness,</a:t>
            </a:r>
            <a:br>
              <a:rPr lang="en-US" sz="3200" b="1" dirty="0" smtClean="0">
                <a:solidFill>
                  <a:srgbClr val="FFFFFF"/>
                </a:solidFill>
              </a:rPr>
            </a:br>
            <a:r>
              <a:rPr lang="en-US" sz="3200" b="1" dirty="0" smtClean="0">
                <a:solidFill>
                  <a:srgbClr val="FFFFFF"/>
                </a:solidFill>
              </a:rPr>
              <a:t>We are His love shining in the night.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Bible - Jesus Laying On Of Ha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295400"/>
            <a:ext cx="49530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en-US" sz="4400" b="1" dirty="0" smtClean="0">
                <a:solidFill>
                  <a:srgbClr val="FFFF00"/>
                </a:solidFill>
              </a:rPr>
              <a:t>We Are His Hands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762000"/>
            <a:ext cx="403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[3]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We are his hands to touch the world around us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We are His feet to go where He may lead.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And we are His love burning in the darkness,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We are his love shining in the night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external-content.duckduckgo.com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5182834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PLEASE BE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SEATED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external-content.duckduckgo.com1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06006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SPECIAL MUSIC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MINISTRY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external-content.duckduckgo.com1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OPENING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PRAYER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external-content.duckduckgo.com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xternal-content.duckduckgo.com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310" y="1219200"/>
            <a:ext cx="9159310" cy="4267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715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</a:rPr>
              <a:t>http://www.pearltrees.com/awhn</a:t>
            </a:r>
            <a:endParaRPr lang="en-US" sz="48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ternal-content.duckduckgo.com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434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“</a:t>
            </a:r>
            <a:r>
              <a:rPr lang="en-US" sz="4800" b="1" dirty="0" smtClean="0">
                <a:solidFill>
                  <a:srgbClr val="FFFF00"/>
                </a:solidFill>
              </a:rPr>
              <a:t>[Jesus]</a:t>
            </a:r>
            <a:r>
              <a:rPr lang="en-US" sz="4800" b="1" dirty="0" smtClean="0">
                <a:solidFill>
                  <a:schemeClr val="bg1"/>
                </a:solidFill>
              </a:rPr>
              <a:t> … </a:t>
            </a:r>
            <a:r>
              <a:rPr lang="en-US" sz="4800" b="1" u="sng" dirty="0" smtClean="0">
                <a:solidFill>
                  <a:srgbClr val="FFFF00"/>
                </a:solidFill>
              </a:rPr>
              <a:t>stood up</a:t>
            </a:r>
            <a:r>
              <a:rPr lang="en-US" sz="4800" b="1" dirty="0" smtClean="0">
                <a:solidFill>
                  <a:schemeClr val="bg1"/>
                </a:solidFill>
              </a:rPr>
              <a:t> for to read.” </a:t>
            </a:r>
            <a:r>
              <a:rPr lang="en-US" sz="4800" b="1" dirty="0" smtClean="0">
                <a:solidFill>
                  <a:srgbClr val="00B0F0"/>
                </a:solidFill>
              </a:rPr>
              <a:t>– Luke 4:16 KJB</a:t>
            </a:r>
            <a:r>
              <a:rPr lang="en-US" sz="4800" b="1" dirty="0" smtClean="0">
                <a:solidFill>
                  <a:schemeClr val="bg1"/>
                </a:solidFill>
              </a:rPr>
              <a:t>, let’s all stand.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ble - Open Book Glow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Scripture Reading:  </a:t>
            </a:r>
            <a:r>
              <a:rPr lang="en-US" sz="4400" b="1" dirty="0" smtClean="0">
                <a:solidFill>
                  <a:srgbClr val="00B0F0"/>
                </a:solidFill>
              </a:rPr>
              <a:t>Luke 9:23 KJB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0292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“And he </a:t>
            </a:r>
            <a:r>
              <a:rPr lang="en-US" sz="3600" b="1" dirty="0" smtClean="0">
                <a:solidFill>
                  <a:srgbClr val="FFFF00"/>
                </a:solidFill>
              </a:rPr>
              <a:t>[Jesus]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said to them all, If any man will come after me, let him deny himself, and take up his cross daily, and </a:t>
            </a:r>
            <a:r>
              <a:rPr lang="en-US" sz="3600" b="1" u="sng" dirty="0">
                <a:solidFill>
                  <a:srgbClr val="FFFF00"/>
                </a:solidFill>
              </a:rPr>
              <a:t>follow me</a:t>
            </a:r>
            <a:r>
              <a:rPr lang="en-US" sz="3600" b="1" dirty="0" smtClean="0">
                <a:solidFill>
                  <a:schemeClr val="bg1"/>
                </a:solidFill>
              </a:rPr>
              <a:t>.” </a:t>
            </a:r>
            <a:r>
              <a:rPr lang="en-US" sz="2800" b="1" dirty="0" smtClean="0">
                <a:solidFill>
                  <a:srgbClr val="00B0F0"/>
                </a:solidFill>
              </a:rPr>
              <a:t>– Luke 9:23 KJB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Jesus </a:t>
            </a:r>
            <a:r>
              <a:rPr lang="en-US" sz="3600" b="1" dirty="0" smtClean="0">
                <a:solidFill>
                  <a:srgbClr val="FFFF00"/>
                </a:solidFill>
              </a:rPr>
              <a:t>“kneeled down”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[Luke 22:41 KJB]</a:t>
            </a:r>
            <a:r>
              <a:rPr lang="en-US" sz="3600" b="1" dirty="0" smtClean="0">
                <a:solidFill>
                  <a:schemeClr val="bg1"/>
                </a:solidFill>
              </a:rPr>
              <a:t> for prayer … </a:t>
            </a:r>
            <a:r>
              <a:rPr lang="en-US" sz="3600" b="1" dirty="0" smtClean="0">
                <a:solidFill>
                  <a:srgbClr val="FFFF00"/>
                </a:solidFill>
              </a:rPr>
              <a:t>let’s all</a:t>
            </a:r>
            <a:r>
              <a:rPr lang="en-US" sz="3600" b="1" dirty="0" smtClean="0">
                <a:solidFill>
                  <a:schemeClr val="bg1"/>
                </a:solidFill>
              </a:rPr>
              <a:t> (who are able to) </a:t>
            </a:r>
            <a:r>
              <a:rPr lang="en-US" sz="3600" b="1" dirty="0" smtClean="0">
                <a:solidFill>
                  <a:srgbClr val="FFFF00"/>
                </a:solidFill>
              </a:rPr>
              <a:t>kneel</a:t>
            </a:r>
            <a:r>
              <a:rPr lang="en-US" sz="3600" b="1" dirty="0" smtClean="0">
                <a:solidFill>
                  <a:schemeClr val="bg1"/>
                </a:solidFill>
              </a:rPr>
              <a:t>.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external-content.duckduckgo.com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64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ble - Jesus - Prayer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86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Jesus </a:t>
            </a:r>
            <a:r>
              <a:rPr lang="en-US" sz="3600" b="1" dirty="0" smtClean="0">
                <a:solidFill>
                  <a:srgbClr val="FFFF00"/>
                </a:solidFill>
              </a:rPr>
              <a:t>“prayed”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[Mark 1:35 KJB]</a:t>
            </a:r>
            <a:r>
              <a:rPr lang="en-US" sz="3600" b="1" dirty="0" smtClean="0">
                <a:solidFill>
                  <a:schemeClr val="bg1"/>
                </a:solidFill>
              </a:rPr>
              <a:t> … let’s pray.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019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Jesus </a:t>
            </a:r>
            <a:r>
              <a:rPr lang="en-US" sz="3600" b="1" dirty="0" smtClean="0">
                <a:solidFill>
                  <a:srgbClr val="FFFF00"/>
                </a:solidFill>
              </a:rPr>
              <a:t>“sat down”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[John 8:42 KJB]</a:t>
            </a:r>
            <a:r>
              <a:rPr lang="en-US" sz="3600" b="1" dirty="0" smtClean="0">
                <a:solidFill>
                  <a:schemeClr val="bg1"/>
                </a:solidFill>
              </a:rPr>
              <a:t> … let’s sit.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external-content.duckduckgo.com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87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54967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“And </a:t>
            </a:r>
            <a:r>
              <a:rPr lang="en-US" sz="3600" b="1" dirty="0">
                <a:solidFill>
                  <a:schemeClr val="bg1"/>
                </a:solidFill>
              </a:rPr>
              <a:t>Jesus, walking by the sea of Galilee, saw two brethren, Simon called Peter, and Andrew his brother, casting a net into the sea: for they were fishers</a:t>
            </a:r>
            <a:r>
              <a:rPr lang="en-US" sz="3600" b="1" dirty="0" smtClean="0">
                <a:solidFill>
                  <a:schemeClr val="bg1"/>
                </a:solidFill>
              </a:rPr>
              <a:t>.” </a:t>
            </a:r>
            <a:r>
              <a:rPr lang="en-US" sz="3600" b="1" dirty="0" smtClean="0">
                <a:solidFill>
                  <a:srgbClr val="00B0F0"/>
                </a:solidFill>
              </a:rPr>
              <a:t>– Matthew 4:18 KJB</a:t>
            </a:r>
            <a:endParaRPr lang="en-US" sz="3600" b="1" dirty="0">
              <a:solidFill>
                <a:srgbClr val="00B0F0"/>
              </a:solidFill>
            </a:endParaRPr>
          </a:p>
        </p:txBody>
      </p:sp>
      <p:pic>
        <p:nvPicPr>
          <p:cNvPr id="9" name="Picture 8" descr="external-content.duckduckgo.com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ternal-content.duckduckgo.com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449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What did Jesus say to Peter and Andrew?  Who knows? </a:t>
            </a:r>
            <a:r>
              <a:rPr lang="en-US" sz="4000" b="1" dirty="0" smtClean="0">
                <a:solidFill>
                  <a:srgbClr val="FFFF00"/>
                </a:solidFill>
              </a:rPr>
              <a:t>(Raise your hand.)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“And </a:t>
            </a:r>
            <a:r>
              <a:rPr lang="en-US" sz="3600" b="1" dirty="0">
                <a:solidFill>
                  <a:schemeClr val="bg1"/>
                </a:solidFill>
              </a:rPr>
              <a:t>he </a:t>
            </a:r>
            <a:r>
              <a:rPr lang="en-US" sz="3600" b="1" dirty="0" err="1">
                <a:solidFill>
                  <a:schemeClr val="bg1"/>
                </a:solidFill>
              </a:rPr>
              <a:t>saith</a:t>
            </a:r>
            <a:r>
              <a:rPr lang="en-US" sz="3600" b="1" dirty="0">
                <a:solidFill>
                  <a:schemeClr val="bg1"/>
                </a:solidFill>
              </a:rPr>
              <a:t> unto them, </a:t>
            </a:r>
            <a:r>
              <a:rPr lang="en-US" sz="3600" b="1" u="sng" dirty="0">
                <a:solidFill>
                  <a:srgbClr val="FFFF00"/>
                </a:solidFill>
              </a:rPr>
              <a:t>Follow me</a:t>
            </a:r>
            <a:r>
              <a:rPr lang="en-US" sz="3600" b="1" dirty="0">
                <a:solidFill>
                  <a:schemeClr val="bg1"/>
                </a:solidFill>
              </a:rPr>
              <a:t>, and </a:t>
            </a:r>
            <a:r>
              <a:rPr lang="en-US" sz="3600" b="1" u="sng" dirty="0">
                <a:solidFill>
                  <a:srgbClr val="FFFF00"/>
                </a:solidFill>
              </a:rPr>
              <a:t>I will make you fishers of men</a:t>
            </a:r>
            <a:r>
              <a:rPr lang="en-US" sz="3600" b="1" dirty="0" smtClean="0">
                <a:solidFill>
                  <a:schemeClr val="bg1"/>
                </a:solidFill>
              </a:rPr>
              <a:t>.” </a:t>
            </a:r>
            <a:r>
              <a:rPr lang="en-US" sz="3600" b="1" dirty="0" smtClean="0">
                <a:solidFill>
                  <a:srgbClr val="00B0F0"/>
                </a:solidFill>
              </a:rPr>
              <a:t>– Matthew 4:19 KJB</a:t>
            </a:r>
            <a:endParaRPr lang="en-US" sz="3600" b="1" dirty="0">
              <a:solidFill>
                <a:srgbClr val="00B0F0"/>
              </a:solidFill>
            </a:endParaRPr>
          </a:p>
        </p:txBody>
      </p:sp>
      <p:pic>
        <p:nvPicPr>
          <p:cNvPr id="6" name="Picture 5" descr="external-content.duckduckgo.com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45613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54967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“For </a:t>
            </a:r>
            <a:r>
              <a:rPr lang="en-US" sz="3600" b="1" dirty="0">
                <a:solidFill>
                  <a:schemeClr val="bg1"/>
                </a:solidFill>
              </a:rPr>
              <a:t>even </a:t>
            </a:r>
            <a:r>
              <a:rPr lang="en-US" sz="3600" b="1" u="sng" dirty="0">
                <a:solidFill>
                  <a:srgbClr val="FFFF00"/>
                </a:solidFill>
              </a:rPr>
              <a:t>hereunto were ye called</a:t>
            </a:r>
            <a:r>
              <a:rPr lang="en-US" sz="3600" b="1" dirty="0">
                <a:solidFill>
                  <a:schemeClr val="bg1"/>
                </a:solidFill>
              </a:rPr>
              <a:t>: because </a:t>
            </a:r>
            <a:r>
              <a:rPr lang="en-US" sz="3600" b="1" u="sng" dirty="0">
                <a:solidFill>
                  <a:srgbClr val="FFFF00"/>
                </a:solidFill>
              </a:rPr>
              <a:t>Christ also</a:t>
            </a:r>
            <a:r>
              <a:rPr lang="en-US" sz="3600" b="1" dirty="0">
                <a:solidFill>
                  <a:schemeClr val="bg1"/>
                </a:solidFill>
              </a:rPr>
              <a:t> suffered for us, </a:t>
            </a:r>
            <a:r>
              <a:rPr lang="en-US" sz="3600" b="1" u="sng" dirty="0">
                <a:solidFill>
                  <a:srgbClr val="FFFF00"/>
                </a:solidFill>
              </a:rPr>
              <a:t>leaving us an example, that ye should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u="sng" dirty="0">
                <a:solidFill>
                  <a:srgbClr val="FFFF00"/>
                </a:solidFill>
              </a:rPr>
              <a:t>follow his steps</a:t>
            </a:r>
            <a:r>
              <a:rPr lang="en-US" sz="3600" b="1" dirty="0" smtClean="0">
                <a:solidFill>
                  <a:schemeClr val="bg1"/>
                </a:solidFill>
              </a:rPr>
              <a:t>:”</a:t>
            </a:r>
          </a:p>
          <a:p>
            <a:pPr algn="ctr"/>
            <a:r>
              <a:rPr lang="en-US" sz="3600" b="1" dirty="0" smtClean="0">
                <a:solidFill>
                  <a:srgbClr val="00B0F0"/>
                </a:solidFill>
              </a:rPr>
              <a:t>– 1 Peter 2:21 KJB</a:t>
            </a:r>
            <a:endParaRPr lang="en-US" sz="3600" b="1" dirty="0">
              <a:solidFill>
                <a:srgbClr val="00B0F0"/>
              </a:solidFill>
            </a:endParaRPr>
          </a:p>
        </p:txBody>
      </p:sp>
      <p:pic>
        <p:nvPicPr>
          <p:cNvPr id="8" name="Picture 7" descr="external-content.duckduckgo.com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34713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SONG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SERVICE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external-content.duckduckgo.com1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105399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What do we need to do?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(all together!)</a:t>
            </a:r>
            <a:endParaRPr lang="en-US" sz="4800" b="1" dirty="0">
              <a:solidFill>
                <a:srgbClr val="00B0F0"/>
              </a:solidFill>
            </a:endParaRPr>
          </a:p>
        </p:txBody>
      </p:sp>
      <p:pic>
        <p:nvPicPr>
          <p:cNvPr id="6" name="Picture 5" descr="external-content.duckduckgo.com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02700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Let’s think about some things Jesus did!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external-content.duckduckgo.com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47815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49895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Jesus, while walking some more, and visiting people, saw another man at work, who was it? Who knows?</a:t>
            </a:r>
          </a:p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(Raise your hand.)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8" name="Picture 7" descr="external-content.duckduckgo.com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Matthew Levi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external-content.duckduckgo.com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00"/>
            <a:ext cx="9143999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54967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Jesus called others to </a:t>
            </a:r>
            <a:r>
              <a:rPr lang="en-US" sz="4800" b="1" dirty="0" smtClean="0">
                <a:solidFill>
                  <a:srgbClr val="FFFF00"/>
                </a:solidFill>
              </a:rPr>
              <a:t>“follow”</a:t>
            </a:r>
            <a:r>
              <a:rPr lang="en-US" sz="4800" b="1" dirty="0" smtClean="0">
                <a:solidFill>
                  <a:schemeClr val="bg1"/>
                </a:solidFill>
              </a:rPr>
              <a:t> Him.  Should we also ask others to follow Him then?</a:t>
            </a:r>
            <a:endParaRPr lang="en-US" sz="4800" b="1" dirty="0">
              <a:solidFill>
                <a:srgbClr val="00B0F0"/>
              </a:solidFill>
            </a:endParaRPr>
          </a:p>
        </p:txBody>
      </p:sp>
      <p:pic>
        <p:nvPicPr>
          <p:cNvPr id="8" name="Picture 7" descr="external-content.duckduckgo.com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867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Did Jesus ask older people to follow him?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Bible - Zacchaeus And Jes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6291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4360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chemeClr val="bg1"/>
                </a:solidFill>
              </a:rPr>
              <a:t>Did Jesus ask younger people to follow him?</a:t>
            </a:r>
            <a:endParaRPr lang="en-US" sz="38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Bible - Jesus - Come To Jesus 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“But </a:t>
            </a:r>
            <a:r>
              <a:rPr lang="en-US" sz="3200" b="1" dirty="0">
                <a:solidFill>
                  <a:schemeClr val="bg1"/>
                </a:solidFill>
              </a:rPr>
              <a:t>Jesus said, Suffer </a:t>
            </a:r>
            <a:r>
              <a:rPr lang="en-US" sz="3200" b="1" u="sng" dirty="0">
                <a:solidFill>
                  <a:srgbClr val="FFFF00"/>
                </a:solidFill>
              </a:rPr>
              <a:t>little children</a:t>
            </a:r>
            <a:r>
              <a:rPr lang="en-US" sz="3200" b="1" dirty="0">
                <a:solidFill>
                  <a:schemeClr val="bg1"/>
                </a:solidFill>
              </a:rPr>
              <a:t>, and forbid them not, to </a:t>
            </a:r>
            <a:r>
              <a:rPr lang="en-US" sz="3200" b="1" u="sng" dirty="0">
                <a:solidFill>
                  <a:srgbClr val="FFFF00"/>
                </a:solidFill>
              </a:rPr>
              <a:t>come unto me</a:t>
            </a:r>
            <a:r>
              <a:rPr lang="en-US" sz="3200" b="1" dirty="0">
                <a:solidFill>
                  <a:schemeClr val="bg1"/>
                </a:solidFill>
              </a:rPr>
              <a:t>: for of such is the kingdom of heaven</a:t>
            </a:r>
            <a:r>
              <a:rPr lang="en-US" sz="3200" b="1" dirty="0" smtClean="0">
                <a:solidFill>
                  <a:schemeClr val="bg1"/>
                </a:solidFill>
              </a:rPr>
              <a:t>.” </a:t>
            </a:r>
            <a:r>
              <a:rPr lang="en-US" sz="3200" b="1" dirty="0" smtClean="0">
                <a:solidFill>
                  <a:srgbClr val="00B0F0"/>
                </a:solidFill>
              </a:rPr>
              <a:t>– Matthew 19:14 KJB</a:t>
            </a:r>
            <a:endParaRPr lang="en-US" sz="3200" b="1" dirty="0">
              <a:solidFill>
                <a:srgbClr val="00B0F0"/>
              </a:solidFill>
            </a:endParaRPr>
          </a:p>
        </p:txBody>
      </p:sp>
      <p:pic>
        <p:nvPicPr>
          <p:cNvPr id="8" name="Picture 7" descr="external-content.duckduckgo.com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426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Did Jesus bring healing those who are sick, and to help them up? </a:t>
            </a:r>
            <a:r>
              <a:rPr lang="en-US" sz="3200" b="1" dirty="0" smtClean="0">
                <a:solidFill>
                  <a:srgbClr val="00B050"/>
                </a:solidFill>
              </a:rPr>
              <a:t>[see </a:t>
            </a:r>
            <a:r>
              <a:rPr lang="en-US" sz="3200" b="1" dirty="0" smtClean="0">
                <a:solidFill>
                  <a:srgbClr val="00B0F0"/>
                </a:solidFill>
              </a:rPr>
              <a:t>Mark 5:41 KJB</a:t>
            </a:r>
            <a:r>
              <a:rPr lang="en-US" sz="3200" b="1" dirty="0" smtClean="0">
                <a:solidFill>
                  <a:srgbClr val="00B050"/>
                </a:solidFill>
              </a:rPr>
              <a:t>]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Bible - Jesus - EvangAliv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Should we help others, and lift them up when they are down? </a:t>
            </a:r>
            <a:r>
              <a:rPr lang="en-US" sz="3200" b="1" dirty="0" smtClean="0">
                <a:solidFill>
                  <a:srgbClr val="00B050"/>
                </a:solidFill>
              </a:rPr>
              <a:t>[see </a:t>
            </a:r>
            <a:r>
              <a:rPr lang="en-US" sz="3200" b="1" dirty="0" smtClean="0">
                <a:solidFill>
                  <a:srgbClr val="00B0F0"/>
                </a:solidFill>
              </a:rPr>
              <a:t>1 Corinthians 12:28 KJB</a:t>
            </a:r>
            <a:r>
              <a:rPr lang="en-US" sz="3200" b="1" dirty="0" smtClean="0">
                <a:solidFill>
                  <a:srgbClr val="00B050"/>
                </a:solidFill>
              </a:rPr>
              <a:t>]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Bible - Precious Jewels Samoan Kids On The Bus The Real Treasure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en-US" sz="4400" b="1" dirty="0" smtClean="0">
                <a:solidFill>
                  <a:srgbClr val="FFFF00"/>
                </a:solidFill>
              </a:rPr>
              <a:t>580.  This Little Light Of Mine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external-content.duckduckgo.com9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4632158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9600" y="762000"/>
            <a:ext cx="4724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FFFF00"/>
                </a:solidFill>
              </a:rPr>
              <a:t>[1A]</a:t>
            </a:r>
          </a:p>
          <a:p>
            <a:pPr algn="ctr"/>
            <a:r>
              <a:rPr lang="en-US" sz="4200" b="1" dirty="0" smtClean="0">
                <a:solidFill>
                  <a:schemeClr val="bg1"/>
                </a:solidFill>
              </a:rPr>
              <a:t>This little light of mine,</a:t>
            </a:r>
          </a:p>
          <a:p>
            <a:pPr algn="ctr"/>
            <a:r>
              <a:rPr lang="en-US" sz="4200" b="1" dirty="0" smtClean="0">
                <a:solidFill>
                  <a:schemeClr val="bg1"/>
                </a:solidFill>
              </a:rPr>
              <a:t>I’m going to let it shine, (shine)</a:t>
            </a:r>
          </a:p>
          <a:p>
            <a:pPr algn="ctr"/>
            <a:r>
              <a:rPr lang="en-US" sz="4200" b="1" dirty="0" smtClean="0">
                <a:solidFill>
                  <a:schemeClr val="bg1"/>
                </a:solidFill>
              </a:rPr>
              <a:t> This little light of mine,</a:t>
            </a:r>
          </a:p>
          <a:p>
            <a:pPr algn="ctr"/>
            <a:r>
              <a:rPr lang="en-US" sz="4200" b="1" dirty="0" smtClean="0">
                <a:solidFill>
                  <a:schemeClr val="bg1"/>
                </a:solidFill>
              </a:rPr>
              <a:t>I’m going to let it shine, (shine)</a:t>
            </a:r>
            <a:endParaRPr lang="en-US" sz="4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867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What are some of the ways we can help others?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6" name="Picture 5" descr="Bible - Jesus - Woman Caught In Adulte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466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Can we give hope to others by telling them of God’s love in Christ Jesus, and not condemn them?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Bible - Jesus- Woman Caught In Adultery - Mercy Sav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724399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Can we be kind and compassionate to others as Jesus?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6" name="Picture 5" descr="Bible - Jesus Casting Out A Devil 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Can we even be kind to the unthankful and the evil? </a:t>
            </a:r>
            <a:r>
              <a:rPr lang="en-US" sz="3200" b="1" dirty="0" smtClean="0">
                <a:solidFill>
                  <a:srgbClr val="00B050"/>
                </a:solidFill>
              </a:rPr>
              <a:t>[see </a:t>
            </a:r>
            <a:r>
              <a:rPr lang="en-US" sz="3200" b="1" dirty="0" smtClean="0">
                <a:solidFill>
                  <a:srgbClr val="00B0F0"/>
                </a:solidFill>
              </a:rPr>
              <a:t>Luke 6:35 KJB</a:t>
            </a:r>
            <a:r>
              <a:rPr lang="en-US" sz="3200" b="1" dirty="0" smtClean="0">
                <a:solidFill>
                  <a:srgbClr val="00B050"/>
                </a:solidFill>
              </a:rPr>
              <a:t>]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Bible - Jesus Comes To His Brethren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715289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78078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Can we take mockery, insult and injury from others, and not retaliate with bad words, mean looks, or violence?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Bible - Jesus Mocked 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70535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334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Can we “… Love [our] enemies, bless them that curse [us], do good to them that hate [us], and pray for them which despitefully use [us], and persecute [us]”? </a:t>
            </a:r>
            <a:r>
              <a:rPr lang="en-US" sz="2400" b="1" dirty="0" smtClean="0">
                <a:solidFill>
                  <a:srgbClr val="00B0F0"/>
                </a:solidFill>
              </a:rPr>
              <a:t>[Matthew 5:44 KJB]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6" name="Picture 5" descr="Bible - Jesus Comes To His Brethren 05 - Cross Tree (Oliver Pengilley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4343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8194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Father, forgive them …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38862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… for they know not what they do.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                                  </a:t>
            </a:r>
            <a:r>
              <a:rPr lang="en-US" sz="3600" b="1" dirty="0" smtClean="0">
                <a:solidFill>
                  <a:srgbClr val="00B0F0"/>
                </a:solidFill>
              </a:rPr>
              <a:t>[Luke 23:34 KJB]</a:t>
            </a:r>
            <a:endParaRPr lang="en-US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Can we take care of the creatures that God gives to us as gifts?  Like puppies, kitties, and other things?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11" name="Picture 10" descr="Bible - Jesus - Shephered 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715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Can we spend time with our little brothers and/or sisters, and show them about God’s love?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Bible - Jesus - Jesus With Young Chi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708759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Can we spend time thinking about our Father which is in Heaven, and how awesome God is?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6" name="Picture 5" descr="Bible - Jesus - Shepherd 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019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Can we tell others of Our Father which is in Heaven as Jesus?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Bible - Jesus And The Father 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81488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en-US" sz="4400" b="1" dirty="0" smtClean="0">
                <a:solidFill>
                  <a:srgbClr val="FFFF00"/>
                </a:solidFill>
              </a:rPr>
              <a:t>580.  This Little Light Of Mine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66800"/>
            <a:ext cx="472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FFFF00"/>
                </a:solidFill>
              </a:rPr>
              <a:t>[1B]</a:t>
            </a:r>
          </a:p>
          <a:p>
            <a:pPr algn="ctr"/>
            <a:r>
              <a:rPr lang="en-US" sz="4200" b="1" dirty="0" smtClean="0">
                <a:solidFill>
                  <a:schemeClr val="bg1"/>
                </a:solidFill>
              </a:rPr>
              <a:t>This little light of mine,</a:t>
            </a:r>
          </a:p>
          <a:p>
            <a:pPr algn="ctr"/>
            <a:r>
              <a:rPr lang="en-US" sz="4200" b="1" dirty="0" smtClean="0">
                <a:solidFill>
                  <a:schemeClr val="bg1"/>
                </a:solidFill>
              </a:rPr>
              <a:t>I’m going to let it shine,</a:t>
            </a:r>
            <a:br>
              <a:rPr lang="en-US" sz="4200" b="1" dirty="0" smtClean="0">
                <a:solidFill>
                  <a:schemeClr val="bg1"/>
                </a:solidFill>
              </a:rPr>
            </a:br>
            <a:r>
              <a:rPr lang="en-US" sz="4200" b="1" dirty="0" smtClean="0">
                <a:solidFill>
                  <a:schemeClr val="bg1"/>
                </a:solidFill>
              </a:rPr>
              <a:t>Let it shine,</a:t>
            </a:r>
          </a:p>
          <a:p>
            <a:pPr algn="ctr"/>
            <a:r>
              <a:rPr lang="en-US" sz="4200" b="1" dirty="0" smtClean="0">
                <a:solidFill>
                  <a:schemeClr val="bg1"/>
                </a:solidFill>
              </a:rPr>
              <a:t>let it shine,</a:t>
            </a:r>
          </a:p>
          <a:p>
            <a:pPr algn="ctr"/>
            <a:r>
              <a:rPr lang="en-US" sz="4200" b="1" dirty="0" smtClean="0">
                <a:solidFill>
                  <a:schemeClr val="bg1"/>
                </a:solidFill>
              </a:rPr>
              <a:t>let it shine.</a:t>
            </a:r>
            <a:endParaRPr lang="en-US" sz="42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external-content.duckduckgo.com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143000"/>
            <a:ext cx="4800600" cy="5185458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019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Can we spend time gardening as Jesus did?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6" name="Picture 5" descr="Bible - Jesus - God Garde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770425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63880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Can we be filled with the Holy Spirit as Jesus?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“But the fruit of the Spirit is love, joy, peace, longsuffering, gentleness, goodness, faith, Meekness, temperance: against such there is no law.” </a:t>
            </a:r>
            <a:r>
              <a:rPr lang="en-US" sz="2000" b="1" dirty="0" smtClean="0">
                <a:solidFill>
                  <a:srgbClr val="00B0F0"/>
                </a:solidFill>
              </a:rPr>
              <a:t>– Galatians 5:22-23 KJB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Character Buil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791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Can we keep the Sabbath Holy as Jesus did?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6" name="Picture 5" descr="Bible - Wheat 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799"/>
            <a:ext cx="9144000" cy="4442381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019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Should we play sports on the Sabbath?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external-content.duckduckgo.com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Should we go to a restaurant on Sabbath and make other people serve us?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6" name="Picture 5" descr="external-content.duckduckgo.com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Can we go for a nature walk like Jesus on the Sabbath? </a:t>
            </a:r>
            <a:r>
              <a:rPr lang="en-US" sz="2800" b="1" dirty="0" smtClean="0">
                <a:solidFill>
                  <a:srgbClr val="00B050"/>
                </a:solidFill>
              </a:rPr>
              <a:t>[see </a:t>
            </a:r>
            <a:r>
              <a:rPr lang="en-US" sz="2800" b="1" dirty="0" smtClean="0">
                <a:solidFill>
                  <a:srgbClr val="00B0F0"/>
                </a:solidFill>
              </a:rPr>
              <a:t>Matthew 12:1; Mark 2:23; Luke 6:1 KJB</a:t>
            </a:r>
            <a:r>
              <a:rPr lang="en-US" sz="2800" b="1" dirty="0" smtClean="0">
                <a:solidFill>
                  <a:srgbClr val="00B050"/>
                </a:solidFill>
              </a:rPr>
              <a:t>]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external-content.duckduckgo.com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799"/>
            <a:ext cx="9144000" cy="4661061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943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Can we tell others about God’s sacred Law as Jesus?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8" name="Picture 7" descr="Bible - Ten Commandments Sapphire 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799"/>
            <a:ext cx="9144000" cy="4876801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How many of you, want to follow Jesus with all your heart, soul, mind &amp; strength? </a:t>
            </a:r>
            <a:r>
              <a:rPr lang="en-US" sz="3200" b="1" dirty="0" smtClean="0">
                <a:solidFill>
                  <a:srgbClr val="00B050"/>
                </a:solidFill>
              </a:rPr>
              <a:t>[see </a:t>
            </a:r>
            <a:r>
              <a:rPr lang="en-US" sz="3200" b="1" dirty="0" smtClean="0">
                <a:solidFill>
                  <a:srgbClr val="00B0F0"/>
                </a:solidFill>
              </a:rPr>
              <a:t>Mark 12:30 KJB</a:t>
            </a:r>
            <a:r>
              <a:rPr lang="en-US" sz="3200" b="1" dirty="0" smtClean="0">
                <a:solidFill>
                  <a:srgbClr val="00B050"/>
                </a:solidFill>
              </a:rPr>
              <a:t>]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4" name="Picture 3" descr="external-content.duckduckgo.com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4699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2883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“And </a:t>
            </a:r>
            <a:r>
              <a:rPr lang="en-US" sz="4000" b="1" dirty="0">
                <a:solidFill>
                  <a:schemeClr val="bg1"/>
                </a:solidFill>
              </a:rPr>
              <a:t>when they had </a:t>
            </a:r>
            <a:r>
              <a:rPr lang="en-US" sz="4000" b="1" u="sng" dirty="0">
                <a:solidFill>
                  <a:srgbClr val="FFFF00"/>
                </a:solidFill>
              </a:rPr>
              <a:t>sung an hymn</a:t>
            </a:r>
            <a:r>
              <a:rPr lang="en-US" sz="4000" b="1" dirty="0">
                <a:solidFill>
                  <a:schemeClr val="bg1"/>
                </a:solidFill>
              </a:rPr>
              <a:t>, they went </a:t>
            </a:r>
            <a:r>
              <a:rPr lang="en-US" sz="4000" b="1" dirty="0" smtClean="0">
                <a:solidFill>
                  <a:schemeClr val="bg1"/>
                </a:solidFill>
              </a:rPr>
              <a:t>out …” </a:t>
            </a:r>
            <a:r>
              <a:rPr lang="en-US" sz="4000" b="1" dirty="0" smtClean="0">
                <a:solidFill>
                  <a:srgbClr val="00B0F0"/>
                </a:solidFill>
              </a:rPr>
              <a:t>– Matthew 26:30 KJB</a:t>
            </a:r>
            <a:endParaRPr lang="en-US" sz="40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F0"/>
                </a:solidFill>
              </a:rPr>
              <a:t>Follow the Leader </a:t>
            </a:r>
            <a:r>
              <a:rPr lang="en-US" sz="6600" b="1" dirty="0" smtClean="0">
                <a:solidFill>
                  <a:srgbClr val="FFFF00"/>
                </a:solidFill>
              </a:rPr>
              <a:t>[Jesus]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6" name="Picture 5" descr="external-content.duckduckgo.com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ternal-content.duckduckgo.com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4800600" cy="586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1219200"/>
            <a:ext cx="434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FFFF00"/>
                </a:solidFill>
              </a:rPr>
              <a:t>I</a:t>
            </a:r>
            <a:r>
              <a:rPr lang="en-US" sz="4200" b="1" dirty="0" smtClean="0">
                <a:solidFill>
                  <a:schemeClr val="bg1"/>
                </a:solidFill>
              </a:rPr>
              <a:t> have decided</a:t>
            </a:r>
          </a:p>
          <a:p>
            <a:pPr algn="ctr"/>
            <a:r>
              <a:rPr lang="en-US" sz="4200" b="1" dirty="0" smtClean="0">
                <a:solidFill>
                  <a:schemeClr val="bg1"/>
                </a:solidFill>
              </a:rPr>
              <a:t>to </a:t>
            </a:r>
            <a:r>
              <a:rPr lang="en-US" sz="4200" b="1" dirty="0" smtClean="0">
                <a:solidFill>
                  <a:srgbClr val="FFFF00"/>
                </a:solidFill>
              </a:rPr>
              <a:t>FOLLOW</a:t>
            </a:r>
            <a:r>
              <a:rPr lang="en-US" sz="4200" b="1" dirty="0" smtClean="0">
                <a:solidFill>
                  <a:schemeClr val="bg1"/>
                </a:solidFill>
              </a:rPr>
              <a:t> </a:t>
            </a:r>
            <a:r>
              <a:rPr lang="en-US" sz="4200" b="1" dirty="0" smtClean="0">
                <a:solidFill>
                  <a:srgbClr val="FFFF00"/>
                </a:solidFill>
              </a:rPr>
              <a:t>Jesus</a:t>
            </a:r>
            <a:r>
              <a:rPr lang="en-US" sz="42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sz="4200" b="1" dirty="0" smtClean="0">
                <a:solidFill>
                  <a:srgbClr val="FFFF00"/>
                </a:solidFill>
              </a:rPr>
              <a:t>I</a:t>
            </a:r>
            <a:r>
              <a:rPr lang="en-US" sz="4200" b="1" dirty="0" smtClean="0">
                <a:solidFill>
                  <a:schemeClr val="bg1"/>
                </a:solidFill>
              </a:rPr>
              <a:t> have decided</a:t>
            </a:r>
          </a:p>
          <a:p>
            <a:pPr algn="ctr"/>
            <a:r>
              <a:rPr lang="en-US" sz="4200" b="1" dirty="0" smtClean="0">
                <a:solidFill>
                  <a:schemeClr val="bg1"/>
                </a:solidFill>
              </a:rPr>
              <a:t>to </a:t>
            </a:r>
            <a:r>
              <a:rPr lang="en-US" sz="4200" b="1" dirty="0" smtClean="0">
                <a:solidFill>
                  <a:srgbClr val="FFFF00"/>
                </a:solidFill>
              </a:rPr>
              <a:t>FOLLOW</a:t>
            </a:r>
            <a:r>
              <a:rPr lang="en-US" sz="4200" b="1" dirty="0" smtClean="0">
                <a:solidFill>
                  <a:schemeClr val="bg1"/>
                </a:solidFill>
              </a:rPr>
              <a:t> </a:t>
            </a:r>
            <a:r>
              <a:rPr lang="en-US" sz="4200" b="1" dirty="0" smtClean="0">
                <a:solidFill>
                  <a:srgbClr val="FFFF00"/>
                </a:solidFill>
              </a:rPr>
              <a:t>Jesus</a:t>
            </a:r>
            <a:r>
              <a:rPr lang="en-US" sz="42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sz="4200" b="1" dirty="0" smtClean="0">
                <a:solidFill>
                  <a:srgbClr val="FFFF00"/>
                </a:solidFill>
              </a:rPr>
              <a:t>I</a:t>
            </a:r>
            <a:r>
              <a:rPr lang="en-US" sz="4200" b="1" dirty="0" smtClean="0">
                <a:solidFill>
                  <a:schemeClr val="bg1"/>
                </a:solidFill>
              </a:rPr>
              <a:t> have decided</a:t>
            </a:r>
          </a:p>
          <a:p>
            <a:pPr algn="ctr"/>
            <a:r>
              <a:rPr lang="en-US" sz="4200" b="1" dirty="0" smtClean="0">
                <a:solidFill>
                  <a:schemeClr val="bg1"/>
                </a:solidFill>
              </a:rPr>
              <a:t>to </a:t>
            </a:r>
            <a:r>
              <a:rPr lang="en-US" sz="4200" b="1" dirty="0" smtClean="0">
                <a:solidFill>
                  <a:srgbClr val="FFFF00"/>
                </a:solidFill>
              </a:rPr>
              <a:t>FOLLOW</a:t>
            </a:r>
            <a:r>
              <a:rPr lang="en-US" sz="4200" b="1" dirty="0" smtClean="0">
                <a:solidFill>
                  <a:schemeClr val="bg1"/>
                </a:solidFill>
              </a:rPr>
              <a:t> </a:t>
            </a:r>
            <a:r>
              <a:rPr lang="en-US" sz="4200" b="1" dirty="0" smtClean="0">
                <a:solidFill>
                  <a:srgbClr val="FFFF00"/>
                </a:solidFill>
              </a:rPr>
              <a:t>Jesus</a:t>
            </a:r>
            <a:r>
              <a:rPr lang="en-US" sz="42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sz="4200" b="1" dirty="0" smtClean="0">
                <a:solidFill>
                  <a:schemeClr val="bg1"/>
                </a:solidFill>
              </a:rPr>
              <a:t>No turning back,</a:t>
            </a:r>
          </a:p>
          <a:p>
            <a:pPr algn="ctr"/>
            <a:r>
              <a:rPr lang="en-US" sz="4200" b="1" dirty="0" smtClean="0">
                <a:solidFill>
                  <a:schemeClr val="bg1"/>
                </a:solidFill>
              </a:rPr>
              <a:t>No turning back …</a:t>
            </a:r>
            <a:endParaRPr lang="en-US" sz="4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I</a:t>
            </a:r>
            <a:r>
              <a:rPr lang="en-US" sz="5400" b="1" dirty="0" smtClean="0">
                <a:solidFill>
                  <a:schemeClr val="bg1"/>
                </a:solidFill>
              </a:rPr>
              <a:t> Have Decided To </a:t>
            </a:r>
            <a:r>
              <a:rPr lang="en-US" sz="5400" b="1" dirty="0" smtClean="0">
                <a:solidFill>
                  <a:srgbClr val="FFFF00"/>
                </a:solidFill>
              </a:rPr>
              <a:t>Follow Jesus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en-US" sz="4400" b="1" dirty="0" smtClean="0">
                <a:solidFill>
                  <a:srgbClr val="FFFF00"/>
                </a:solidFill>
              </a:rPr>
              <a:t>580.  This Little Light Of Mine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1371600"/>
            <a:ext cx="4724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FFFF00"/>
                </a:solidFill>
              </a:rPr>
              <a:t>[2A]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Every where I go, I’m going to let it shine, (shine)</a:t>
            </a:r>
            <a:br>
              <a:rPr lang="en-US" sz="4400" b="1" dirty="0" smtClean="0">
                <a:solidFill>
                  <a:schemeClr val="bg1"/>
                </a:solidFill>
              </a:rPr>
            </a:br>
            <a:r>
              <a:rPr lang="en-US" sz="4400" b="1" dirty="0" smtClean="0">
                <a:solidFill>
                  <a:schemeClr val="bg1"/>
                </a:solidFill>
              </a:rPr>
              <a:t>Every where I go, I’m going to let it shine, (shine)</a:t>
            </a:r>
            <a:endParaRPr lang="en-US" sz="42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external-content.duckduckgo.com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4572000" cy="4876801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71691"/>
            <a:ext cx="4343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Though none go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with me,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still </a:t>
            </a:r>
            <a:r>
              <a:rPr lang="en-US" sz="3600" b="1" dirty="0" smtClean="0">
                <a:solidFill>
                  <a:srgbClr val="FFFF00"/>
                </a:solidFill>
              </a:rPr>
              <a:t>I will FOLLOW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Though none go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with me,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still </a:t>
            </a:r>
            <a:r>
              <a:rPr lang="en-US" sz="3600" b="1" dirty="0" smtClean="0">
                <a:solidFill>
                  <a:srgbClr val="FFFF00"/>
                </a:solidFill>
              </a:rPr>
              <a:t>I will FOLLOW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Though none go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with me,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still </a:t>
            </a:r>
            <a:r>
              <a:rPr lang="en-US" sz="3600" b="1" dirty="0" smtClean="0">
                <a:solidFill>
                  <a:srgbClr val="FFFF00"/>
                </a:solidFill>
              </a:rPr>
              <a:t>I will FOLLOW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No turning back,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No turning back …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external-content.duckduckgo.com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160" y="838200"/>
            <a:ext cx="4815840" cy="601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I</a:t>
            </a:r>
            <a:r>
              <a:rPr lang="en-US" sz="5400" b="1" dirty="0" smtClean="0">
                <a:solidFill>
                  <a:schemeClr val="bg1"/>
                </a:solidFill>
              </a:rPr>
              <a:t> Have Decided To </a:t>
            </a:r>
            <a:r>
              <a:rPr lang="en-US" sz="5400" b="1" dirty="0" smtClean="0">
                <a:solidFill>
                  <a:srgbClr val="FFFF00"/>
                </a:solidFill>
              </a:rPr>
              <a:t>Follow Jesus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I</a:t>
            </a:r>
            <a:r>
              <a:rPr lang="en-US" sz="5400" b="1" dirty="0" smtClean="0">
                <a:solidFill>
                  <a:schemeClr val="bg1"/>
                </a:solidFill>
              </a:rPr>
              <a:t> Have Decided To </a:t>
            </a:r>
            <a:r>
              <a:rPr lang="en-US" sz="5400" b="1" dirty="0" smtClean="0">
                <a:solidFill>
                  <a:srgbClr val="FFFF00"/>
                </a:solidFill>
              </a:rPr>
              <a:t>Follow Jesus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1219200"/>
            <a:ext cx="4724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00" b="1" dirty="0" smtClean="0">
                <a:solidFill>
                  <a:schemeClr val="bg1"/>
                </a:solidFill>
              </a:rPr>
              <a:t>The </a:t>
            </a:r>
            <a:r>
              <a:rPr lang="en-US" sz="3900" b="1" dirty="0" smtClean="0">
                <a:solidFill>
                  <a:srgbClr val="FFFF00"/>
                </a:solidFill>
              </a:rPr>
              <a:t>Cross before me</a:t>
            </a:r>
            <a:r>
              <a:rPr lang="en-US" sz="39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sz="3900" b="1" dirty="0" smtClean="0">
                <a:solidFill>
                  <a:schemeClr val="bg1"/>
                </a:solidFill>
              </a:rPr>
              <a:t>the world behind me,</a:t>
            </a:r>
          </a:p>
          <a:p>
            <a:pPr algn="ctr"/>
            <a:endParaRPr lang="en-US" sz="1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900" b="1" dirty="0" smtClean="0">
                <a:solidFill>
                  <a:schemeClr val="bg1"/>
                </a:solidFill>
              </a:rPr>
              <a:t>The </a:t>
            </a:r>
            <a:r>
              <a:rPr lang="en-US" sz="3900" b="1" dirty="0" smtClean="0">
                <a:solidFill>
                  <a:srgbClr val="FFFF00"/>
                </a:solidFill>
              </a:rPr>
              <a:t>Cross before me</a:t>
            </a:r>
            <a:r>
              <a:rPr lang="en-US" sz="39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sz="3900" b="1" dirty="0" smtClean="0">
                <a:solidFill>
                  <a:schemeClr val="bg1"/>
                </a:solidFill>
              </a:rPr>
              <a:t>the world behind me,</a:t>
            </a:r>
          </a:p>
          <a:p>
            <a:pPr algn="ctr"/>
            <a:endParaRPr lang="en-US" sz="1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900" b="1" dirty="0" smtClean="0">
                <a:solidFill>
                  <a:schemeClr val="bg1"/>
                </a:solidFill>
              </a:rPr>
              <a:t>The </a:t>
            </a:r>
            <a:r>
              <a:rPr lang="en-US" sz="3900" b="1" dirty="0" smtClean="0">
                <a:solidFill>
                  <a:srgbClr val="FFFF00"/>
                </a:solidFill>
              </a:rPr>
              <a:t>Cross before me</a:t>
            </a:r>
            <a:r>
              <a:rPr lang="en-US" sz="39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sz="3900" b="1" dirty="0" smtClean="0">
                <a:solidFill>
                  <a:schemeClr val="bg1"/>
                </a:solidFill>
              </a:rPr>
              <a:t>the world behind me,</a:t>
            </a:r>
          </a:p>
          <a:p>
            <a:pPr algn="ctr"/>
            <a:endParaRPr lang="en-US" sz="1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900" b="1" dirty="0" smtClean="0">
                <a:solidFill>
                  <a:schemeClr val="bg1"/>
                </a:solidFill>
              </a:rPr>
              <a:t>No turning back,</a:t>
            </a:r>
          </a:p>
          <a:p>
            <a:pPr algn="ctr"/>
            <a:r>
              <a:rPr lang="en-US" sz="3900" b="1" dirty="0" smtClean="0">
                <a:solidFill>
                  <a:schemeClr val="bg1"/>
                </a:solidFill>
              </a:rPr>
              <a:t>No turning back …</a:t>
            </a:r>
            <a:endParaRPr lang="en-US" sz="39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external-content.duckduckgo.com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799"/>
            <a:ext cx="4419600" cy="5794223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371600"/>
            <a:ext cx="43434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Jesus, I</a:t>
            </a:r>
            <a:r>
              <a:rPr lang="en-US" sz="3600" b="1" dirty="0" smtClean="0">
                <a:solidFill>
                  <a:schemeClr val="bg1"/>
                </a:solidFill>
              </a:rPr>
              <a:t> do </a:t>
            </a:r>
            <a:r>
              <a:rPr lang="en-US" sz="3600" b="1" dirty="0" smtClean="0">
                <a:solidFill>
                  <a:srgbClr val="FFFF00"/>
                </a:solidFill>
              </a:rPr>
              <a:t>love thee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And </a:t>
            </a:r>
            <a:r>
              <a:rPr lang="en-US" sz="3600" b="1" dirty="0" smtClean="0">
                <a:solidFill>
                  <a:srgbClr val="FFFF00"/>
                </a:solidFill>
              </a:rPr>
              <a:t>I</a:t>
            </a:r>
            <a:r>
              <a:rPr lang="en-US" sz="3600" b="1" dirty="0" smtClean="0">
                <a:solidFill>
                  <a:schemeClr val="bg1"/>
                </a:solidFill>
              </a:rPr>
              <a:t> will </a:t>
            </a:r>
            <a:r>
              <a:rPr lang="en-US" sz="3600" b="1" dirty="0" smtClean="0">
                <a:solidFill>
                  <a:srgbClr val="FFFF00"/>
                </a:solidFill>
              </a:rPr>
              <a:t>FOLLOW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endParaRPr lang="en-US" sz="1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Jesus, I</a:t>
            </a:r>
            <a:r>
              <a:rPr lang="en-US" sz="3600" b="1" dirty="0" smtClean="0">
                <a:solidFill>
                  <a:schemeClr val="bg1"/>
                </a:solidFill>
              </a:rPr>
              <a:t> do </a:t>
            </a:r>
            <a:r>
              <a:rPr lang="en-US" sz="3600" b="1" dirty="0" smtClean="0">
                <a:solidFill>
                  <a:srgbClr val="FFFF00"/>
                </a:solidFill>
              </a:rPr>
              <a:t>love thee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And </a:t>
            </a:r>
            <a:r>
              <a:rPr lang="en-US" sz="3600" b="1" dirty="0" smtClean="0">
                <a:solidFill>
                  <a:srgbClr val="FFFF00"/>
                </a:solidFill>
              </a:rPr>
              <a:t>I</a:t>
            </a:r>
            <a:r>
              <a:rPr lang="en-US" sz="3600" b="1" dirty="0" smtClean="0">
                <a:solidFill>
                  <a:schemeClr val="bg1"/>
                </a:solidFill>
              </a:rPr>
              <a:t> will </a:t>
            </a:r>
            <a:r>
              <a:rPr lang="en-US" sz="3600" b="1" dirty="0" smtClean="0">
                <a:solidFill>
                  <a:srgbClr val="FFFF00"/>
                </a:solidFill>
              </a:rPr>
              <a:t>FOLLOW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endParaRPr lang="en-US" sz="1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Jesus, I</a:t>
            </a:r>
            <a:r>
              <a:rPr lang="en-US" sz="3600" b="1" dirty="0" smtClean="0">
                <a:solidFill>
                  <a:schemeClr val="bg1"/>
                </a:solidFill>
              </a:rPr>
              <a:t> do </a:t>
            </a:r>
            <a:r>
              <a:rPr lang="en-US" sz="3600" b="1" dirty="0" smtClean="0">
                <a:solidFill>
                  <a:srgbClr val="FFFF00"/>
                </a:solidFill>
              </a:rPr>
              <a:t>love thee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And </a:t>
            </a:r>
            <a:r>
              <a:rPr lang="en-US" sz="3600" b="1" dirty="0" smtClean="0">
                <a:solidFill>
                  <a:srgbClr val="FFFF00"/>
                </a:solidFill>
              </a:rPr>
              <a:t>I</a:t>
            </a:r>
            <a:r>
              <a:rPr lang="en-US" sz="3600" b="1" dirty="0" smtClean="0">
                <a:solidFill>
                  <a:schemeClr val="bg1"/>
                </a:solidFill>
              </a:rPr>
              <a:t> will </a:t>
            </a:r>
            <a:r>
              <a:rPr lang="en-US" sz="3600" b="1" dirty="0" smtClean="0">
                <a:solidFill>
                  <a:srgbClr val="FFFF00"/>
                </a:solidFill>
              </a:rPr>
              <a:t>FOLLOW</a:t>
            </a:r>
            <a:r>
              <a:rPr lang="en-US" sz="36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 No turning back,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No turning back …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I</a:t>
            </a:r>
            <a:r>
              <a:rPr lang="en-US" sz="5400" b="1" dirty="0" smtClean="0">
                <a:solidFill>
                  <a:schemeClr val="bg1"/>
                </a:solidFill>
              </a:rPr>
              <a:t> Have Decided To </a:t>
            </a:r>
            <a:r>
              <a:rPr lang="en-US" sz="5400" b="1" dirty="0" smtClean="0">
                <a:solidFill>
                  <a:srgbClr val="FFFF00"/>
                </a:solidFill>
              </a:rPr>
              <a:t>Follow Jesus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Bible - Jesus With Girl Reconcil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1" y="914400"/>
            <a:ext cx="48006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00600" y="1219200"/>
            <a:ext cx="4343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FFFF00"/>
                </a:solidFill>
              </a:rPr>
              <a:t>I</a:t>
            </a:r>
            <a:r>
              <a:rPr lang="en-US" sz="4200" b="1" dirty="0" smtClean="0">
                <a:solidFill>
                  <a:schemeClr val="bg1"/>
                </a:solidFill>
              </a:rPr>
              <a:t> have decided</a:t>
            </a:r>
          </a:p>
          <a:p>
            <a:pPr algn="ctr"/>
            <a:r>
              <a:rPr lang="en-US" sz="4200" b="1" dirty="0" smtClean="0">
                <a:solidFill>
                  <a:schemeClr val="bg1"/>
                </a:solidFill>
              </a:rPr>
              <a:t>to </a:t>
            </a:r>
            <a:r>
              <a:rPr lang="en-US" sz="4200" b="1" dirty="0" smtClean="0">
                <a:solidFill>
                  <a:srgbClr val="FFFF00"/>
                </a:solidFill>
              </a:rPr>
              <a:t>FOLLOW</a:t>
            </a:r>
            <a:r>
              <a:rPr lang="en-US" sz="4200" b="1" dirty="0" smtClean="0">
                <a:solidFill>
                  <a:schemeClr val="bg1"/>
                </a:solidFill>
              </a:rPr>
              <a:t> </a:t>
            </a:r>
            <a:r>
              <a:rPr lang="en-US" sz="4200" b="1" dirty="0" smtClean="0">
                <a:solidFill>
                  <a:srgbClr val="FFFF00"/>
                </a:solidFill>
              </a:rPr>
              <a:t>Jesus</a:t>
            </a:r>
            <a:r>
              <a:rPr lang="en-US" sz="42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sz="4200" b="1" dirty="0" smtClean="0">
                <a:solidFill>
                  <a:srgbClr val="FFFF00"/>
                </a:solidFill>
              </a:rPr>
              <a:t>I</a:t>
            </a:r>
            <a:r>
              <a:rPr lang="en-US" sz="4200" b="1" dirty="0" smtClean="0">
                <a:solidFill>
                  <a:schemeClr val="bg1"/>
                </a:solidFill>
              </a:rPr>
              <a:t> have decided</a:t>
            </a:r>
          </a:p>
          <a:p>
            <a:pPr algn="ctr"/>
            <a:r>
              <a:rPr lang="en-US" sz="4200" b="1" dirty="0" smtClean="0">
                <a:solidFill>
                  <a:schemeClr val="bg1"/>
                </a:solidFill>
              </a:rPr>
              <a:t>to </a:t>
            </a:r>
            <a:r>
              <a:rPr lang="en-US" sz="4200" b="1" dirty="0" smtClean="0">
                <a:solidFill>
                  <a:srgbClr val="FFFF00"/>
                </a:solidFill>
              </a:rPr>
              <a:t>FOLLOW</a:t>
            </a:r>
            <a:r>
              <a:rPr lang="en-US" sz="4200" b="1" dirty="0" smtClean="0">
                <a:solidFill>
                  <a:schemeClr val="bg1"/>
                </a:solidFill>
              </a:rPr>
              <a:t> </a:t>
            </a:r>
            <a:r>
              <a:rPr lang="en-US" sz="4200" b="1" dirty="0" smtClean="0">
                <a:solidFill>
                  <a:srgbClr val="FFFF00"/>
                </a:solidFill>
              </a:rPr>
              <a:t>Jesus</a:t>
            </a:r>
            <a:r>
              <a:rPr lang="en-US" sz="42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sz="4200" b="1" dirty="0" smtClean="0">
                <a:solidFill>
                  <a:srgbClr val="FFFF00"/>
                </a:solidFill>
              </a:rPr>
              <a:t>I</a:t>
            </a:r>
            <a:r>
              <a:rPr lang="en-US" sz="4200" b="1" dirty="0" smtClean="0">
                <a:solidFill>
                  <a:schemeClr val="bg1"/>
                </a:solidFill>
              </a:rPr>
              <a:t> have decided</a:t>
            </a:r>
          </a:p>
          <a:p>
            <a:pPr algn="ctr"/>
            <a:r>
              <a:rPr lang="en-US" sz="4200" b="1" dirty="0" smtClean="0">
                <a:solidFill>
                  <a:schemeClr val="bg1"/>
                </a:solidFill>
              </a:rPr>
              <a:t>to </a:t>
            </a:r>
            <a:r>
              <a:rPr lang="en-US" sz="4200" b="1" dirty="0" smtClean="0">
                <a:solidFill>
                  <a:srgbClr val="FFFF00"/>
                </a:solidFill>
              </a:rPr>
              <a:t>FOLLOW</a:t>
            </a:r>
            <a:r>
              <a:rPr lang="en-US" sz="4200" b="1" dirty="0" smtClean="0">
                <a:solidFill>
                  <a:schemeClr val="bg1"/>
                </a:solidFill>
              </a:rPr>
              <a:t> </a:t>
            </a:r>
            <a:r>
              <a:rPr lang="en-US" sz="4200" b="1" dirty="0" smtClean="0">
                <a:solidFill>
                  <a:srgbClr val="FFFF00"/>
                </a:solidFill>
              </a:rPr>
              <a:t>Jesus</a:t>
            </a:r>
            <a:r>
              <a:rPr lang="en-US" sz="4200" b="1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sz="4200" b="1" dirty="0" smtClean="0">
                <a:solidFill>
                  <a:schemeClr val="bg1"/>
                </a:solidFill>
              </a:rPr>
              <a:t>No turning back,</a:t>
            </a:r>
          </a:p>
          <a:p>
            <a:pPr algn="ctr"/>
            <a:r>
              <a:rPr lang="en-US" sz="4200" b="1" dirty="0" smtClean="0">
                <a:solidFill>
                  <a:schemeClr val="bg1"/>
                </a:solidFill>
              </a:rPr>
              <a:t>No turning back!</a:t>
            </a:r>
            <a:endParaRPr lang="en-US" sz="4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I</a:t>
            </a:r>
            <a:r>
              <a:rPr lang="en-US" sz="5400" b="1" dirty="0" smtClean="0">
                <a:solidFill>
                  <a:schemeClr val="bg1"/>
                </a:solidFill>
              </a:rPr>
              <a:t> Have Decided To </a:t>
            </a:r>
            <a:r>
              <a:rPr lang="en-US" sz="5400" b="1" dirty="0" smtClean="0">
                <a:solidFill>
                  <a:srgbClr val="FFFF00"/>
                </a:solidFill>
              </a:rPr>
              <a:t>Follow Jesus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5" name="Picture 4" descr="external-content.duckduckgo.c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48768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CLOSING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8423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</a:rPr>
              <a:t>PRAYER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external-content.duckduckgo.com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en-US" sz="4400" b="1" dirty="0" smtClean="0">
                <a:solidFill>
                  <a:srgbClr val="FFFF00"/>
                </a:solidFill>
              </a:rPr>
              <a:t>580.  This Little Light Of Mine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9600"/>
            <a:ext cx="9144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FFFF00"/>
                </a:solidFill>
              </a:rPr>
              <a:t>[2B]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Every where I go,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I’m going to let it shine,</a:t>
            </a:r>
            <a:br>
              <a:rPr lang="en-US" sz="4400" b="1" dirty="0" smtClean="0">
                <a:solidFill>
                  <a:schemeClr val="bg1"/>
                </a:solidFill>
              </a:rPr>
            </a:br>
            <a:r>
              <a:rPr lang="en-US" sz="4400" b="1" dirty="0" smtClean="0">
                <a:solidFill>
                  <a:schemeClr val="bg1"/>
                </a:solidFill>
              </a:rPr>
              <a:t>Let it shine, let it shine, let it shine.</a:t>
            </a:r>
            <a:endParaRPr lang="en-US" sz="4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external-content.duckduckgo.com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2800"/>
            <a:ext cx="9144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en-US" sz="4400" b="1" dirty="0" smtClean="0">
                <a:solidFill>
                  <a:srgbClr val="FFFF00"/>
                </a:solidFill>
              </a:rPr>
              <a:t>580.  This Little Light Of Mine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external-content.duckduckgo.com1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3810000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1447800"/>
            <a:ext cx="5486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rgbClr val="FFFF00"/>
                </a:solidFill>
              </a:rPr>
              <a:t>[3A]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All through the night,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I’m going to let it shine, (shine)</a:t>
            </a:r>
            <a:br>
              <a:rPr lang="en-US" sz="4400" b="1" dirty="0" smtClean="0">
                <a:solidFill>
                  <a:schemeClr val="bg1"/>
                </a:solidFill>
              </a:rPr>
            </a:br>
            <a:r>
              <a:rPr lang="en-US" sz="4400" b="1" dirty="0" smtClean="0">
                <a:solidFill>
                  <a:schemeClr val="bg1"/>
                </a:solidFill>
              </a:rPr>
              <a:t>All through the night,</a:t>
            </a: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I’m going to let it shine, (shine)</a:t>
            </a:r>
            <a:endParaRPr lang="en-US" sz="4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2643</TotalTime>
  <Words>1841</Words>
  <Application>Microsoft Office PowerPoint</Application>
  <PresentationFormat>On-screen Show (4:3)</PresentationFormat>
  <Paragraphs>295</Paragraphs>
  <Slides>74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AWHN</dc:creator>
  <cp:lastModifiedBy>AWHN</cp:lastModifiedBy>
  <cp:revision>135</cp:revision>
  <dcterms:created xsi:type="dcterms:W3CDTF">2020-07-24T00:09:04Z</dcterms:created>
  <dcterms:modified xsi:type="dcterms:W3CDTF">2020-07-30T09:11:43Z</dcterms:modified>
</cp:coreProperties>
</file>