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61" r:id="rId4"/>
    <p:sldId id="260" r:id="rId5"/>
    <p:sldId id="264" r:id="rId6"/>
    <p:sldId id="262" r:id="rId7"/>
    <p:sldId id="263" r:id="rId8"/>
    <p:sldId id="267" r:id="rId9"/>
    <p:sldId id="266" r:id="rId10"/>
    <p:sldId id="265"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8914" autoAdjust="0"/>
  </p:normalViewPr>
  <p:slideViewPr>
    <p:cSldViewPr snapToGrid="0">
      <p:cViewPr>
        <p:scale>
          <a:sx n="25" d="100"/>
          <a:sy n="25" d="100"/>
        </p:scale>
        <p:origin x="-1066" y="-31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8E4F4-5420-4911-ADC7-779EBA026E60}" type="datetimeFigureOut">
              <a:rPr lang="en-US" smtClean="0"/>
              <a:pPr/>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9B5AF-6A7E-458C-9C98-0C828895CCF5}" type="slidenum">
              <a:rPr lang="en-US" smtClean="0"/>
              <a:pPr/>
              <a:t>‹#›</a:t>
            </a:fld>
            <a:endParaRPr lang="en-US"/>
          </a:p>
        </p:txBody>
      </p:sp>
    </p:spTree>
    <p:extLst>
      <p:ext uri="{BB962C8B-B14F-4D97-AF65-F5344CB8AC3E}">
        <p14:creationId xmlns:p14="http://schemas.microsoft.com/office/powerpoint/2010/main" xmlns="" val="111061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everyone.  Welcome to our Spotlight</a:t>
            </a:r>
            <a:r>
              <a:rPr lang="en-US" baseline="0" dirty="0" smtClean="0"/>
              <a:t> on </a:t>
            </a:r>
            <a:r>
              <a:rPr lang="en-US" dirty="0" smtClean="0"/>
              <a:t>Health.  Tonight we are going to be learning about Water and why it is important for your health. </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1</a:t>
            </a:fld>
            <a:endParaRPr lang="en-US"/>
          </a:p>
        </p:txBody>
      </p:sp>
    </p:spTree>
    <p:extLst>
      <p:ext uri="{BB962C8B-B14F-4D97-AF65-F5344CB8AC3E}">
        <p14:creationId xmlns:p14="http://schemas.microsoft.com/office/powerpoint/2010/main" xmlns="" val="308688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Pure plain water is the best way to replace the fluid you need. Sugary drinks take more water to break down the sugar in a drink than the drink itself provides. Caffeine and alcohol </a:t>
            </a:r>
            <a:r>
              <a:rPr lang="en-US" sz="1200" b="0" i="0" kern="1200" dirty="0" smtClean="0">
                <a:solidFill>
                  <a:schemeClr val="tx1"/>
                </a:solidFill>
                <a:effectLst/>
                <a:latin typeface="+mn-lt"/>
                <a:ea typeface="+mn-ea"/>
                <a:cs typeface="+mn-cs"/>
              </a:rPr>
              <a:t>both </a:t>
            </a:r>
            <a:r>
              <a:rPr lang="en-US" sz="1200" b="0" i="0" kern="1200" dirty="0" smtClean="0">
                <a:solidFill>
                  <a:schemeClr val="tx1"/>
                </a:solidFill>
                <a:effectLst/>
                <a:latin typeface="+mn-lt"/>
                <a:ea typeface="+mn-ea"/>
                <a:cs typeface="+mn-cs"/>
              </a:rPr>
              <a:t>cause the body to lose water. You need an extra glass of water for every high-sugar, caffeinated, or alcoholic beverage you drink.</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10</a:t>
            </a:fld>
            <a:endParaRPr lang="en-US"/>
          </a:p>
        </p:txBody>
      </p:sp>
    </p:spTree>
    <p:extLst>
      <p:ext uri="{BB962C8B-B14F-4D97-AF65-F5344CB8AC3E}">
        <p14:creationId xmlns:p14="http://schemas.microsoft.com/office/powerpoint/2010/main" xmlns="" val="62988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much as we need to drink water, one time that we should NOT drink water is </a:t>
            </a:r>
            <a:r>
              <a:rPr lang="en-US" sz="1200" b="1" i="0" kern="1200" dirty="0" smtClean="0">
                <a:solidFill>
                  <a:schemeClr val="tx1"/>
                </a:solidFill>
                <a:effectLst/>
                <a:latin typeface="+mn-lt"/>
                <a:ea typeface="+mn-ea"/>
                <a:cs typeface="+mn-cs"/>
              </a:rPr>
              <a:t>with meals.  </a:t>
            </a:r>
            <a:r>
              <a:rPr lang="en-US" sz="1200" b="0" i="0" kern="1200" dirty="0" smtClean="0">
                <a:solidFill>
                  <a:schemeClr val="tx1"/>
                </a:solidFill>
                <a:effectLst/>
                <a:latin typeface="+mn-lt"/>
                <a:ea typeface="+mn-ea"/>
                <a:cs typeface="+mn-cs"/>
              </a:rPr>
              <a:t>Drinking with meals dilutes the gastric juice and slows the digestive process.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best time to drink water is between meals—20 minutes before a meal, and not until 2 hours after a meal—to obtain maximum digestion of your meal. When you are ill, drink plenty of water. This replaces any fluid lost during a fever and insures that every part of your body will function well.</a:t>
            </a:r>
          </a:p>
          <a:p>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11</a:t>
            </a:fld>
            <a:endParaRPr lang="en-US"/>
          </a:p>
        </p:txBody>
      </p:sp>
    </p:spTree>
    <p:extLst>
      <p:ext uri="{BB962C8B-B14F-4D97-AF65-F5344CB8AC3E}">
        <p14:creationId xmlns:p14="http://schemas.microsoft.com/office/powerpoint/2010/main" xmlns="" val="169649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Water regulates the body's temperature.  So if you feel hot, drink plenty of water.  Frequent bathing also helps our largest organ—the skin—to eliminate toxins effectively. Water is the essence of life. </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12</a:t>
            </a:fld>
            <a:endParaRPr lang="en-US"/>
          </a:p>
        </p:txBody>
      </p:sp>
    </p:spTree>
    <p:extLst>
      <p:ext uri="{BB962C8B-B14F-4D97-AF65-F5344CB8AC3E}">
        <p14:creationId xmlns:p14="http://schemas.microsoft.com/office/powerpoint/2010/main" xmlns="" val="129789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set</a:t>
            </a:r>
            <a:r>
              <a:rPr lang="en-US" baseline="0" dirty="0" smtClean="0"/>
              <a:t> aside time to talk about health each night and maybe you are wondering WHY</a:t>
            </a:r>
            <a:r>
              <a:rPr lang="en-US" dirty="0" smtClean="0"/>
              <a:t>.</a:t>
            </a:r>
            <a:r>
              <a:rPr lang="en-US" baseline="0" dirty="0" smtClean="0"/>
              <a:t>  Not just so we can live longer, or just so we can feel or look good. No, It is because the Bible tells us in Romans 12 verse 1 that we are living sacrifices and we are to present ourselves to God as holy and acceptable.</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2</a:t>
            </a:fld>
            <a:endParaRPr lang="en-US"/>
          </a:p>
        </p:txBody>
      </p:sp>
    </p:spTree>
    <p:extLst>
      <p:ext uri="{BB962C8B-B14F-4D97-AF65-F5344CB8AC3E}">
        <p14:creationId xmlns:p14="http://schemas.microsoft.com/office/powerpoint/2010/main" xmlns="" val="181530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read 1 Corinthians</a:t>
            </a:r>
            <a:r>
              <a:rPr lang="en-US" baseline="0" dirty="0" smtClean="0"/>
              <a:t> 10:31 together please…..</a:t>
            </a:r>
          </a:p>
          <a:p>
            <a:endParaRPr lang="en-US" baseline="0" dirty="0" smtClean="0"/>
          </a:p>
          <a:p>
            <a:r>
              <a:rPr lang="en-US" baseline="0" dirty="0" smtClean="0"/>
              <a:t>The Bible says that whether we eat or DRINK, we are to do ALL to the glory of God. Friends, are we glorifying God in what we Drink?</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3</a:t>
            </a:fld>
            <a:endParaRPr lang="en-US"/>
          </a:p>
        </p:txBody>
      </p:sp>
    </p:spTree>
    <p:extLst>
      <p:ext uri="{BB962C8B-B14F-4D97-AF65-F5344CB8AC3E}">
        <p14:creationId xmlns:p14="http://schemas.microsoft.com/office/powerpoint/2010/main" xmlns="" val="132915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water so important?  Did you know that about </a:t>
            </a:r>
            <a:r>
              <a:rPr lang="en-US" baseline="0" dirty="0" smtClean="0"/>
              <a:t>60%</a:t>
            </a:r>
            <a:r>
              <a:rPr lang="en-US" dirty="0" smtClean="0"/>
              <a:t> of your body is</a:t>
            </a:r>
            <a:r>
              <a:rPr lang="en-US" baseline="0" dirty="0" smtClean="0"/>
              <a:t> made of water</a:t>
            </a:r>
            <a:r>
              <a:rPr lang="en-US" baseline="0" dirty="0" smtClean="0"/>
              <a:t>?</a:t>
            </a:r>
          </a:p>
          <a:p>
            <a:endParaRPr lang="en-US" baseline="0" dirty="0" smtClean="0"/>
          </a:p>
          <a:p>
            <a:r>
              <a:rPr lang="en-US" baseline="0" dirty="0" smtClean="0"/>
              <a:t>Look </a:t>
            </a:r>
            <a:r>
              <a:rPr lang="en-US" baseline="0" dirty="0" smtClean="0"/>
              <a:t>at these vital components of your body and how much water they contain. Water is one of the basic components of all living things. So water is VERY important.</a:t>
            </a:r>
            <a:r>
              <a:rPr lang="en-US" dirty="0" smtClean="0"/>
              <a:t> </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4</a:t>
            </a:fld>
            <a:endParaRPr lang="en-US"/>
          </a:p>
        </p:txBody>
      </p:sp>
    </p:spTree>
    <p:extLst>
      <p:ext uri="{BB962C8B-B14F-4D97-AF65-F5344CB8AC3E}">
        <p14:creationId xmlns:p14="http://schemas.microsoft.com/office/powerpoint/2010/main" xmlns="" val="101356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Water is an all-purpose cleanser both inside and out of the body. It is</a:t>
            </a:r>
            <a:r>
              <a:rPr lang="en-US" sz="1200" b="0" i="0" kern="1200" baseline="0" dirty="0" smtClean="0">
                <a:solidFill>
                  <a:schemeClr val="tx1"/>
                </a:solidFill>
                <a:effectLst/>
                <a:latin typeface="+mn-lt"/>
                <a:ea typeface="+mn-ea"/>
                <a:cs typeface="+mn-cs"/>
              </a:rPr>
              <a:t> an </a:t>
            </a:r>
            <a:r>
              <a:rPr lang="en-US" sz="1200" b="0" i="0" kern="1200" dirty="0" smtClean="0">
                <a:solidFill>
                  <a:schemeClr val="tx1"/>
                </a:solidFill>
                <a:effectLst/>
                <a:latin typeface="+mn-lt"/>
                <a:ea typeface="+mn-ea"/>
                <a:cs typeface="+mn-cs"/>
              </a:rPr>
              <a:t>effective agent for washing away dirt, germs, and bacteria. All our tissues, vital fluids, and secretions contain a large percentage of water. </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5</a:t>
            </a:fld>
            <a:endParaRPr lang="en-US"/>
          </a:p>
        </p:txBody>
      </p:sp>
    </p:spTree>
    <p:extLst>
      <p:ext uri="{BB962C8B-B14F-4D97-AF65-F5344CB8AC3E}">
        <p14:creationId xmlns:p14="http://schemas.microsoft.com/office/powerpoint/2010/main" xmlns="" val="356406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glass of water acts as a bath for the digestive system, cleansing and refreshing it. If we could follow the stream of water into the hidden places of our bodies, we would see it washing away the poisons in the blood that are circulating through the kidneys. The kidneys must work harder if the body doesn't get enough water. </a:t>
            </a:r>
            <a:endParaRPr lang="en-US" dirty="0" smtClean="0"/>
          </a:p>
          <a:p>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6</a:t>
            </a:fld>
            <a:endParaRPr lang="en-US"/>
          </a:p>
        </p:txBody>
      </p:sp>
    </p:spTree>
    <p:extLst>
      <p:ext uri="{BB962C8B-B14F-4D97-AF65-F5344CB8AC3E}">
        <p14:creationId xmlns:p14="http://schemas.microsoft.com/office/powerpoint/2010/main" xmlns="" val="28689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Other beverages are unable to purify like water. Soda and coffee can no more clean the inside of your body than they can the outside. All the chemical processes in the body require an adequate supply of water in order to keep the body functioning at peak efficiency. If water is not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available, the body suffers and cannot do its work properly.</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7</a:t>
            </a:fld>
            <a:endParaRPr lang="en-US"/>
          </a:p>
        </p:txBody>
      </p:sp>
    </p:spTree>
    <p:extLst>
      <p:ext uri="{BB962C8B-B14F-4D97-AF65-F5344CB8AC3E}">
        <p14:creationId xmlns:p14="http://schemas.microsoft.com/office/powerpoint/2010/main" xmlns="" val="62525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lack of water dehydrates the fluids, tissues, and cells of the body. It causes the blood to thicken, increasing the risks of stroke and heart disease. Dehydration can mimic hypoglycemia, causing headaches, tiredness, and fainting spells.</a:t>
            </a:r>
          </a:p>
          <a:p>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8</a:t>
            </a:fld>
            <a:endParaRPr lang="en-US"/>
          </a:p>
        </p:txBody>
      </p:sp>
    </p:spTree>
    <p:extLst>
      <p:ext uri="{BB962C8B-B14F-4D97-AF65-F5344CB8AC3E}">
        <p14:creationId xmlns:p14="http://schemas.microsoft.com/office/powerpoint/2010/main" xmlns="" val="347222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Our bodies lose at least ten cups of water every day. The food we eat only provides two to four cups of water, so we need to drink eight glasses each day to replace the difference.  And in a hot climate like ours, where</a:t>
            </a:r>
            <a:r>
              <a:rPr lang="en-US" sz="1200" b="0" i="0" kern="1200" baseline="0" dirty="0" smtClean="0">
                <a:solidFill>
                  <a:schemeClr val="tx1"/>
                </a:solidFill>
                <a:effectLst/>
                <a:latin typeface="+mn-lt"/>
                <a:ea typeface="+mn-ea"/>
                <a:cs typeface="+mn-cs"/>
              </a:rPr>
              <a:t> we are constantly losing water in our sweat, it is very important to drink plenty of water.</a:t>
            </a:r>
            <a:endParaRPr lang="en-US" dirty="0"/>
          </a:p>
        </p:txBody>
      </p:sp>
      <p:sp>
        <p:nvSpPr>
          <p:cNvPr id="4" name="Slide Number Placeholder 3"/>
          <p:cNvSpPr>
            <a:spLocks noGrp="1"/>
          </p:cNvSpPr>
          <p:nvPr>
            <p:ph type="sldNum" sz="quarter" idx="10"/>
          </p:nvPr>
        </p:nvSpPr>
        <p:spPr/>
        <p:txBody>
          <a:bodyPr/>
          <a:lstStyle/>
          <a:p>
            <a:fld id="{72C9B5AF-6A7E-458C-9C98-0C828895CCF5}" type="slidenum">
              <a:rPr lang="en-US" smtClean="0"/>
              <a:pPr/>
              <a:t>9</a:t>
            </a:fld>
            <a:endParaRPr lang="en-US"/>
          </a:p>
        </p:txBody>
      </p:sp>
    </p:spTree>
    <p:extLst>
      <p:ext uri="{BB962C8B-B14F-4D97-AF65-F5344CB8AC3E}">
        <p14:creationId xmlns:p14="http://schemas.microsoft.com/office/powerpoint/2010/main" xmlns="" val="277975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36149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574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49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88128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E3CB6-6206-40E4-9B84-0565BCD3067E}" type="datetimeFigureOut">
              <a:rPr lang="en-US" smtClean="0"/>
              <a:pPr/>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620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1E3CB6-6206-40E4-9B84-0565BCD3067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407239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1E3CB6-6206-40E4-9B84-0565BCD3067E}" type="datetimeFigureOut">
              <a:rPr lang="en-US" smtClean="0"/>
              <a:pPr/>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6127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1E3CB6-6206-40E4-9B84-0565BCD3067E}" type="datetimeFigureOut">
              <a:rPr lang="en-US" smtClean="0"/>
              <a:pPr/>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9395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3CB6-6206-40E4-9B84-0565BCD3067E}" type="datetimeFigureOut">
              <a:rPr lang="en-US" smtClean="0"/>
              <a:pPr/>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18173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96750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0232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E3CB6-6206-40E4-9B84-0565BCD3067E}" type="datetimeFigureOut">
              <a:rPr lang="en-US" smtClean="0"/>
              <a:pPr/>
              <a:t>7/23/2019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F9F68-6D6A-49AF-BA0C-1814FA5D60AE}" type="slidenum">
              <a:rPr lang="en-US" smtClean="0"/>
              <a:pPr/>
              <a:t>‹#›</a:t>
            </a:fld>
            <a:endParaRPr lang="en-US"/>
          </a:p>
        </p:txBody>
      </p:sp>
    </p:spTree>
    <p:extLst>
      <p:ext uri="{BB962C8B-B14F-4D97-AF65-F5344CB8AC3E}">
        <p14:creationId xmlns:p14="http://schemas.microsoft.com/office/powerpoint/2010/main" xmlns="" val="28042429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042" y="44728"/>
            <a:ext cx="813466" cy="6740307"/>
          </a:xfrm>
          <a:prstGeom prst="rect">
            <a:avLst/>
          </a:prstGeom>
          <a:noFill/>
        </p:spPr>
        <p:txBody>
          <a:bodyPr wrap="square" lIns="91440" tIns="45720" rIns="91440" bIns="45720">
            <a:spAutoFit/>
          </a:bodyPr>
          <a:lstStyle/>
          <a:p>
            <a:pPr algn="ct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N</a:t>
            </a:r>
            <a:r>
              <a:rPr lang="en-US" sz="5400" b="1" cap="none" spc="50" dirty="0" smtClean="0">
                <a:ln w="9525" cmpd="sng">
                  <a:solidFill>
                    <a:srgbClr val="FFFF00"/>
                  </a:solidFill>
                  <a:prstDash val="solid"/>
                </a:ln>
                <a:effectLst>
                  <a:glow rad="38100">
                    <a:schemeClr val="accent1">
                      <a:alpha val="40000"/>
                    </a:schemeClr>
                  </a:glow>
                </a:effectLst>
                <a:latin typeface="Arial" panose="020B0604020202020204" pitchFamily="34" charset="0"/>
                <a:cs typeface="Arial" panose="020B0604020202020204" pitchFamily="34" charset="0"/>
              </a:rPr>
              <a:t>E</a:t>
            </a:r>
            <a:r>
              <a:rPr lang="en-US" sz="5400" b="1" cap="none" spc="50" dirty="0" smtClean="0">
                <a:ln w="9525" cmpd="sng">
                  <a:solidFill>
                    <a:srgbClr val="FFFF00"/>
                  </a:solidFill>
                  <a:prstDash val="solid"/>
                </a:ln>
                <a:solidFill>
                  <a:srgbClr val="FFFF00"/>
                </a:solidFill>
                <a:effectLst>
                  <a:glow rad="38100">
                    <a:schemeClr val="accent1">
                      <a:alpha val="40000"/>
                    </a:schemeClr>
                  </a:glow>
                </a:effectLst>
                <a:latin typeface="Arial" panose="020B0604020202020204" pitchFamily="34" charset="0"/>
                <a:cs typeface="Arial" panose="020B0604020202020204" pitchFamily="34" charset="0"/>
              </a:rPr>
              <a:t>W</a:t>
            </a: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START</a:t>
            </a:r>
            <a:endParaRPr lang="en-US" sz="5400" b="1" cap="none" spc="50" dirty="0">
              <a:ln w="9525" cmpd="sng">
                <a:solidFill>
                  <a:srgbClr val="FFFF00"/>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endParaRPr>
          </a:p>
        </p:txBody>
      </p:sp>
      <p:sp>
        <p:nvSpPr>
          <p:cNvPr id="6" name="Title 3"/>
          <p:cNvSpPr>
            <a:spLocks noGrp="1"/>
          </p:cNvSpPr>
          <p:nvPr>
            <p:ph type="ctrTitle"/>
          </p:nvPr>
        </p:nvSpPr>
        <p:spPr>
          <a:xfrm>
            <a:off x="893180" y="1868929"/>
            <a:ext cx="2573438" cy="746948"/>
          </a:xfrm>
        </p:spPr>
        <p:txBody>
          <a:bodyPr>
            <a:normAutofit fontScale="90000"/>
          </a:bodyPr>
          <a:lstStyle/>
          <a:p>
            <a:pPr algn="l"/>
            <a:r>
              <a:rPr lang="en-US" b="1" dirty="0" err="1" smtClean="0">
                <a:solidFill>
                  <a:srgbClr val="FFFF00"/>
                </a:solidFill>
                <a:latin typeface="Arial" panose="020B0604020202020204" pitchFamily="34" charset="0"/>
                <a:cs typeface="Arial" panose="020B0604020202020204" pitchFamily="34" charset="0"/>
              </a:rPr>
              <a:t>ater</a:t>
            </a:r>
            <a:endParaRPr lang="en-US" b="1" dirty="0">
              <a:solidFill>
                <a:srgbClr val="FFFF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12525" y="0"/>
            <a:ext cx="9879475" cy="6858000"/>
          </a:xfrm>
          <a:prstGeom prst="rect">
            <a:avLst/>
          </a:prstGeom>
        </p:spPr>
      </p:pic>
    </p:spTree>
    <p:extLst>
      <p:ext uri="{BB962C8B-B14F-4D97-AF65-F5344CB8AC3E}">
        <p14:creationId xmlns:p14="http://schemas.microsoft.com/office/powerpoint/2010/main" xmlns="" val="58159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364757" y="1"/>
            <a:ext cx="5827243" cy="6858000"/>
          </a:xfr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6364757" cy="6858000"/>
          </a:xfrm>
          <a:prstGeom prst="rect">
            <a:avLst/>
          </a:prstGeom>
        </p:spPr>
      </p:pic>
    </p:spTree>
    <p:extLst>
      <p:ext uri="{BB962C8B-B14F-4D97-AF65-F5344CB8AC3E}">
        <p14:creationId xmlns:p14="http://schemas.microsoft.com/office/powerpoint/2010/main" xmlns="" val="190323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2970475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76816"/>
            <a:ext cx="12192000" cy="6934816"/>
          </a:xfrm>
        </p:spPr>
      </p:pic>
    </p:spTree>
    <p:extLst>
      <p:ext uri="{BB962C8B-B14F-4D97-AF65-F5344CB8AC3E}">
        <p14:creationId xmlns:p14="http://schemas.microsoft.com/office/powerpoint/2010/main" xmlns="" val="3370459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lcsnap-2019-07-23-18h49m10s182.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4400" b="1" dirty="0">
                <a:latin typeface="Arial" panose="020B0604020202020204" pitchFamily="34" charset="0"/>
                <a:cs typeface="Arial" panose="020B0604020202020204" pitchFamily="34" charset="0"/>
              </a:rPr>
              <a:t>Romans 12:1 </a:t>
            </a:r>
            <a:r>
              <a:rPr lang="en-US" sz="4400" dirty="0" smtClean="0">
                <a:latin typeface="Arial" panose="020B0604020202020204" pitchFamily="34" charset="0"/>
                <a:cs typeface="Arial" panose="020B0604020202020204" pitchFamily="34" charset="0"/>
              </a:rPr>
              <a:t>...I </a:t>
            </a:r>
            <a:r>
              <a:rPr lang="en-US" sz="4400" dirty="0">
                <a:latin typeface="Arial" panose="020B0604020202020204" pitchFamily="34" charset="0"/>
                <a:cs typeface="Arial" panose="020B0604020202020204" pitchFamily="34" charset="0"/>
              </a:rPr>
              <a:t>beseech you therefore, brethren, by the mercies of God, that ye </a:t>
            </a:r>
            <a:r>
              <a:rPr lang="en-US" sz="4400" b="1" dirty="0">
                <a:solidFill>
                  <a:srgbClr val="FFFF00"/>
                </a:solidFill>
                <a:latin typeface="Arial" panose="020B0604020202020204" pitchFamily="34" charset="0"/>
                <a:cs typeface="Arial" panose="020B0604020202020204" pitchFamily="34" charset="0"/>
              </a:rPr>
              <a:t>present your bodies a living sacrifice</a:t>
            </a:r>
            <a:r>
              <a:rPr lang="en-US" sz="4400" dirty="0">
                <a:latin typeface="Arial" panose="020B0604020202020204" pitchFamily="34" charset="0"/>
                <a:cs typeface="Arial" panose="020B0604020202020204" pitchFamily="34" charset="0"/>
              </a:rPr>
              <a:t>, holy, acceptable unto God, which is your reasonable service</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3985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4400" b="1" dirty="0">
                <a:latin typeface="Arial" panose="020B0604020202020204" pitchFamily="34" charset="0"/>
                <a:cs typeface="Arial" panose="020B0604020202020204" pitchFamily="34" charset="0"/>
              </a:rPr>
              <a:t>1 Corinthians 10:31 ...'Whether therefore ye eat, or </a:t>
            </a:r>
            <a:r>
              <a:rPr lang="en-US" sz="4400" b="1" dirty="0">
                <a:solidFill>
                  <a:srgbClr val="FFFF00"/>
                </a:solidFill>
                <a:latin typeface="Arial" panose="020B0604020202020204" pitchFamily="34" charset="0"/>
                <a:cs typeface="Arial" panose="020B0604020202020204" pitchFamily="34" charset="0"/>
              </a:rPr>
              <a:t>drink</a:t>
            </a:r>
            <a:r>
              <a:rPr lang="en-US" sz="4400" b="1" dirty="0">
                <a:latin typeface="Arial" panose="020B0604020202020204" pitchFamily="34" charset="0"/>
                <a:cs typeface="Arial" panose="020B0604020202020204" pitchFamily="34" charset="0"/>
              </a:rPr>
              <a:t>, or whatsoever ye do, </a:t>
            </a:r>
            <a:r>
              <a:rPr lang="en-US" sz="4400" b="1" dirty="0">
                <a:solidFill>
                  <a:srgbClr val="FFFF00"/>
                </a:solidFill>
                <a:latin typeface="Arial" panose="020B0604020202020204" pitchFamily="34" charset="0"/>
                <a:cs typeface="Arial" panose="020B0604020202020204" pitchFamily="34" charset="0"/>
              </a:rPr>
              <a:t>do all to the glory of God</a:t>
            </a:r>
            <a:r>
              <a:rPr lang="en-US" sz="4400" b="1"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26460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67267" y="0"/>
            <a:ext cx="10972800" cy="6858001"/>
          </a:xfrm>
        </p:spPr>
      </p:pic>
    </p:spTree>
    <p:extLst>
      <p:ext uri="{BB962C8B-B14F-4D97-AF65-F5344CB8AC3E}">
        <p14:creationId xmlns:p14="http://schemas.microsoft.com/office/powerpoint/2010/main" xmlns="" val="1185055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72267" y="1184105"/>
            <a:ext cx="7255933" cy="5662570"/>
          </a:xfrm>
        </p:spPr>
      </p:pic>
      <p:sp>
        <p:nvSpPr>
          <p:cNvPr id="4" name="Content Placeholder 4"/>
          <p:cNvSpPr txBox="1">
            <a:spLocks/>
          </p:cNvSpPr>
          <p:nvPr/>
        </p:nvSpPr>
        <p:spPr>
          <a:xfrm>
            <a:off x="770466" y="310092"/>
            <a:ext cx="10515600" cy="1239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Water cleanses inside and out</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4947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66401"/>
            <a:ext cx="12192000" cy="7011124"/>
          </a:xfrm>
        </p:spPr>
      </p:pic>
    </p:spTree>
    <p:extLst>
      <p:ext uri="{BB962C8B-B14F-4D97-AF65-F5344CB8AC3E}">
        <p14:creationId xmlns:p14="http://schemas.microsoft.com/office/powerpoint/2010/main" xmlns="" val="1165714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008" y="0"/>
            <a:ext cx="12208008" cy="6858000"/>
          </a:xfrm>
        </p:spPr>
      </p:pic>
    </p:spTree>
    <p:extLst>
      <p:ext uri="{BB962C8B-B14F-4D97-AF65-F5344CB8AC3E}">
        <p14:creationId xmlns:p14="http://schemas.microsoft.com/office/powerpoint/2010/main" xmlns="" val="1331590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76333" y="1644206"/>
            <a:ext cx="6815666" cy="5185572"/>
          </a:xfrm>
        </p:spPr>
      </p:pic>
      <p:sp>
        <p:nvSpPr>
          <p:cNvPr id="4" name="Content Placeholder 4"/>
          <p:cNvSpPr txBox="1">
            <a:spLocks/>
          </p:cNvSpPr>
          <p:nvPr/>
        </p:nvSpPr>
        <p:spPr>
          <a:xfrm>
            <a:off x="770466" y="310092"/>
            <a:ext cx="10515600" cy="1239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Dehydration</a:t>
            </a:r>
            <a:endParaRPr lang="en-US" sz="5400" dirty="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1" y="1303867"/>
            <a:ext cx="5376332" cy="55259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dirty="0" smtClean="0">
                <a:solidFill>
                  <a:srgbClr val="FF0000"/>
                </a:solidFill>
                <a:latin typeface="Arial" panose="020B0604020202020204" pitchFamily="34" charset="0"/>
                <a:cs typeface="Arial" panose="020B0604020202020204" pitchFamily="34" charset="0"/>
              </a:rPr>
              <a:t>Increases: </a:t>
            </a:r>
            <a:r>
              <a:rPr lang="en-US" sz="5400" b="1" dirty="0" smtClean="0">
                <a:latin typeface="Arial" panose="020B0604020202020204" pitchFamily="34" charset="0"/>
                <a:cs typeface="Arial" panose="020B0604020202020204" pitchFamily="34" charset="0"/>
              </a:rPr>
              <a:t>Stroke</a:t>
            </a:r>
          </a:p>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Heart Disease</a:t>
            </a:r>
          </a:p>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Headaches</a:t>
            </a:r>
          </a:p>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Hypoglycemia</a:t>
            </a:r>
          </a:p>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Tiredness</a:t>
            </a:r>
          </a:p>
          <a:p>
            <a:pPr marL="0" indent="0" algn="ctr">
              <a:buFont typeface="Arial" panose="020B0604020202020204" pitchFamily="34" charset="0"/>
              <a:buNone/>
            </a:pPr>
            <a:r>
              <a:rPr lang="en-US" sz="5400" b="1" dirty="0" smtClean="0">
                <a:latin typeface="Arial" panose="020B0604020202020204" pitchFamily="34" charset="0"/>
                <a:cs typeface="Arial" panose="020B0604020202020204" pitchFamily="34" charset="0"/>
              </a:rPr>
              <a:t>Fainting</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37075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72953"/>
          </a:xfrm>
        </p:spPr>
      </p:pic>
    </p:spTree>
    <p:extLst>
      <p:ext uri="{BB962C8B-B14F-4D97-AF65-F5344CB8AC3E}">
        <p14:creationId xmlns:p14="http://schemas.microsoft.com/office/powerpoint/2010/main" xmlns="" val="2314343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744</Words>
  <Application>Microsoft Office PowerPoint</Application>
  <PresentationFormat>Custom</PresentationFormat>
  <Paragraphs>40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ater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Tulafono</dc:creator>
  <cp:lastModifiedBy>Maranatha</cp:lastModifiedBy>
  <cp:revision>24</cp:revision>
  <dcterms:created xsi:type="dcterms:W3CDTF">2019-07-07T01:48:03Z</dcterms:created>
  <dcterms:modified xsi:type="dcterms:W3CDTF">2019-07-24T07:33:34Z</dcterms:modified>
</cp:coreProperties>
</file>