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4" r:id="rId5"/>
    <p:sldId id="275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7" r:id="rId14"/>
    <p:sldId id="278" r:id="rId15"/>
    <p:sldId id="258" r:id="rId16"/>
    <p:sldId id="280" r:id="rId17"/>
    <p:sldId id="281" r:id="rId18"/>
    <p:sldId id="282" r:id="rId19"/>
    <p:sldId id="283" r:id="rId20"/>
    <p:sldId id="284" r:id="rId21"/>
    <p:sldId id="285" r:id="rId22"/>
    <p:sldId id="261" r:id="rId23"/>
    <p:sldId id="287" r:id="rId24"/>
    <p:sldId id="288" r:id="rId25"/>
    <p:sldId id="289" r:id="rId26"/>
    <p:sldId id="290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06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92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44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91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28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08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39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74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395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38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7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22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3CB6-6206-40E4-9B84-0565BCD3067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4242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646" y="0"/>
            <a:ext cx="9144000" cy="113274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60" y="1125416"/>
            <a:ext cx="7857670" cy="5524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15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Lack of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0978" y="2972485"/>
            <a:ext cx="6654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4. Stroke …</a:t>
            </a:r>
          </a:p>
        </p:txBody>
      </p:sp>
      <p:pic>
        <p:nvPicPr>
          <p:cNvPr id="26626" name="Picture 2" descr="https://proxy.duckduckgo.com/iu/?u=https%3A%2F%2Ftse1.mm.bing.net%2Fth%3Fid%3DOIP.yVTRkAvgwTMTi8jHtX-BdwHaJ4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20" y="1228310"/>
            <a:ext cx="4656407" cy="5139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Lack of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7581" y="1762664"/>
            <a:ext cx="58521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… and,</a:t>
            </a:r>
          </a:p>
          <a:p>
            <a:pPr marL="571500" indent="-571500"/>
            <a:endParaRPr lang="en-US" sz="24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71500" indent="-571500"/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5. Obesity.</a:t>
            </a:r>
          </a:p>
        </p:txBody>
      </p:sp>
      <p:pic>
        <p:nvPicPr>
          <p:cNvPr id="27650" name="Picture 2" descr="Obesity in Singapore: A sizeable pro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49" y="1448973"/>
            <a:ext cx="5497246" cy="4705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10289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Adequate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19" y="1401251"/>
            <a:ext cx="6060311" cy="4861366"/>
          </a:xfrm>
        </p:spPr>
        <p:txBody>
          <a:bodyPr anchor="ctr"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Ages 5-9: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11-13 hours per night.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3" y="1417826"/>
            <a:ext cx="6063176" cy="4685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10289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Adequate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19" y="1401251"/>
            <a:ext cx="6060311" cy="4861366"/>
          </a:xfrm>
        </p:spPr>
        <p:txBody>
          <a:bodyPr anchor="ctr"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Ages 13-18: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8-10 hours per night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s://proxy.duckduckgo.com/iu/?u=https%3A%2F%2Ftse1.mm.bing.net%2Fth%3Fid%3DOIP.Z8vjRtk79mkcBxaDWRx9RQHaEL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1648" y="1552134"/>
            <a:ext cx="5900147" cy="4412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10289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Adequate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19" y="1401251"/>
            <a:ext cx="6060311" cy="4861366"/>
          </a:xfrm>
        </p:spPr>
        <p:txBody>
          <a:bodyPr anchor="ctr">
            <a:no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Adults: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Between 7-8 hours per night.</a:t>
            </a:r>
          </a:p>
        </p:txBody>
      </p:sp>
      <p:pic>
        <p:nvPicPr>
          <p:cNvPr id="30722" name="Picture 2" descr="Dad Gets in Crib to Get Baby to Sleep Viral Video - TODA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731" y="1590504"/>
            <a:ext cx="5552295" cy="454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52161" y="1681088"/>
            <a:ext cx="5964700" cy="446649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mpairs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judgment, causing values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priorities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 Deprivation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ight or Flight - How Fear Works | HowStuff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980" y="1491176"/>
            <a:ext cx="5499637" cy="4853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6905" y="1392702"/>
            <a:ext cx="6185095" cy="546529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Continual loss of sleep can result in:</a:t>
            </a:r>
          </a:p>
          <a:p>
            <a:pPr lvl="1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Exhaustion, </a:t>
            </a:r>
          </a:p>
          <a:p>
            <a:pPr lvl="1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Depression, </a:t>
            </a:r>
          </a:p>
          <a:p>
            <a:pPr lvl="1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Delusions,</a:t>
            </a:r>
          </a:p>
          <a:p>
            <a:pPr lvl="1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Paranoia, and </a:t>
            </a:r>
          </a:p>
          <a:p>
            <a:pPr lvl="1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Hallucinations.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 Deprivation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 descr="How Your Life Will Change If You Stop Sleeping at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17" y="1674055"/>
            <a:ext cx="5429298" cy="481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86732" y="1463040"/>
            <a:ext cx="5805268" cy="505030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Losing as little </a:t>
            </a:r>
            <a:r>
              <a:rPr lang="en-US" sz="4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hours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sleep in a single night can cut the effectiveness of your immune system in </a:t>
            </a:r>
            <a:r>
              <a:rPr lang="en-US" sz="4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 Deprivation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https://proxy.duckduckgo.com/iu/?u=https%3A%2F%2Ftse2.mm.bing.net%2Fth%3Fid%3DOIP.6QA7g-eBCGwH858CAHcUPgHaFI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10" y="1561514"/>
            <a:ext cx="6001056" cy="4797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6387" y="2897944"/>
            <a:ext cx="4707988" cy="2194561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Can decrease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insulin sensitivity.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 Deprivation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 descr="Switch off the smartphone, light exposure during sleep affects metabolism | fitness | Hindusta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28" y="2152357"/>
            <a:ext cx="6526411" cy="3884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99273" y="1617784"/>
            <a:ext cx="5500468" cy="474081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 deprivation slows reaction time. This can interfere with work, school, driving.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 Deprivation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 descr="https://proxy.duckduckgo.com/iu/?u=https%3A%2F%2Ftse4.mm.bing.net%2Fth%3Fid%3DOIP.tqH7XiD_C9-aYNAVWH9wJgHaEK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93" y="1617785"/>
            <a:ext cx="5837262" cy="4712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7410" y="281355"/>
            <a:ext cx="11002683" cy="65556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 smtClean="0"/>
              <a:t>“Come unto me, all </a:t>
            </a:r>
            <a:r>
              <a:rPr lang="en-US" sz="6000" b="1" i="1" dirty="0" smtClean="0"/>
              <a:t>ye </a:t>
            </a:r>
            <a:r>
              <a:rPr lang="en-US" sz="6000" b="1" dirty="0" smtClean="0"/>
              <a:t>that </a:t>
            </a:r>
            <a:r>
              <a:rPr lang="en-US" sz="6000" b="1" dirty="0" err="1" smtClean="0"/>
              <a:t>labour</a:t>
            </a:r>
            <a:r>
              <a:rPr lang="en-US" sz="6000" b="1" dirty="0" smtClean="0"/>
              <a:t> and are heavy laden, and I will give you rest.  Take my yoke upon you, and learn of me; for I am meek and lowly in heart: and ye shall find rest unto your souls.” </a:t>
            </a:r>
            <a:r>
              <a:rPr lang="en-US" sz="6000" b="1" dirty="0" smtClean="0">
                <a:solidFill>
                  <a:srgbClr val="00B0F0"/>
                </a:solidFill>
              </a:rPr>
              <a:t>–</a:t>
            </a:r>
          </a:p>
          <a:p>
            <a:pPr algn="ctr"/>
            <a:r>
              <a:rPr lang="en-US" sz="6000" b="1" dirty="0" smtClean="0">
                <a:solidFill>
                  <a:srgbClr val="00B0F0"/>
                </a:solidFill>
              </a:rPr>
              <a:t>Matthew 11:28-29 KJB</a:t>
            </a:r>
            <a:endParaRPr lang="en-US" sz="6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1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44529" y="2307102"/>
            <a:ext cx="5655212" cy="339031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estimated 30% of fatal car accidents caused by sleep deprivation.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 Deprivation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https://proxy.duckduckgo.com/iu/?u=https%3A%2F%2Ftse2.mm.bing.net%2Fth%3Fid%3DOIP.KnLCstc--DJGqiJOwjgEmgEkDV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91" y="1589650"/>
            <a:ext cx="5963872" cy="4797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44529" y="1842868"/>
            <a:ext cx="5655212" cy="448759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Divesting of all work on a regular basis reduces inflammation and the risk of heart disease.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 Deprivation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8" name="Picture 2" descr="https://proxy.duckduckgo.com/iu/?u=https%3A%2F%2Ftse1.mm.bing.net%2Fth%3Fid%3DOIP.zwh25lYA8iRxbwkHIeRGJAHaFz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01" y="1643354"/>
            <a:ext cx="5696585" cy="4458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6949" y="1744393"/>
            <a:ext cx="5387926" cy="4684541"/>
          </a:xfrm>
        </p:spPr>
        <p:txBody>
          <a:bodyPr>
            <a:normAutofit fontScale="92500" lnSpcReduction="20000"/>
          </a:bodyPr>
          <a:lstStyle/>
          <a:p>
            <a:r>
              <a:rPr lang="en-US" sz="5800" b="1" dirty="0" smtClean="0">
                <a:latin typeface="Arial" pitchFamily="34" charset="0"/>
                <a:cs typeface="Arial" pitchFamily="34" charset="0"/>
              </a:rPr>
              <a:t>Having a healthy sleep Routine:</a:t>
            </a:r>
          </a:p>
          <a:p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5800" b="1" dirty="0" smtClean="0">
                <a:latin typeface="Arial" pitchFamily="34" charset="0"/>
                <a:cs typeface="Arial" pitchFamily="34" charset="0"/>
              </a:rPr>
              <a:t>Going to bed and waking up at the same time.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Tips to getting enough Sleep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o You Get Enough Sleep? - Quiz - Quizon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843" y="1688485"/>
            <a:ext cx="6790263" cy="4773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2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6949" y="1744393"/>
            <a:ext cx="5106571" cy="468454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Arial" pitchFamily="34" charset="0"/>
                <a:cs typeface="Arial" pitchFamily="34" charset="0"/>
              </a:rPr>
              <a:t>Use the hour before bedtime for quiet time.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Tips to getting enough Sleep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 descr="Funny Animal Pictures: Do Not Disturb, I'm Sleeping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415" y="1477742"/>
            <a:ext cx="6251576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2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490" y="1477107"/>
            <a:ext cx="5106571" cy="496589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Avoid heavy meals at least a couple of hours before bedtime.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Tips to getting enough Sleep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8" name="Picture 2" descr="Eating meat is connected to disease and obe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448" y="1502628"/>
            <a:ext cx="5935412" cy="4729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2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490" y="1477107"/>
            <a:ext cx="5106571" cy="496589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Keep the same sleep routine on weekdays and weekends.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Tips to getting enough Sleep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2" name="Picture 2" descr="Sleeping in on weekends may help reduce diabetes risk | Free Malaysia 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129" y="1480892"/>
            <a:ext cx="6426249" cy="4844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2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490" y="1477107"/>
            <a:ext cx="5106571" cy="496589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Spend time outdoors and being physically active every day.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Tips to getting enough Sleep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2" descr="https://proxy.duckduckgo.com/iu/?u=https%3A%2F%2Ftse4.mm.bing.net%2Fth%3Fid%3DOIP.Hu_MTZK52WQAyJxsXRJAqgHaE8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424" y="1626894"/>
            <a:ext cx="6232388" cy="4619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2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9-07-23-18h49m10s1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Importance of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152" y="1495377"/>
            <a:ext cx="6725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Healthy brain function and emotional well being.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Pinterest • The world’s catalog of id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386" y="1336430"/>
            <a:ext cx="4651717" cy="5176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Importance of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769"/>
            <a:ext cx="64711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Supports healthy growth and development</a:t>
            </a:r>
          </a:p>
        </p:txBody>
      </p:sp>
      <p:pic>
        <p:nvPicPr>
          <p:cNvPr id="28674" name="Picture 2" descr="https://proxy.duckduckgo.com/iu/?u=https%3A%2F%2Ftse1.mm.bing.net%2Fth%3Fid%3DOIP.qXI0uJIlaJ1xPp97aL5MRwAAAA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055" y="1575582"/>
            <a:ext cx="5328600" cy="4290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Importance of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769"/>
            <a:ext cx="73292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Adequate rest can result in physical trans-formation.</a:t>
            </a:r>
          </a:p>
        </p:txBody>
      </p:sp>
      <p:pic>
        <p:nvPicPr>
          <p:cNvPr id="29698" name="Picture 2" descr="Victory-Baby-Meme-Yes-05.jpg (512×512) | IMAGEN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5453" y="1491176"/>
            <a:ext cx="4620430" cy="4620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Lack of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0634" y="1551648"/>
            <a:ext cx="60350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Sleep deficiency increases risk of:</a:t>
            </a:r>
          </a:p>
        </p:txBody>
      </p:sp>
      <p:pic>
        <p:nvPicPr>
          <p:cNvPr id="22530" name="Picture 2" descr="Sleeplessness Bad for the Heart | Everyday 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14" y="1468949"/>
            <a:ext cx="5598111" cy="4739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Lack of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3514" y="2705199"/>
            <a:ext cx="5838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1. Heart disease …</a:t>
            </a:r>
          </a:p>
        </p:txBody>
      </p:sp>
      <p:pic>
        <p:nvPicPr>
          <p:cNvPr id="23554" name="Picture 2" descr="Quit Smoking? 15 Ways Your Body Heals Itself Immediatel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71" y="1603717"/>
            <a:ext cx="5539498" cy="4740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Lack of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3514" y="2705199"/>
            <a:ext cx="5838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2. Kidney disease …</a:t>
            </a:r>
          </a:p>
        </p:txBody>
      </p:sp>
      <p:pic>
        <p:nvPicPr>
          <p:cNvPr id="25602" name="Picture 2" descr="https://proxy.duckduckgo.com/iu/?u=https%3A%2F%2Ftse2.mm.bing.net%2Fth%3Fid%3DOIP.RsAN7OnSLSq0czHiazQSMwHaEy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49" y="1688123"/>
            <a:ext cx="5646248" cy="458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Lack of Rest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9446" y="1636055"/>
            <a:ext cx="58380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3. High blood pressure …</a:t>
            </a:r>
          </a:p>
        </p:txBody>
      </p:sp>
      <p:pic>
        <p:nvPicPr>
          <p:cNvPr id="24578" name="Picture 2" descr="High Blood Pressure May Add Years to Your Brain | ActiveB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1" y="1519378"/>
            <a:ext cx="5641144" cy="4808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3987</TotalTime>
  <Words>373</Words>
  <Application>Microsoft Office PowerPoint</Application>
  <PresentationFormat>Custom</PresentationFormat>
  <Paragraphs>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REST</vt:lpstr>
      <vt:lpstr>Slide 2</vt:lpstr>
      <vt:lpstr>Importance of Rest</vt:lpstr>
      <vt:lpstr>Importance of Rest</vt:lpstr>
      <vt:lpstr>Importance of Rest</vt:lpstr>
      <vt:lpstr>Lack of Rest</vt:lpstr>
      <vt:lpstr>Lack of Rest</vt:lpstr>
      <vt:lpstr>Lack of Rest</vt:lpstr>
      <vt:lpstr>Lack of Rest</vt:lpstr>
      <vt:lpstr>Lack of Rest</vt:lpstr>
      <vt:lpstr>Lack of Rest</vt:lpstr>
      <vt:lpstr>Adequate Rest</vt:lpstr>
      <vt:lpstr>Adequate Rest</vt:lpstr>
      <vt:lpstr>Adequate Rest</vt:lpstr>
      <vt:lpstr>Sleep Deprivation</vt:lpstr>
      <vt:lpstr>Sleep Deprivation</vt:lpstr>
      <vt:lpstr>Sleep Deprivation</vt:lpstr>
      <vt:lpstr>Sleep Deprivation</vt:lpstr>
      <vt:lpstr>Sleep Deprivation</vt:lpstr>
      <vt:lpstr>Sleep Deprivation</vt:lpstr>
      <vt:lpstr>Sleep Deprivation</vt:lpstr>
      <vt:lpstr>Tips to getting enough Sleep</vt:lpstr>
      <vt:lpstr>Tips to getting enough Sleep</vt:lpstr>
      <vt:lpstr>Tips to getting enough Sleep</vt:lpstr>
      <vt:lpstr>Tips to getting enough Sleep</vt:lpstr>
      <vt:lpstr>Tips to getting enough Sleep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Tulafono</dc:creator>
  <cp:lastModifiedBy>Maranatha</cp:lastModifiedBy>
  <cp:revision>72</cp:revision>
  <dcterms:created xsi:type="dcterms:W3CDTF">2019-07-07T01:48:03Z</dcterms:created>
  <dcterms:modified xsi:type="dcterms:W3CDTF">2019-07-30T05:37:36Z</dcterms:modified>
</cp:coreProperties>
</file>