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7" r:id="rId4"/>
    <p:sldId id="308" r:id="rId5"/>
    <p:sldId id="288" r:id="rId6"/>
    <p:sldId id="289" r:id="rId7"/>
    <p:sldId id="290" r:id="rId8"/>
    <p:sldId id="291" r:id="rId9"/>
    <p:sldId id="292" r:id="rId10"/>
    <p:sldId id="293" r:id="rId11"/>
    <p:sldId id="302" r:id="rId12"/>
    <p:sldId id="303" r:id="rId13"/>
    <p:sldId id="304" r:id="rId14"/>
    <p:sldId id="305" r:id="rId15"/>
    <p:sldId id="306" r:id="rId16"/>
    <p:sldId id="307" r:id="rId17"/>
    <p:sldId id="309" r:id="rId18"/>
    <p:sldId id="310" r:id="rId19"/>
    <p:sldId id="311" r:id="rId20"/>
    <p:sldId id="312" r:id="rId21"/>
    <p:sldId id="320" r:id="rId22"/>
    <p:sldId id="313" r:id="rId23"/>
    <p:sldId id="314" r:id="rId24"/>
    <p:sldId id="315" r:id="rId25"/>
    <p:sldId id="316" r:id="rId26"/>
    <p:sldId id="317" r:id="rId27"/>
    <p:sldId id="318" r:id="rId28"/>
    <p:sldId id="294" r:id="rId29"/>
    <p:sldId id="295" r:id="rId30"/>
    <p:sldId id="296" r:id="rId31"/>
    <p:sldId id="298" r:id="rId32"/>
    <p:sldId id="299" r:id="rId33"/>
    <p:sldId id="300" r:id="rId34"/>
    <p:sldId id="301" r:id="rId35"/>
    <p:sldId id="319" r:id="rId36"/>
    <p:sldId id="321" r:id="rId37"/>
    <p:sldId id="322" r:id="rId38"/>
    <p:sldId id="324" r:id="rId39"/>
    <p:sldId id="325" r:id="rId40"/>
    <p:sldId id="328" r:id="rId41"/>
    <p:sldId id="329" r:id="rId42"/>
    <p:sldId id="330" r:id="rId43"/>
    <p:sldId id="345" r:id="rId44"/>
    <p:sldId id="326" r:id="rId45"/>
    <p:sldId id="327" r:id="rId46"/>
    <p:sldId id="331" r:id="rId47"/>
    <p:sldId id="332" r:id="rId48"/>
    <p:sldId id="323" r:id="rId49"/>
    <p:sldId id="335" r:id="rId50"/>
    <p:sldId id="334" r:id="rId51"/>
    <p:sldId id="336" r:id="rId52"/>
    <p:sldId id="337" r:id="rId53"/>
    <p:sldId id="338" r:id="rId54"/>
    <p:sldId id="339" r:id="rId55"/>
    <p:sldId id="341" r:id="rId56"/>
    <p:sldId id="340" r:id="rId57"/>
    <p:sldId id="333" r:id="rId58"/>
    <p:sldId id="342" r:id="rId59"/>
    <p:sldId id="343" r:id="rId60"/>
    <p:sldId id="344" r:id="rId61"/>
    <p:sldId id="346" r:id="rId62"/>
    <p:sldId id="274" r:id="rId63"/>
    <p:sldId id="275"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DAAD59-2BA0-453B-B890-1795F02D4BDD}" type="datetimeFigureOut">
              <a:rPr lang="en-US" smtClean="0"/>
              <a:pPr/>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EC931-1F7C-4659-9930-24920D42851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DAAD59-2BA0-453B-B890-1795F02D4BDD}" type="datetimeFigureOut">
              <a:rPr lang="en-US" smtClean="0"/>
              <a:pPr/>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EC931-1F7C-4659-9930-24920D42851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DAAD59-2BA0-453B-B890-1795F02D4BDD}" type="datetimeFigureOut">
              <a:rPr lang="en-US" smtClean="0"/>
              <a:pPr/>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EC931-1F7C-4659-9930-24920D42851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DAAD59-2BA0-453B-B890-1795F02D4BDD}" type="datetimeFigureOut">
              <a:rPr lang="en-US" smtClean="0"/>
              <a:pPr/>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EC931-1F7C-4659-9930-24920D42851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DAAD59-2BA0-453B-B890-1795F02D4BDD}" type="datetimeFigureOut">
              <a:rPr lang="en-US" smtClean="0"/>
              <a:pPr/>
              <a:t>8/1/2019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8EC931-1F7C-4659-9930-24920D42851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DAAD59-2BA0-453B-B890-1795F02D4BDD}" type="datetimeFigureOut">
              <a:rPr lang="en-US" smtClean="0"/>
              <a:pPr/>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8EC931-1F7C-4659-9930-24920D42851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DAAD59-2BA0-453B-B890-1795F02D4BDD}" type="datetimeFigureOut">
              <a:rPr lang="en-US" smtClean="0"/>
              <a:pPr/>
              <a:t>8/1/2019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8EC931-1F7C-4659-9930-24920D42851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DAAD59-2BA0-453B-B890-1795F02D4BDD}" type="datetimeFigureOut">
              <a:rPr lang="en-US" smtClean="0"/>
              <a:pPr/>
              <a:t>8/1/2019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8EC931-1F7C-4659-9930-24920D42851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DAAD59-2BA0-453B-B890-1795F02D4BDD}" type="datetimeFigureOut">
              <a:rPr lang="en-US" smtClean="0"/>
              <a:pPr/>
              <a:t>8/1/2019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8EC931-1F7C-4659-9930-24920D42851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DAAD59-2BA0-453B-B890-1795F02D4BDD}" type="datetimeFigureOut">
              <a:rPr lang="en-US" smtClean="0"/>
              <a:pPr/>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8EC931-1F7C-4659-9930-24920D42851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DAAD59-2BA0-453B-B890-1795F02D4BDD}" type="datetimeFigureOut">
              <a:rPr lang="en-US" smtClean="0"/>
              <a:pPr/>
              <a:t>8/1/2019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8EC931-1F7C-4659-9930-24920D42851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AAD59-2BA0-453B-B890-1795F02D4BDD}" type="datetimeFigureOut">
              <a:rPr lang="en-US" smtClean="0"/>
              <a:pPr/>
              <a:t>8/1/2019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8EC931-1F7C-4659-9930-24920D42851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irespecialHDwallpaper.jpg"/>
          <p:cNvPicPr>
            <a:picLocks noChangeAspect="1"/>
          </p:cNvPicPr>
          <p:nvPr/>
        </p:nvPicPr>
        <p:blipFill>
          <a:blip r:embed="rId2"/>
          <a:stretch>
            <a:fillRect/>
          </a:stretch>
        </p:blipFill>
        <p:spPr>
          <a:xfrm>
            <a:off x="0" y="859536"/>
            <a:ext cx="9144000" cy="5138928"/>
          </a:xfrm>
          <a:prstGeom prst="rect">
            <a:avLst/>
          </a:prstGeom>
        </p:spPr>
      </p:pic>
      <p:sp>
        <p:nvSpPr>
          <p:cNvPr id="4" name="TextBox 3"/>
          <p:cNvSpPr txBox="1"/>
          <p:nvPr/>
        </p:nvSpPr>
        <p:spPr>
          <a:xfrm>
            <a:off x="0" y="457200"/>
            <a:ext cx="9144000" cy="6001643"/>
          </a:xfrm>
          <a:prstGeom prst="rect">
            <a:avLst/>
          </a:prstGeom>
          <a:noFill/>
        </p:spPr>
        <p:txBody>
          <a:bodyPr wrap="square" rtlCol="0" anchor="ctr">
            <a:spAutoFit/>
          </a:bodyPr>
          <a:lstStyle/>
          <a:p>
            <a:pPr algn="ctr"/>
            <a:r>
              <a:rPr lang="en-US" sz="9600" b="1" dirty="0" smtClean="0">
                <a:ln>
                  <a:solidFill>
                    <a:schemeClr val="tx1"/>
                  </a:solidFill>
                </a:ln>
                <a:solidFill>
                  <a:schemeClr val="bg1"/>
                </a:solidFill>
                <a:effectLst>
                  <a:glow rad="228600">
                    <a:schemeClr val="accent2">
                      <a:satMod val="175000"/>
                      <a:alpha val="40000"/>
                    </a:schemeClr>
                  </a:glow>
                </a:effectLst>
              </a:rPr>
              <a:t>Questions</a:t>
            </a:r>
          </a:p>
          <a:p>
            <a:pPr algn="ctr"/>
            <a:r>
              <a:rPr lang="en-US" sz="9600" b="1" dirty="0" smtClean="0">
                <a:ln>
                  <a:solidFill>
                    <a:schemeClr val="tx1"/>
                  </a:solidFill>
                </a:ln>
                <a:solidFill>
                  <a:schemeClr val="bg1"/>
                </a:solidFill>
                <a:effectLst>
                  <a:glow rad="228600">
                    <a:schemeClr val="accent2">
                      <a:satMod val="175000"/>
                      <a:alpha val="40000"/>
                    </a:schemeClr>
                  </a:glow>
                </a:effectLst>
              </a:rPr>
              <a:t>&amp;</a:t>
            </a:r>
          </a:p>
          <a:p>
            <a:pPr algn="ctr"/>
            <a:r>
              <a:rPr lang="en-US" sz="9600" b="1" dirty="0" smtClean="0">
                <a:ln>
                  <a:solidFill>
                    <a:schemeClr val="tx1"/>
                  </a:solidFill>
                </a:ln>
                <a:solidFill>
                  <a:schemeClr val="bg1"/>
                </a:solidFill>
                <a:effectLst>
                  <a:glow rad="228600">
                    <a:schemeClr val="accent2">
                      <a:satMod val="175000"/>
                      <a:alpha val="40000"/>
                    </a:schemeClr>
                  </a:glow>
                </a:effectLst>
              </a:rPr>
              <a:t>(Bible)</a:t>
            </a:r>
          </a:p>
          <a:p>
            <a:pPr algn="ctr"/>
            <a:r>
              <a:rPr lang="en-US" sz="9600" b="1" dirty="0" smtClean="0">
                <a:ln>
                  <a:solidFill>
                    <a:schemeClr val="tx1"/>
                  </a:solidFill>
                </a:ln>
                <a:solidFill>
                  <a:schemeClr val="bg1"/>
                </a:solidFill>
                <a:effectLst>
                  <a:glow rad="228600">
                    <a:schemeClr val="accent2">
                      <a:satMod val="175000"/>
                      <a:alpha val="40000"/>
                    </a:schemeClr>
                  </a:glow>
                </a:effectLst>
              </a:rPr>
              <a:t>Answers</a:t>
            </a:r>
            <a:endParaRPr lang="en-US" sz="9600" b="1" dirty="0">
              <a:ln>
                <a:solidFill>
                  <a:schemeClr val="tx1"/>
                </a:solidFill>
              </a:ln>
              <a:solidFill>
                <a:schemeClr val="bg1"/>
              </a:solidFill>
              <a:effectLst>
                <a:glow rad="228600">
                  <a:schemeClr val="accent2">
                    <a:satMod val="175000"/>
                    <a:alpha val="40000"/>
                  </a:schemeClr>
                </a:glo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2209800"/>
            <a:ext cx="9144000" cy="3477875"/>
          </a:xfrm>
          <a:prstGeom prst="rect">
            <a:avLst/>
          </a:prstGeom>
          <a:noFill/>
        </p:spPr>
        <p:txBody>
          <a:bodyPr wrap="square" rtlCol="0">
            <a:spAutoFit/>
          </a:bodyPr>
          <a:lstStyle/>
          <a:p>
            <a:pPr algn="ctr"/>
            <a:r>
              <a:rPr lang="en-US" sz="4400" b="1" dirty="0" smtClean="0">
                <a:solidFill>
                  <a:schemeClr val="bg1"/>
                </a:solidFill>
              </a:rPr>
              <a:t>“Render </a:t>
            </a:r>
            <a:r>
              <a:rPr lang="en-US" sz="4400" b="1" dirty="0" smtClean="0">
                <a:solidFill>
                  <a:schemeClr val="bg1"/>
                </a:solidFill>
              </a:rPr>
              <a:t>therefore to all their dues: tribute to whom tribute </a:t>
            </a:r>
            <a:r>
              <a:rPr lang="en-US" sz="4400" b="1" i="1" dirty="0" smtClean="0">
                <a:solidFill>
                  <a:schemeClr val="bg1"/>
                </a:solidFill>
              </a:rPr>
              <a:t>is due</a:t>
            </a:r>
            <a:r>
              <a:rPr lang="en-US" sz="4400" b="1" dirty="0" smtClean="0">
                <a:solidFill>
                  <a:schemeClr val="bg1"/>
                </a:solidFill>
              </a:rPr>
              <a:t>; custom to whom custom; </a:t>
            </a:r>
            <a:r>
              <a:rPr lang="en-US" sz="4400" b="1" u="sng" dirty="0" smtClean="0">
                <a:solidFill>
                  <a:srgbClr val="FFFF00"/>
                </a:solidFill>
              </a:rPr>
              <a:t>fear to whom fear</a:t>
            </a:r>
            <a:r>
              <a:rPr lang="en-US" sz="4400" b="1" dirty="0" smtClean="0">
                <a:solidFill>
                  <a:schemeClr val="bg1"/>
                </a:solidFill>
              </a:rPr>
              <a:t>; </a:t>
            </a:r>
            <a:r>
              <a:rPr lang="en-US" sz="4400" b="1" u="sng" dirty="0" err="1" smtClean="0">
                <a:solidFill>
                  <a:srgbClr val="FFFF00"/>
                </a:solidFill>
              </a:rPr>
              <a:t>honour</a:t>
            </a:r>
            <a:r>
              <a:rPr lang="en-US" sz="4400" b="1" u="sng" dirty="0" smtClean="0">
                <a:solidFill>
                  <a:srgbClr val="FFFF00"/>
                </a:solidFill>
              </a:rPr>
              <a:t> to whom </a:t>
            </a:r>
            <a:r>
              <a:rPr lang="en-US" sz="4400" b="1" u="sng" dirty="0" err="1" smtClean="0">
                <a:solidFill>
                  <a:srgbClr val="FFFF00"/>
                </a:solidFill>
              </a:rPr>
              <a:t>honour</a:t>
            </a:r>
            <a:r>
              <a:rPr lang="en-US" sz="4400" b="1" dirty="0" smtClean="0">
                <a:solidFill>
                  <a:schemeClr val="bg1"/>
                </a:solidFill>
              </a:rPr>
              <a:t>.” </a:t>
            </a:r>
            <a:r>
              <a:rPr lang="en-US" sz="4400" b="1" dirty="0" smtClean="0">
                <a:solidFill>
                  <a:srgbClr val="00B0F0"/>
                </a:solidFill>
              </a:rPr>
              <a:t>– Romans 13:7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371600"/>
            <a:ext cx="9144000" cy="5201424"/>
          </a:xfrm>
          <a:prstGeom prst="rect">
            <a:avLst/>
          </a:prstGeom>
          <a:noFill/>
        </p:spPr>
        <p:txBody>
          <a:bodyPr wrap="square" rtlCol="0">
            <a:spAutoFit/>
          </a:bodyPr>
          <a:lstStyle/>
          <a:p>
            <a:pPr algn="ctr"/>
            <a:r>
              <a:rPr lang="en-US" sz="4400" b="1" dirty="0" smtClean="0">
                <a:solidFill>
                  <a:schemeClr val="bg1"/>
                </a:solidFill>
              </a:rPr>
              <a:t>God’s word says we are to </a:t>
            </a:r>
            <a:r>
              <a:rPr lang="en-US" sz="4400" b="1" u="sng" dirty="0" smtClean="0">
                <a:solidFill>
                  <a:srgbClr val="FFFF00"/>
                </a:solidFill>
              </a:rPr>
              <a:t>Fear</a:t>
            </a:r>
            <a:r>
              <a:rPr lang="en-US" sz="4400" b="1" dirty="0" smtClean="0">
                <a:solidFill>
                  <a:schemeClr val="bg1"/>
                </a:solidFill>
              </a:rPr>
              <a:t> Him above all:</a:t>
            </a:r>
          </a:p>
          <a:p>
            <a:pPr algn="ctr"/>
            <a:endParaRPr lang="en-US" sz="2400" b="1" dirty="0" smtClean="0">
              <a:solidFill>
                <a:schemeClr val="bg1"/>
              </a:solidFill>
            </a:endParaRPr>
          </a:p>
          <a:p>
            <a:pPr algn="ctr"/>
            <a:r>
              <a:rPr lang="en-US" sz="4400" b="1" dirty="0" smtClean="0">
                <a:solidFill>
                  <a:schemeClr val="bg1"/>
                </a:solidFill>
              </a:rPr>
              <a:t>“Let </a:t>
            </a:r>
            <a:r>
              <a:rPr lang="en-US" sz="4400" b="1" dirty="0" smtClean="0">
                <a:solidFill>
                  <a:schemeClr val="bg1"/>
                </a:solidFill>
              </a:rPr>
              <a:t>us hear the conclusion of the whole matter: </a:t>
            </a:r>
            <a:r>
              <a:rPr lang="en-US" sz="4400" b="1" u="sng" dirty="0" smtClean="0">
                <a:solidFill>
                  <a:srgbClr val="FFFF00"/>
                </a:solidFill>
              </a:rPr>
              <a:t>Fear God, and keep his commandments: for this </a:t>
            </a:r>
            <a:r>
              <a:rPr lang="en-US" sz="4400" b="1" i="1" u="sng" dirty="0" smtClean="0">
                <a:solidFill>
                  <a:srgbClr val="FFFF00"/>
                </a:solidFill>
              </a:rPr>
              <a:t>is</a:t>
            </a:r>
            <a:r>
              <a:rPr lang="en-US" sz="4400" b="1" u="sng" dirty="0" smtClean="0">
                <a:solidFill>
                  <a:srgbClr val="FFFF00"/>
                </a:solidFill>
              </a:rPr>
              <a:t> the whole </a:t>
            </a:r>
            <a:r>
              <a:rPr lang="en-US" sz="4400" b="1" i="1" u="sng" dirty="0" smtClean="0">
                <a:solidFill>
                  <a:srgbClr val="FFFF00"/>
                </a:solidFill>
              </a:rPr>
              <a:t>duty</a:t>
            </a:r>
            <a:r>
              <a:rPr lang="en-US" sz="4400" b="1" u="sng" dirty="0" smtClean="0">
                <a:solidFill>
                  <a:srgbClr val="FFFF00"/>
                </a:solidFill>
              </a:rPr>
              <a:t> of </a:t>
            </a:r>
            <a:r>
              <a:rPr lang="en-US" sz="4400" b="1" u="sng" dirty="0" smtClean="0">
                <a:solidFill>
                  <a:srgbClr val="FFFF00"/>
                </a:solidFill>
              </a:rPr>
              <a:t>man</a:t>
            </a:r>
            <a:r>
              <a:rPr lang="en-US" sz="4400" b="1" dirty="0" smtClean="0">
                <a:solidFill>
                  <a:schemeClr val="bg1"/>
                </a:solidFill>
              </a:rPr>
              <a:t> </a:t>
            </a:r>
            <a:r>
              <a:rPr lang="en-US" sz="4400" b="1" dirty="0" smtClean="0">
                <a:solidFill>
                  <a:srgbClr val="00B050"/>
                </a:solidFill>
              </a:rPr>
              <a:t>(Hebrew:  Adam)</a:t>
            </a:r>
            <a:r>
              <a:rPr lang="en-US" sz="4400" b="1" dirty="0" smtClean="0">
                <a:solidFill>
                  <a:schemeClr val="bg1"/>
                </a:solidFill>
              </a:rPr>
              <a:t>.” </a:t>
            </a:r>
            <a:r>
              <a:rPr lang="en-US" sz="4400" b="1" dirty="0" smtClean="0">
                <a:solidFill>
                  <a:srgbClr val="00B0F0"/>
                </a:solidFill>
              </a:rPr>
              <a:t>– Ecclesiastes 12:13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371600"/>
            <a:ext cx="9144000" cy="4524315"/>
          </a:xfrm>
          <a:prstGeom prst="rect">
            <a:avLst/>
          </a:prstGeom>
          <a:noFill/>
        </p:spPr>
        <p:txBody>
          <a:bodyPr wrap="square" rtlCol="0">
            <a:spAutoFit/>
          </a:bodyPr>
          <a:lstStyle/>
          <a:p>
            <a:pPr algn="ctr"/>
            <a:r>
              <a:rPr lang="en-US" sz="4400" b="1" u="sng" dirty="0" err="1" smtClean="0">
                <a:solidFill>
                  <a:srgbClr val="FFFF00"/>
                </a:solidFill>
              </a:rPr>
              <a:t>Honour</a:t>
            </a:r>
            <a:r>
              <a:rPr lang="en-US" sz="4400" b="1" dirty="0" smtClean="0">
                <a:solidFill>
                  <a:schemeClr val="bg1"/>
                </a:solidFill>
              </a:rPr>
              <a:t> God above all:</a:t>
            </a:r>
          </a:p>
          <a:p>
            <a:pPr algn="ctr"/>
            <a:endParaRPr lang="en-US" sz="2400" b="1" dirty="0" smtClean="0">
              <a:solidFill>
                <a:schemeClr val="bg1"/>
              </a:solidFill>
            </a:endParaRPr>
          </a:p>
          <a:p>
            <a:pPr algn="ctr"/>
            <a:r>
              <a:rPr lang="en-US" sz="4400" b="1" dirty="0" smtClean="0">
                <a:solidFill>
                  <a:schemeClr val="bg1"/>
                </a:solidFill>
              </a:rPr>
              <a:t>“Wherefore </a:t>
            </a:r>
            <a:r>
              <a:rPr lang="en-US" sz="4400" b="1" u="sng" dirty="0" smtClean="0">
                <a:solidFill>
                  <a:srgbClr val="FFFF00"/>
                </a:solidFill>
              </a:rPr>
              <a:t>the LORD God</a:t>
            </a:r>
            <a:r>
              <a:rPr lang="en-US" sz="4400" b="1" dirty="0" smtClean="0">
                <a:solidFill>
                  <a:schemeClr val="bg1"/>
                </a:solidFill>
              </a:rPr>
              <a:t> of Israel </a:t>
            </a:r>
            <a:r>
              <a:rPr lang="en-US" sz="4400" b="1" dirty="0" err="1" smtClean="0">
                <a:solidFill>
                  <a:schemeClr val="bg1"/>
                </a:solidFill>
              </a:rPr>
              <a:t>saith</a:t>
            </a:r>
            <a:r>
              <a:rPr lang="en-US" sz="4400" b="1" i="1" dirty="0" smtClean="0">
                <a:solidFill>
                  <a:schemeClr val="bg1"/>
                </a:solidFill>
              </a:rPr>
              <a:t> </a:t>
            </a:r>
            <a:r>
              <a:rPr lang="en-US" sz="4400" b="1" dirty="0" smtClean="0">
                <a:solidFill>
                  <a:schemeClr val="bg1"/>
                </a:solidFill>
              </a:rPr>
              <a:t>… </a:t>
            </a:r>
            <a:r>
              <a:rPr lang="en-US" sz="4400" b="1" u="sng" dirty="0" smtClean="0">
                <a:solidFill>
                  <a:srgbClr val="FFFF00"/>
                </a:solidFill>
              </a:rPr>
              <a:t>them </a:t>
            </a:r>
            <a:r>
              <a:rPr lang="en-US" sz="4400" b="1" u="sng" dirty="0" smtClean="0">
                <a:solidFill>
                  <a:srgbClr val="FFFF00"/>
                </a:solidFill>
              </a:rPr>
              <a:t>that </a:t>
            </a:r>
            <a:r>
              <a:rPr lang="en-US" sz="4400" b="1" u="sng" dirty="0" err="1" smtClean="0">
                <a:solidFill>
                  <a:srgbClr val="FFFF00"/>
                </a:solidFill>
              </a:rPr>
              <a:t>honour</a:t>
            </a:r>
            <a:r>
              <a:rPr lang="en-US" sz="4400" b="1" u="sng" dirty="0" smtClean="0">
                <a:solidFill>
                  <a:srgbClr val="FFFF00"/>
                </a:solidFill>
              </a:rPr>
              <a:t> me I will </a:t>
            </a:r>
            <a:r>
              <a:rPr lang="en-US" sz="4400" b="1" u="sng" dirty="0" err="1" smtClean="0">
                <a:solidFill>
                  <a:srgbClr val="FFFF00"/>
                </a:solidFill>
              </a:rPr>
              <a:t>honour</a:t>
            </a:r>
            <a:r>
              <a:rPr lang="en-US" sz="4400" b="1" dirty="0" smtClean="0">
                <a:solidFill>
                  <a:schemeClr val="bg1"/>
                </a:solidFill>
              </a:rPr>
              <a:t>, and they that despise me shall be lightly esteemed</a:t>
            </a:r>
            <a:r>
              <a:rPr lang="en-US" sz="4400" b="1" dirty="0" smtClean="0">
                <a:solidFill>
                  <a:schemeClr val="bg1"/>
                </a:solidFill>
              </a:rPr>
              <a:t>.”</a:t>
            </a:r>
          </a:p>
          <a:p>
            <a:pPr algn="ctr"/>
            <a:r>
              <a:rPr lang="en-US" sz="4400" b="1" dirty="0" smtClean="0">
                <a:solidFill>
                  <a:srgbClr val="00B0F0"/>
                </a:solidFill>
              </a:rPr>
              <a:t>– 1 Samuel 2:30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371600"/>
            <a:ext cx="9144000" cy="4524315"/>
          </a:xfrm>
          <a:prstGeom prst="rect">
            <a:avLst/>
          </a:prstGeom>
          <a:noFill/>
        </p:spPr>
        <p:txBody>
          <a:bodyPr wrap="square" rtlCol="0">
            <a:spAutoFit/>
          </a:bodyPr>
          <a:lstStyle/>
          <a:p>
            <a:pPr algn="ctr"/>
            <a:r>
              <a:rPr lang="en-US" sz="4400" b="1" u="sng" dirty="0" err="1" smtClean="0">
                <a:solidFill>
                  <a:srgbClr val="FFFF00"/>
                </a:solidFill>
              </a:rPr>
              <a:t>Honour</a:t>
            </a:r>
            <a:r>
              <a:rPr lang="en-US" sz="4400" b="1" dirty="0" smtClean="0">
                <a:solidFill>
                  <a:schemeClr val="bg1"/>
                </a:solidFill>
              </a:rPr>
              <a:t> God above all:</a:t>
            </a:r>
          </a:p>
          <a:p>
            <a:pPr algn="ctr"/>
            <a:endParaRPr lang="en-US" sz="2400" b="1" dirty="0" smtClean="0">
              <a:solidFill>
                <a:schemeClr val="bg1"/>
              </a:solidFill>
            </a:endParaRPr>
          </a:p>
          <a:p>
            <a:pPr algn="ctr"/>
            <a:r>
              <a:rPr lang="en-US" sz="4400" b="1" dirty="0" smtClean="0">
                <a:solidFill>
                  <a:schemeClr val="bg1"/>
                </a:solidFill>
              </a:rPr>
              <a:t>“</a:t>
            </a:r>
            <a:r>
              <a:rPr lang="en-US" sz="4400" b="1" u="sng" dirty="0" err="1" smtClean="0">
                <a:solidFill>
                  <a:srgbClr val="FFFF00"/>
                </a:solidFill>
              </a:rPr>
              <a:t>Honour</a:t>
            </a:r>
            <a:r>
              <a:rPr lang="en-US" sz="4400" b="1" u="sng" dirty="0" smtClean="0">
                <a:solidFill>
                  <a:srgbClr val="FFFF00"/>
                </a:solidFill>
              </a:rPr>
              <a:t> </a:t>
            </a:r>
            <a:r>
              <a:rPr lang="en-US" sz="4400" b="1" u="sng" dirty="0" smtClean="0">
                <a:solidFill>
                  <a:srgbClr val="FFFF00"/>
                </a:solidFill>
              </a:rPr>
              <a:t>thy </a:t>
            </a:r>
            <a:r>
              <a:rPr lang="en-US" sz="4400" b="1" u="sng" dirty="0" smtClean="0">
                <a:solidFill>
                  <a:srgbClr val="FFFF00"/>
                </a:solidFill>
              </a:rPr>
              <a:t>father</a:t>
            </a:r>
            <a:r>
              <a:rPr lang="en-US" sz="4400" b="1" dirty="0" smtClean="0">
                <a:solidFill>
                  <a:schemeClr val="bg1"/>
                </a:solidFill>
              </a:rPr>
              <a:t> </a:t>
            </a:r>
            <a:r>
              <a:rPr lang="en-US" sz="4400" b="1" dirty="0" smtClean="0">
                <a:solidFill>
                  <a:srgbClr val="00B050"/>
                </a:solidFill>
              </a:rPr>
              <a:t>(above; </a:t>
            </a:r>
            <a:r>
              <a:rPr lang="en-US" sz="4400" b="1" dirty="0" smtClean="0">
                <a:solidFill>
                  <a:srgbClr val="00B0F0"/>
                </a:solidFill>
              </a:rPr>
              <a:t>Mat. 6:9 KJB</a:t>
            </a:r>
            <a:r>
              <a:rPr lang="en-US" sz="4400" b="1" dirty="0" smtClean="0">
                <a:solidFill>
                  <a:srgbClr val="00B050"/>
                </a:solidFill>
              </a:rPr>
              <a:t>)</a:t>
            </a:r>
            <a:r>
              <a:rPr lang="en-US" sz="4400" b="1" dirty="0" smtClean="0">
                <a:solidFill>
                  <a:schemeClr val="bg1"/>
                </a:solidFill>
              </a:rPr>
              <a:t> </a:t>
            </a:r>
            <a:r>
              <a:rPr lang="en-US" sz="4400" b="1" u="sng" dirty="0" smtClean="0">
                <a:solidFill>
                  <a:srgbClr val="FFFF00"/>
                </a:solidFill>
              </a:rPr>
              <a:t>and thy </a:t>
            </a:r>
            <a:r>
              <a:rPr lang="en-US" sz="4400" b="1" u="sng" dirty="0" smtClean="0">
                <a:solidFill>
                  <a:srgbClr val="FFFF00"/>
                </a:solidFill>
              </a:rPr>
              <a:t>mother</a:t>
            </a:r>
            <a:r>
              <a:rPr lang="en-US" sz="4400" b="1" dirty="0" smtClean="0">
                <a:solidFill>
                  <a:schemeClr val="bg1"/>
                </a:solidFill>
              </a:rPr>
              <a:t> </a:t>
            </a:r>
            <a:r>
              <a:rPr lang="en-US" sz="4400" b="1" dirty="0" smtClean="0">
                <a:solidFill>
                  <a:srgbClr val="00B050"/>
                </a:solidFill>
              </a:rPr>
              <a:t>(above; </a:t>
            </a:r>
            <a:r>
              <a:rPr lang="en-US" sz="4400" b="1" dirty="0" smtClean="0">
                <a:solidFill>
                  <a:srgbClr val="00B0F0"/>
                </a:solidFill>
              </a:rPr>
              <a:t>Gal. 4:26 KJB</a:t>
            </a:r>
            <a:r>
              <a:rPr lang="en-US" sz="4400" b="1" dirty="0" smtClean="0">
                <a:solidFill>
                  <a:srgbClr val="00B050"/>
                </a:solidFill>
              </a:rPr>
              <a:t>)</a:t>
            </a:r>
            <a:r>
              <a:rPr lang="en-US" sz="4400" b="1" dirty="0" smtClean="0">
                <a:solidFill>
                  <a:schemeClr val="bg1"/>
                </a:solidFill>
              </a:rPr>
              <a:t>: </a:t>
            </a:r>
            <a:r>
              <a:rPr lang="en-US" sz="4400" b="1" dirty="0" smtClean="0">
                <a:solidFill>
                  <a:schemeClr val="bg1"/>
                </a:solidFill>
              </a:rPr>
              <a:t>that thy days may be long upon the land which the LORD thy God </a:t>
            </a:r>
            <a:r>
              <a:rPr lang="en-US" sz="4400" b="1" dirty="0" err="1" smtClean="0">
                <a:solidFill>
                  <a:schemeClr val="bg1"/>
                </a:solidFill>
              </a:rPr>
              <a:t>giveth</a:t>
            </a:r>
            <a:r>
              <a:rPr lang="en-US" sz="4400" b="1" dirty="0" smtClean="0">
                <a:solidFill>
                  <a:schemeClr val="bg1"/>
                </a:solidFill>
              </a:rPr>
              <a:t> thee</a:t>
            </a:r>
            <a:r>
              <a:rPr lang="en-US" sz="4400" b="1" dirty="0" smtClean="0">
                <a:solidFill>
                  <a:schemeClr val="bg1"/>
                </a:solidFill>
              </a:rPr>
              <a:t>.” </a:t>
            </a:r>
            <a:r>
              <a:rPr lang="en-US" sz="4400" b="1" dirty="0" smtClean="0">
                <a:solidFill>
                  <a:srgbClr val="00B0F0"/>
                </a:solidFill>
              </a:rPr>
              <a:t>– Exodus 20:12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371600"/>
            <a:ext cx="9144000" cy="4524315"/>
          </a:xfrm>
          <a:prstGeom prst="rect">
            <a:avLst/>
          </a:prstGeom>
          <a:noFill/>
        </p:spPr>
        <p:txBody>
          <a:bodyPr wrap="square" rtlCol="0">
            <a:spAutoFit/>
          </a:bodyPr>
          <a:lstStyle/>
          <a:p>
            <a:pPr algn="ctr"/>
            <a:r>
              <a:rPr lang="en-US" sz="4400" b="1" u="sng" dirty="0" err="1" smtClean="0">
                <a:solidFill>
                  <a:srgbClr val="FFFF00"/>
                </a:solidFill>
              </a:rPr>
              <a:t>Honour</a:t>
            </a:r>
            <a:r>
              <a:rPr lang="en-US" sz="4400" b="1" dirty="0" smtClean="0">
                <a:solidFill>
                  <a:schemeClr val="bg1"/>
                </a:solidFill>
              </a:rPr>
              <a:t> </a:t>
            </a:r>
            <a:r>
              <a:rPr lang="en-US" sz="4400" b="1" dirty="0" smtClean="0">
                <a:solidFill>
                  <a:schemeClr val="bg1"/>
                </a:solidFill>
              </a:rPr>
              <a:t>God’ commandments above the commandments of men:</a:t>
            </a:r>
            <a:endParaRPr lang="en-US" sz="4400" dirty="0" smtClean="0">
              <a:solidFill>
                <a:schemeClr val="bg1"/>
              </a:solidFill>
            </a:endParaRPr>
          </a:p>
          <a:p>
            <a:pPr algn="ctr"/>
            <a:endParaRPr lang="en-US" sz="2400" dirty="0" smtClean="0">
              <a:solidFill>
                <a:schemeClr val="bg1"/>
              </a:solidFill>
            </a:endParaRPr>
          </a:p>
          <a:p>
            <a:pPr algn="ctr"/>
            <a:r>
              <a:rPr lang="en-US" sz="4400" b="1" dirty="0" smtClean="0">
                <a:solidFill>
                  <a:schemeClr val="bg1"/>
                </a:solidFill>
              </a:rPr>
              <a:t>“The </a:t>
            </a:r>
            <a:r>
              <a:rPr lang="en-US" sz="4400" b="1" dirty="0" smtClean="0">
                <a:solidFill>
                  <a:schemeClr val="bg1"/>
                </a:solidFill>
              </a:rPr>
              <a:t>LORD is well pleased for his righteousness' sake; he will </a:t>
            </a:r>
            <a:r>
              <a:rPr lang="en-US" sz="4400" b="1" u="sng" dirty="0" smtClean="0">
                <a:solidFill>
                  <a:srgbClr val="FFFF00"/>
                </a:solidFill>
              </a:rPr>
              <a:t>magnify the law</a:t>
            </a:r>
            <a:r>
              <a:rPr lang="en-US" sz="4400" b="1" dirty="0" smtClean="0">
                <a:solidFill>
                  <a:schemeClr val="bg1"/>
                </a:solidFill>
              </a:rPr>
              <a:t>, and make </a:t>
            </a:r>
            <a:r>
              <a:rPr lang="en-US" sz="4400" b="1" i="1" dirty="0" smtClean="0">
                <a:solidFill>
                  <a:schemeClr val="bg1"/>
                </a:solidFill>
              </a:rPr>
              <a:t>it</a:t>
            </a:r>
            <a:r>
              <a:rPr lang="en-US" sz="4400" b="1" dirty="0" smtClean="0">
                <a:solidFill>
                  <a:schemeClr val="bg1"/>
                </a:solidFill>
              </a:rPr>
              <a:t> </a:t>
            </a:r>
            <a:r>
              <a:rPr lang="en-US" sz="4400" b="1" u="sng" dirty="0" err="1" smtClean="0">
                <a:solidFill>
                  <a:srgbClr val="FFFF00"/>
                </a:solidFill>
              </a:rPr>
              <a:t>honourable</a:t>
            </a:r>
            <a:r>
              <a:rPr lang="en-US" sz="4400" b="1" dirty="0" smtClean="0">
                <a:solidFill>
                  <a:schemeClr val="bg1"/>
                </a:solidFill>
              </a:rPr>
              <a:t>.”</a:t>
            </a:r>
          </a:p>
          <a:p>
            <a:pPr algn="ctr"/>
            <a:r>
              <a:rPr lang="en-US" sz="4400" b="1" dirty="0" smtClean="0">
                <a:solidFill>
                  <a:srgbClr val="00B0F0"/>
                </a:solidFill>
              </a:rPr>
              <a:t>– Isaiah 42:21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164134"/>
            <a:ext cx="9144000" cy="5693866"/>
          </a:xfrm>
          <a:prstGeom prst="rect">
            <a:avLst/>
          </a:prstGeom>
          <a:noFill/>
        </p:spPr>
        <p:txBody>
          <a:bodyPr wrap="square" rtlCol="0">
            <a:spAutoFit/>
          </a:bodyPr>
          <a:lstStyle/>
          <a:p>
            <a:pPr algn="ctr"/>
            <a:r>
              <a:rPr lang="en-US" sz="4400" b="1" u="sng" dirty="0" err="1" smtClean="0">
                <a:solidFill>
                  <a:srgbClr val="FFFF00"/>
                </a:solidFill>
              </a:rPr>
              <a:t>Honour</a:t>
            </a:r>
            <a:r>
              <a:rPr lang="en-US" sz="4400" b="1" dirty="0" smtClean="0">
                <a:solidFill>
                  <a:schemeClr val="bg1"/>
                </a:solidFill>
              </a:rPr>
              <a:t> </a:t>
            </a:r>
            <a:r>
              <a:rPr lang="en-US" sz="4400" b="1" dirty="0" smtClean="0">
                <a:solidFill>
                  <a:schemeClr val="bg1"/>
                </a:solidFill>
              </a:rPr>
              <a:t>God’ commandments above the commandments of men:</a:t>
            </a:r>
            <a:endParaRPr lang="en-US" sz="4400" b="1" dirty="0" smtClean="0">
              <a:solidFill>
                <a:schemeClr val="bg1"/>
              </a:solidFill>
            </a:endParaRPr>
          </a:p>
          <a:p>
            <a:pPr algn="ctr"/>
            <a:endParaRPr lang="en-US" sz="2400" b="1" dirty="0" smtClean="0">
              <a:solidFill>
                <a:schemeClr val="bg1"/>
              </a:solidFill>
            </a:endParaRPr>
          </a:p>
          <a:p>
            <a:pPr algn="ctr"/>
            <a:r>
              <a:rPr lang="en-US" sz="3600" b="1" dirty="0" smtClean="0">
                <a:solidFill>
                  <a:schemeClr val="bg1"/>
                </a:solidFill>
              </a:rPr>
              <a:t>“If </a:t>
            </a:r>
            <a:r>
              <a:rPr lang="en-US" sz="3600" b="1" dirty="0" smtClean="0">
                <a:solidFill>
                  <a:schemeClr val="bg1"/>
                </a:solidFill>
              </a:rPr>
              <a:t>thou turn away thy foot from the </a:t>
            </a:r>
            <a:r>
              <a:rPr lang="en-US" sz="3600" b="1" dirty="0" err="1" smtClean="0">
                <a:solidFill>
                  <a:schemeClr val="bg1"/>
                </a:solidFill>
              </a:rPr>
              <a:t>sabbath</a:t>
            </a:r>
            <a:r>
              <a:rPr lang="en-US" sz="3600" b="1" dirty="0" smtClean="0">
                <a:solidFill>
                  <a:schemeClr val="bg1"/>
                </a:solidFill>
              </a:rPr>
              <a:t>, </a:t>
            </a:r>
            <a:r>
              <a:rPr lang="en-US" sz="3600" b="1" i="1" dirty="0" smtClean="0">
                <a:solidFill>
                  <a:schemeClr val="bg1"/>
                </a:solidFill>
              </a:rPr>
              <a:t>from </a:t>
            </a:r>
            <a:r>
              <a:rPr lang="en-US" sz="3600" b="1" dirty="0" smtClean="0">
                <a:solidFill>
                  <a:schemeClr val="bg1"/>
                </a:solidFill>
              </a:rPr>
              <a:t>doing thy pleasure on </a:t>
            </a:r>
            <a:r>
              <a:rPr lang="en-US" sz="3600" b="1" u="sng" dirty="0" smtClean="0">
                <a:solidFill>
                  <a:srgbClr val="FFFF00"/>
                </a:solidFill>
              </a:rPr>
              <a:t>my holy day</a:t>
            </a:r>
            <a:r>
              <a:rPr lang="en-US" sz="3600" b="1" dirty="0" smtClean="0">
                <a:solidFill>
                  <a:schemeClr val="bg1"/>
                </a:solidFill>
              </a:rPr>
              <a:t>; and call </a:t>
            </a:r>
            <a:r>
              <a:rPr lang="en-US" sz="3600" b="1" u="sng" dirty="0" smtClean="0">
                <a:solidFill>
                  <a:srgbClr val="FFFF00"/>
                </a:solidFill>
              </a:rPr>
              <a:t>the </a:t>
            </a:r>
            <a:r>
              <a:rPr lang="en-US" sz="3600" b="1" u="sng" dirty="0" err="1" smtClean="0">
                <a:solidFill>
                  <a:srgbClr val="FFFF00"/>
                </a:solidFill>
              </a:rPr>
              <a:t>sabbath</a:t>
            </a:r>
            <a:r>
              <a:rPr lang="en-US" sz="3600" b="1" dirty="0" smtClean="0">
                <a:solidFill>
                  <a:schemeClr val="bg1"/>
                </a:solidFill>
              </a:rPr>
              <a:t> a delight, </a:t>
            </a:r>
            <a:r>
              <a:rPr lang="en-US" sz="3600" b="1" u="sng" dirty="0" smtClean="0">
                <a:solidFill>
                  <a:srgbClr val="FFFF00"/>
                </a:solidFill>
              </a:rPr>
              <a:t>the holy of the LORD, </a:t>
            </a:r>
            <a:r>
              <a:rPr lang="en-US" sz="3600" b="1" u="sng" dirty="0" err="1" smtClean="0">
                <a:solidFill>
                  <a:srgbClr val="FFFF00"/>
                </a:solidFill>
              </a:rPr>
              <a:t>honourable</a:t>
            </a:r>
            <a:r>
              <a:rPr lang="en-US" sz="3600" b="1" u="sng" dirty="0" smtClean="0">
                <a:solidFill>
                  <a:srgbClr val="FFFF00"/>
                </a:solidFill>
              </a:rPr>
              <a:t>; and </a:t>
            </a:r>
            <a:r>
              <a:rPr lang="en-US" sz="3600" b="1" u="sng" dirty="0" err="1" smtClean="0">
                <a:solidFill>
                  <a:srgbClr val="FFFF00"/>
                </a:solidFill>
              </a:rPr>
              <a:t>shalt</a:t>
            </a:r>
            <a:r>
              <a:rPr lang="en-US" sz="3600" b="1" u="sng" dirty="0" smtClean="0">
                <a:solidFill>
                  <a:srgbClr val="FFFF00"/>
                </a:solidFill>
              </a:rPr>
              <a:t> </a:t>
            </a:r>
            <a:r>
              <a:rPr lang="en-US" sz="3600" b="1" u="sng" dirty="0" err="1" smtClean="0">
                <a:solidFill>
                  <a:srgbClr val="FFFF00"/>
                </a:solidFill>
              </a:rPr>
              <a:t>honour</a:t>
            </a:r>
            <a:r>
              <a:rPr lang="en-US" sz="3600" b="1" u="sng" dirty="0" smtClean="0">
                <a:solidFill>
                  <a:srgbClr val="FFFF00"/>
                </a:solidFill>
              </a:rPr>
              <a:t> him</a:t>
            </a:r>
            <a:r>
              <a:rPr lang="en-US" sz="3600" b="1" dirty="0" smtClean="0">
                <a:solidFill>
                  <a:schemeClr val="bg1"/>
                </a:solidFill>
              </a:rPr>
              <a:t>, not doing </a:t>
            </a:r>
            <a:r>
              <a:rPr lang="en-US" sz="3600" b="1" dirty="0" err="1" smtClean="0">
                <a:solidFill>
                  <a:schemeClr val="bg1"/>
                </a:solidFill>
              </a:rPr>
              <a:t>thine</a:t>
            </a:r>
            <a:r>
              <a:rPr lang="en-US" sz="3600" b="1" dirty="0" smtClean="0">
                <a:solidFill>
                  <a:schemeClr val="bg1"/>
                </a:solidFill>
              </a:rPr>
              <a:t> own ways, nor finding </a:t>
            </a:r>
            <a:r>
              <a:rPr lang="en-US" sz="3600" b="1" dirty="0" err="1" smtClean="0">
                <a:solidFill>
                  <a:schemeClr val="bg1"/>
                </a:solidFill>
              </a:rPr>
              <a:t>thine</a:t>
            </a:r>
            <a:r>
              <a:rPr lang="en-US" sz="3600" b="1" dirty="0" smtClean="0">
                <a:solidFill>
                  <a:schemeClr val="bg1"/>
                </a:solidFill>
              </a:rPr>
              <a:t> own pleasure, nor speaking </a:t>
            </a:r>
            <a:r>
              <a:rPr lang="en-US" sz="3600" b="1" i="1" dirty="0" err="1" smtClean="0">
                <a:solidFill>
                  <a:schemeClr val="bg1"/>
                </a:solidFill>
              </a:rPr>
              <a:t>thine</a:t>
            </a:r>
            <a:r>
              <a:rPr lang="en-US" sz="3600" b="1" i="1" dirty="0" smtClean="0">
                <a:solidFill>
                  <a:schemeClr val="bg1"/>
                </a:solidFill>
              </a:rPr>
              <a:t> own</a:t>
            </a:r>
            <a:r>
              <a:rPr lang="en-US" sz="3600" b="1" dirty="0" smtClean="0">
                <a:solidFill>
                  <a:schemeClr val="bg1"/>
                </a:solidFill>
              </a:rPr>
              <a:t> words</a:t>
            </a:r>
            <a:r>
              <a:rPr lang="en-US" sz="3600" b="1" dirty="0" smtClean="0">
                <a:solidFill>
                  <a:schemeClr val="bg1"/>
                </a:solidFill>
              </a:rPr>
              <a:t>:”</a:t>
            </a:r>
          </a:p>
          <a:p>
            <a:pPr algn="ctr"/>
            <a:r>
              <a:rPr lang="en-US" sz="3600" b="1" dirty="0" smtClean="0">
                <a:solidFill>
                  <a:srgbClr val="00B0F0"/>
                </a:solidFill>
              </a:rPr>
              <a:t>– Isaiah 58:13 KJB</a:t>
            </a:r>
            <a:endParaRPr lang="en-US" sz="3600" b="1" dirty="0">
              <a:solidFill>
                <a:srgbClr val="00B0F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905000"/>
            <a:ext cx="9144000" cy="3847207"/>
          </a:xfrm>
          <a:prstGeom prst="rect">
            <a:avLst/>
          </a:prstGeom>
          <a:noFill/>
        </p:spPr>
        <p:txBody>
          <a:bodyPr wrap="square" rtlCol="0">
            <a:spAutoFit/>
          </a:bodyPr>
          <a:lstStyle/>
          <a:p>
            <a:pPr algn="ctr"/>
            <a:r>
              <a:rPr lang="en-US" sz="4400" b="1" u="sng" dirty="0" err="1" smtClean="0">
                <a:solidFill>
                  <a:srgbClr val="FFFF00"/>
                </a:solidFill>
              </a:rPr>
              <a:t>Honour</a:t>
            </a:r>
            <a:r>
              <a:rPr lang="en-US" sz="4400" b="1" dirty="0" smtClean="0">
                <a:solidFill>
                  <a:schemeClr val="bg1"/>
                </a:solidFill>
              </a:rPr>
              <a:t> </a:t>
            </a:r>
            <a:r>
              <a:rPr lang="en-US" sz="4400" b="1" dirty="0" smtClean="0">
                <a:solidFill>
                  <a:schemeClr val="bg1"/>
                </a:solidFill>
              </a:rPr>
              <a:t>God’ commandments above the commandments of men:</a:t>
            </a:r>
            <a:endParaRPr lang="en-US" sz="4400" b="1" dirty="0" smtClean="0">
              <a:solidFill>
                <a:schemeClr val="bg1"/>
              </a:solidFill>
            </a:endParaRPr>
          </a:p>
          <a:p>
            <a:pPr algn="ctr"/>
            <a:endParaRPr lang="en-US" sz="2400" b="1" dirty="0" smtClean="0">
              <a:solidFill>
                <a:schemeClr val="bg1"/>
              </a:solidFill>
            </a:endParaRPr>
          </a:p>
          <a:p>
            <a:pPr algn="ctr"/>
            <a:r>
              <a:rPr lang="en-US" sz="4400" b="1" dirty="0" smtClean="0">
                <a:solidFill>
                  <a:schemeClr val="bg1"/>
                </a:solidFill>
              </a:rPr>
              <a:t>“Then </a:t>
            </a:r>
            <a:r>
              <a:rPr lang="en-US" sz="4400" b="1" dirty="0" smtClean="0">
                <a:solidFill>
                  <a:schemeClr val="bg1"/>
                </a:solidFill>
              </a:rPr>
              <a:t>Peter and the </a:t>
            </a:r>
            <a:r>
              <a:rPr lang="en-US" sz="4400" b="1" i="1" dirty="0" smtClean="0">
                <a:solidFill>
                  <a:schemeClr val="bg1"/>
                </a:solidFill>
              </a:rPr>
              <a:t>other</a:t>
            </a:r>
            <a:r>
              <a:rPr lang="en-US" sz="4400" b="1" dirty="0" smtClean="0">
                <a:solidFill>
                  <a:schemeClr val="bg1"/>
                </a:solidFill>
              </a:rPr>
              <a:t> apostles answered and said, </a:t>
            </a:r>
            <a:r>
              <a:rPr lang="en-US" sz="4400" b="1" u="sng" dirty="0" smtClean="0">
                <a:solidFill>
                  <a:srgbClr val="FFFF00"/>
                </a:solidFill>
              </a:rPr>
              <a:t>We ought to obey God rather than men</a:t>
            </a:r>
            <a:r>
              <a:rPr lang="en-US" sz="4400" b="1" dirty="0" smtClean="0">
                <a:solidFill>
                  <a:schemeClr val="bg1"/>
                </a:solidFill>
              </a:rPr>
              <a:t>.” </a:t>
            </a:r>
            <a:r>
              <a:rPr lang="en-US" sz="4400" b="1" dirty="0" smtClean="0">
                <a:solidFill>
                  <a:srgbClr val="00B0F0"/>
                </a:solidFill>
              </a:rPr>
              <a:t>– Acts 5:29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905000"/>
            <a:ext cx="9144000" cy="3847207"/>
          </a:xfrm>
          <a:prstGeom prst="rect">
            <a:avLst/>
          </a:prstGeom>
          <a:noFill/>
        </p:spPr>
        <p:txBody>
          <a:bodyPr wrap="square" rtlCol="0">
            <a:spAutoFit/>
          </a:bodyPr>
          <a:lstStyle/>
          <a:p>
            <a:pPr algn="ctr"/>
            <a:r>
              <a:rPr lang="en-US" sz="4400" b="1" dirty="0" smtClean="0">
                <a:solidFill>
                  <a:schemeClr val="bg1"/>
                </a:solidFill>
              </a:rPr>
              <a:t>What about the text which says to </a:t>
            </a:r>
            <a:r>
              <a:rPr lang="en-US" sz="4400" b="1" dirty="0" err="1" smtClean="0">
                <a:solidFill>
                  <a:schemeClr val="bg1"/>
                </a:solidFill>
              </a:rPr>
              <a:t>Honour</a:t>
            </a:r>
            <a:r>
              <a:rPr lang="en-US" sz="4400" b="1" dirty="0" smtClean="0">
                <a:solidFill>
                  <a:schemeClr val="bg1"/>
                </a:solidFill>
              </a:rPr>
              <a:t> the King?</a:t>
            </a:r>
          </a:p>
          <a:p>
            <a:pPr algn="ctr"/>
            <a:endParaRPr lang="en-US" sz="2400" b="1" dirty="0" smtClean="0">
              <a:solidFill>
                <a:schemeClr val="bg1"/>
              </a:solidFill>
            </a:endParaRPr>
          </a:p>
          <a:p>
            <a:pPr algn="ctr"/>
            <a:r>
              <a:rPr lang="en-US" sz="4400" b="1" dirty="0" smtClean="0">
                <a:solidFill>
                  <a:schemeClr val="bg1"/>
                </a:solidFill>
              </a:rPr>
              <a:t>“</a:t>
            </a:r>
            <a:r>
              <a:rPr lang="en-US" sz="4400" b="1" dirty="0" err="1" smtClean="0">
                <a:solidFill>
                  <a:schemeClr val="bg1"/>
                </a:solidFill>
              </a:rPr>
              <a:t>Honour</a:t>
            </a:r>
            <a:r>
              <a:rPr lang="en-US" sz="4400" b="1" dirty="0" smtClean="0">
                <a:solidFill>
                  <a:schemeClr val="bg1"/>
                </a:solidFill>
              </a:rPr>
              <a:t> </a:t>
            </a:r>
            <a:r>
              <a:rPr lang="en-US" sz="4400" b="1" dirty="0" smtClean="0">
                <a:solidFill>
                  <a:schemeClr val="bg1"/>
                </a:solidFill>
              </a:rPr>
              <a:t>all </a:t>
            </a:r>
            <a:r>
              <a:rPr lang="en-US" sz="4400" b="1" i="1" dirty="0" smtClean="0">
                <a:solidFill>
                  <a:schemeClr val="bg1"/>
                </a:solidFill>
              </a:rPr>
              <a:t>men</a:t>
            </a:r>
            <a:r>
              <a:rPr lang="en-US" sz="4400" b="1" dirty="0" smtClean="0">
                <a:solidFill>
                  <a:schemeClr val="bg1"/>
                </a:solidFill>
              </a:rPr>
              <a:t>. Love the brotherhood. </a:t>
            </a:r>
            <a:r>
              <a:rPr lang="en-US" sz="4400" b="1" u="sng" dirty="0" smtClean="0">
                <a:solidFill>
                  <a:srgbClr val="00B050"/>
                </a:solidFill>
              </a:rPr>
              <a:t>Fear God</a:t>
            </a:r>
            <a:r>
              <a:rPr lang="en-US" sz="4400" b="1" dirty="0" smtClean="0">
                <a:solidFill>
                  <a:schemeClr val="bg1"/>
                </a:solidFill>
              </a:rPr>
              <a:t>. </a:t>
            </a:r>
            <a:r>
              <a:rPr lang="en-US" sz="4400" b="1" u="sng" dirty="0" err="1" smtClean="0">
                <a:solidFill>
                  <a:srgbClr val="FFFF00"/>
                </a:solidFill>
              </a:rPr>
              <a:t>Honour</a:t>
            </a:r>
            <a:r>
              <a:rPr lang="en-US" sz="4400" b="1" u="sng" dirty="0" smtClean="0">
                <a:solidFill>
                  <a:srgbClr val="FFFF00"/>
                </a:solidFill>
              </a:rPr>
              <a:t> the king</a:t>
            </a:r>
            <a:r>
              <a:rPr lang="en-US" sz="4400" b="1" dirty="0" smtClean="0">
                <a:solidFill>
                  <a:schemeClr val="bg1"/>
                </a:solidFill>
              </a:rPr>
              <a:t>.” </a:t>
            </a:r>
            <a:r>
              <a:rPr lang="en-US" sz="4400" b="1" dirty="0" smtClean="0">
                <a:solidFill>
                  <a:srgbClr val="00B0F0"/>
                </a:solidFill>
              </a:rPr>
              <a:t>– 1 Peter 2:17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905000"/>
            <a:ext cx="9144000" cy="3847207"/>
          </a:xfrm>
          <a:prstGeom prst="rect">
            <a:avLst/>
          </a:prstGeom>
          <a:noFill/>
        </p:spPr>
        <p:txBody>
          <a:bodyPr wrap="square" rtlCol="0">
            <a:spAutoFit/>
          </a:bodyPr>
          <a:lstStyle/>
          <a:p>
            <a:pPr algn="ctr"/>
            <a:r>
              <a:rPr lang="en-US" sz="4400" b="1" dirty="0" smtClean="0">
                <a:solidFill>
                  <a:schemeClr val="bg1"/>
                </a:solidFill>
              </a:rPr>
              <a:t>Notice that the text in context </a:t>
            </a:r>
            <a:r>
              <a:rPr lang="en-US" sz="4400" b="1" dirty="0" smtClean="0">
                <a:solidFill>
                  <a:srgbClr val="00B0F0"/>
                </a:solidFill>
              </a:rPr>
              <a:t>(1 Pet. 2:16-17 KJB) </a:t>
            </a:r>
            <a:r>
              <a:rPr lang="en-US" sz="4400" b="1" dirty="0" smtClean="0">
                <a:solidFill>
                  <a:schemeClr val="bg1"/>
                </a:solidFill>
              </a:rPr>
              <a:t>says, </a:t>
            </a:r>
            <a:r>
              <a:rPr lang="en-US" sz="4400" b="1" dirty="0" smtClean="0">
                <a:solidFill>
                  <a:srgbClr val="00B0F0"/>
                </a:solidFill>
              </a:rPr>
              <a:t>“… </a:t>
            </a:r>
            <a:r>
              <a:rPr lang="en-US" sz="4400" b="1" u="sng" dirty="0" smtClean="0">
                <a:solidFill>
                  <a:srgbClr val="FFFF00"/>
                </a:solidFill>
              </a:rPr>
              <a:t>as the servants of God</a:t>
            </a:r>
            <a:r>
              <a:rPr lang="en-US" sz="4400" b="1" dirty="0" smtClean="0">
                <a:solidFill>
                  <a:srgbClr val="00B0F0"/>
                </a:solidFill>
              </a:rPr>
              <a:t> … </a:t>
            </a:r>
            <a:r>
              <a:rPr lang="en-US" sz="4400" b="1" u="sng" dirty="0" smtClean="0">
                <a:solidFill>
                  <a:srgbClr val="FFFF00"/>
                </a:solidFill>
              </a:rPr>
              <a:t>Fear God</a:t>
            </a:r>
            <a:r>
              <a:rPr lang="en-US" sz="4400" b="1" dirty="0" smtClean="0">
                <a:solidFill>
                  <a:srgbClr val="00B0F0"/>
                </a:solidFill>
              </a:rPr>
              <a:t> …”</a:t>
            </a:r>
          </a:p>
          <a:p>
            <a:pPr algn="ctr"/>
            <a:endParaRPr lang="en-US" sz="2400" b="1" dirty="0" smtClean="0">
              <a:solidFill>
                <a:schemeClr val="bg1"/>
              </a:solidFill>
            </a:endParaRPr>
          </a:p>
          <a:p>
            <a:pPr algn="ctr"/>
            <a:r>
              <a:rPr lang="en-US" sz="4400" b="1" dirty="0" smtClean="0">
                <a:solidFill>
                  <a:schemeClr val="bg1"/>
                </a:solidFill>
              </a:rPr>
              <a:t>God comes first, before human kings, authorities and laws.</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905000"/>
            <a:ext cx="9144000" cy="3847207"/>
          </a:xfrm>
          <a:prstGeom prst="rect">
            <a:avLst/>
          </a:prstGeom>
          <a:noFill/>
        </p:spPr>
        <p:txBody>
          <a:bodyPr wrap="square" rtlCol="0">
            <a:spAutoFit/>
          </a:bodyPr>
          <a:lstStyle/>
          <a:p>
            <a:pPr algn="ctr"/>
            <a:r>
              <a:rPr lang="en-US" sz="4400" b="1" dirty="0" smtClean="0">
                <a:solidFill>
                  <a:schemeClr val="bg1"/>
                </a:solidFill>
              </a:rPr>
              <a:t>God is the KING of Kings.  He is the supreme King above all kings, thrones, dominions, principalities and powers:</a:t>
            </a:r>
          </a:p>
          <a:p>
            <a:pPr algn="ctr"/>
            <a:endParaRPr lang="en-US" sz="2400" b="1" dirty="0" smtClean="0">
              <a:solidFill>
                <a:schemeClr val="bg1"/>
              </a:solidFill>
            </a:endParaRPr>
          </a:p>
          <a:p>
            <a:pPr algn="ctr"/>
            <a:r>
              <a:rPr lang="en-US" sz="4400" b="1" dirty="0" smtClean="0">
                <a:solidFill>
                  <a:srgbClr val="FFFF00"/>
                </a:solidFill>
              </a:rPr>
              <a:t>“KING of Kings”</a:t>
            </a:r>
          </a:p>
          <a:p>
            <a:pPr algn="ctr"/>
            <a:r>
              <a:rPr lang="en-US" sz="4400" b="1" dirty="0" smtClean="0">
                <a:solidFill>
                  <a:srgbClr val="00B0F0"/>
                </a:solidFill>
              </a:rPr>
              <a:t>(1 Tim. 6:15; Rev. 17:14, 19:16 KJB)</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Question 1</a:t>
            </a:r>
            <a:endParaRPr lang="en-US" sz="8000" b="1" dirty="0">
              <a:solidFill>
                <a:schemeClr val="bg1"/>
              </a:solidFill>
            </a:endParaRPr>
          </a:p>
        </p:txBody>
      </p:sp>
      <p:sp>
        <p:nvSpPr>
          <p:cNvPr id="5" name="TextBox 4"/>
          <p:cNvSpPr txBox="1"/>
          <p:nvPr/>
        </p:nvSpPr>
        <p:spPr>
          <a:xfrm>
            <a:off x="0" y="1524000"/>
            <a:ext cx="9144000" cy="4524315"/>
          </a:xfrm>
          <a:prstGeom prst="rect">
            <a:avLst/>
          </a:prstGeom>
          <a:noFill/>
        </p:spPr>
        <p:txBody>
          <a:bodyPr wrap="square" rtlCol="0">
            <a:spAutoFit/>
          </a:bodyPr>
          <a:lstStyle/>
          <a:p>
            <a:pPr algn="ctr"/>
            <a:r>
              <a:rPr lang="en-US" sz="4800" b="1" dirty="0" smtClean="0">
                <a:solidFill>
                  <a:srgbClr val="FFFF00"/>
                </a:solidFill>
              </a:rPr>
              <a:t>“If there really is a National Sunday Law (NSL) soon to come, doesn’t Romans 13 teach we are to not resist that Law, but to obey it, for otherwise it would be to resist God?”</a:t>
            </a:r>
            <a:endParaRPr lang="en-US" sz="4800" b="1" dirty="0">
              <a:solidFill>
                <a:srgbClr val="FFFF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447800"/>
            <a:ext cx="9144000" cy="5016758"/>
          </a:xfrm>
          <a:prstGeom prst="rect">
            <a:avLst/>
          </a:prstGeom>
          <a:noFill/>
        </p:spPr>
        <p:txBody>
          <a:bodyPr wrap="square" rtlCol="0">
            <a:spAutoFit/>
          </a:bodyPr>
          <a:lstStyle/>
          <a:p>
            <a:pPr algn="ctr"/>
            <a:r>
              <a:rPr lang="en-US" sz="4000" b="1" dirty="0" smtClean="0">
                <a:solidFill>
                  <a:schemeClr val="bg1"/>
                </a:solidFill>
              </a:rPr>
              <a:t>Also, for those who live in the united States, the </a:t>
            </a:r>
            <a:r>
              <a:rPr lang="en-US" sz="4000" b="1" dirty="0" smtClean="0">
                <a:solidFill>
                  <a:srgbClr val="00B050"/>
                </a:solidFill>
              </a:rPr>
              <a:t>“President”</a:t>
            </a:r>
            <a:r>
              <a:rPr lang="en-US" sz="4000" b="1" dirty="0" smtClean="0">
                <a:solidFill>
                  <a:schemeClr val="bg1"/>
                </a:solidFill>
              </a:rPr>
              <a:t> (or Supreme Court, Senate or House) is </a:t>
            </a:r>
            <a:r>
              <a:rPr lang="en-US" sz="4000" b="1" u="sng" dirty="0" smtClean="0">
                <a:solidFill>
                  <a:srgbClr val="FFFF00"/>
                </a:solidFill>
              </a:rPr>
              <a:t>not</a:t>
            </a:r>
            <a:r>
              <a:rPr lang="en-US" sz="4000" b="1" dirty="0" smtClean="0">
                <a:solidFill>
                  <a:schemeClr val="bg1"/>
                </a:solidFill>
              </a:rPr>
              <a:t> a “King”, but is (or supposed to be) a duly elected representative of the people in the </a:t>
            </a:r>
            <a:r>
              <a:rPr lang="en-US" sz="4000" b="1" dirty="0" smtClean="0">
                <a:solidFill>
                  <a:srgbClr val="00B050"/>
                </a:solidFill>
              </a:rPr>
              <a:t>Executive Branch of Government</a:t>
            </a:r>
            <a:r>
              <a:rPr lang="en-US" sz="4000" b="1" dirty="0" smtClean="0">
                <a:solidFill>
                  <a:schemeClr val="bg1"/>
                </a:solidFill>
              </a:rPr>
              <a:t>, </a:t>
            </a:r>
            <a:r>
              <a:rPr lang="en-US" sz="4000" b="1" u="sng" dirty="0" smtClean="0">
                <a:solidFill>
                  <a:schemeClr val="bg1"/>
                </a:solidFill>
              </a:rPr>
              <a:t>subject to the people</a:t>
            </a:r>
            <a:r>
              <a:rPr lang="en-US" sz="4000" b="1" dirty="0" smtClean="0">
                <a:solidFill>
                  <a:schemeClr val="bg1"/>
                </a:solidFill>
              </a:rPr>
              <a:t>, </a:t>
            </a:r>
            <a:r>
              <a:rPr lang="en-US" sz="4000" b="1" u="sng" dirty="0" smtClean="0">
                <a:solidFill>
                  <a:schemeClr val="bg1"/>
                </a:solidFill>
              </a:rPr>
              <a:t>subject to the united States Constitution and its proper Amendments</a:t>
            </a:r>
            <a:r>
              <a:rPr lang="en-US" sz="4000" b="1" dirty="0" smtClean="0">
                <a:solidFill>
                  <a:schemeClr val="bg1"/>
                </a:solidFill>
              </a:rPr>
              <a:t>.</a:t>
            </a:r>
            <a:endParaRPr lang="en-US" sz="4000" b="1" dirty="0" smtClean="0">
              <a:solidFill>
                <a:srgbClr val="00B0F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225689"/>
            <a:ext cx="9144000" cy="5632311"/>
          </a:xfrm>
          <a:prstGeom prst="rect">
            <a:avLst/>
          </a:prstGeom>
          <a:noFill/>
        </p:spPr>
        <p:txBody>
          <a:bodyPr wrap="square" rtlCol="0">
            <a:spAutoFit/>
          </a:bodyPr>
          <a:lstStyle/>
          <a:p>
            <a:pPr algn="ctr"/>
            <a:r>
              <a:rPr lang="en-US" sz="4000" b="1" dirty="0" smtClean="0">
                <a:solidFill>
                  <a:schemeClr val="bg1"/>
                </a:solidFill>
              </a:rPr>
              <a:t>“Congress </a:t>
            </a:r>
            <a:r>
              <a:rPr lang="en-US" sz="4000" b="1" dirty="0" smtClean="0">
                <a:solidFill>
                  <a:schemeClr val="bg1"/>
                </a:solidFill>
              </a:rPr>
              <a:t>shall make </a:t>
            </a:r>
            <a:r>
              <a:rPr lang="en-US" sz="4000" b="1" u="sng" dirty="0" smtClean="0">
                <a:solidFill>
                  <a:srgbClr val="FFFF00"/>
                </a:solidFill>
              </a:rPr>
              <a:t>no</a:t>
            </a:r>
            <a:r>
              <a:rPr lang="en-US" sz="4000" b="1" dirty="0" smtClean="0">
                <a:solidFill>
                  <a:schemeClr val="bg1"/>
                </a:solidFill>
              </a:rPr>
              <a:t> law respecting an establishment of religion, </a:t>
            </a:r>
            <a:r>
              <a:rPr lang="en-US" sz="4000" b="1" u="sng" dirty="0" smtClean="0">
                <a:solidFill>
                  <a:srgbClr val="FFFF00"/>
                </a:solidFill>
              </a:rPr>
              <a:t>or</a:t>
            </a:r>
            <a:r>
              <a:rPr lang="en-US" sz="4000" b="1" dirty="0" smtClean="0">
                <a:solidFill>
                  <a:schemeClr val="bg1"/>
                </a:solidFill>
              </a:rPr>
              <a:t> prohibiting the free exercise thereof; </a:t>
            </a:r>
            <a:r>
              <a:rPr lang="en-US" sz="4000" b="1" u="sng" dirty="0" smtClean="0">
                <a:solidFill>
                  <a:srgbClr val="FFFF00"/>
                </a:solidFill>
              </a:rPr>
              <a:t>or</a:t>
            </a:r>
            <a:r>
              <a:rPr lang="en-US" sz="4000" b="1" dirty="0" smtClean="0">
                <a:solidFill>
                  <a:schemeClr val="bg1"/>
                </a:solidFill>
              </a:rPr>
              <a:t> abridging the freedom of speech, </a:t>
            </a:r>
            <a:r>
              <a:rPr lang="en-US" sz="4000" b="1" u="sng" dirty="0" smtClean="0">
                <a:solidFill>
                  <a:srgbClr val="FFFF00"/>
                </a:solidFill>
              </a:rPr>
              <a:t>or</a:t>
            </a:r>
            <a:r>
              <a:rPr lang="en-US" sz="4000" b="1" dirty="0" smtClean="0">
                <a:solidFill>
                  <a:schemeClr val="bg1"/>
                </a:solidFill>
              </a:rPr>
              <a:t> of the press; </a:t>
            </a:r>
            <a:r>
              <a:rPr lang="en-US" sz="4000" b="1" u="sng" dirty="0" smtClean="0">
                <a:solidFill>
                  <a:srgbClr val="FFFF00"/>
                </a:solidFill>
              </a:rPr>
              <a:t>or</a:t>
            </a:r>
            <a:r>
              <a:rPr lang="en-US" sz="4000" b="1" dirty="0" smtClean="0">
                <a:solidFill>
                  <a:schemeClr val="bg1"/>
                </a:solidFill>
              </a:rPr>
              <a:t> the right of the people peaceably to assemble, </a:t>
            </a:r>
            <a:r>
              <a:rPr lang="en-US" sz="4000" b="1" u="sng" dirty="0" smtClean="0">
                <a:solidFill>
                  <a:srgbClr val="FFFF00"/>
                </a:solidFill>
              </a:rPr>
              <a:t>and</a:t>
            </a:r>
            <a:r>
              <a:rPr lang="en-US" sz="4000" b="1" dirty="0" smtClean="0">
                <a:solidFill>
                  <a:schemeClr val="bg1"/>
                </a:solidFill>
              </a:rPr>
              <a:t> to petition the government for a redress of grievances</a:t>
            </a:r>
            <a:r>
              <a:rPr lang="en-US" sz="4000" b="1" dirty="0" smtClean="0">
                <a:solidFill>
                  <a:schemeClr val="bg1"/>
                </a:solidFill>
              </a:rPr>
              <a:t>.” </a:t>
            </a:r>
            <a:r>
              <a:rPr lang="en-US" sz="4000" b="1" dirty="0" smtClean="0">
                <a:solidFill>
                  <a:srgbClr val="00B0F0"/>
                </a:solidFill>
              </a:rPr>
              <a:t>– 1</a:t>
            </a:r>
            <a:r>
              <a:rPr lang="en-US" sz="4000" b="1" baseline="30000" dirty="0" smtClean="0">
                <a:solidFill>
                  <a:srgbClr val="00B0F0"/>
                </a:solidFill>
              </a:rPr>
              <a:t>st</a:t>
            </a:r>
            <a:r>
              <a:rPr lang="en-US" sz="4000" b="1" dirty="0" smtClean="0">
                <a:solidFill>
                  <a:srgbClr val="00B0F0"/>
                </a:solidFill>
              </a:rPr>
              <a:t> Amendment of the united States Constitution (highest human authority).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447800"/>
            <a:ext cx="9144000" cy="4524315"/>
          </a:xfrm>
          <a:prstGeom prst="rect">
            <a:avLst/>
          </a:prstGeom>
          <a:noFill/>
        </p:spPr>
        <p:txBody>
          <a:bodyPr wrap="square" rtlCol="0">
            <a:spAutoFit/>
          </a:bodyPr>
          <a:lstStyle/>
          <a:p>
            <a:pPr algn="ctr"/>
            <a:r>
              <a:rPr lang="en-US" sz="4400" b="1" dirty="0" smtClean="0">
                <a:solidFill>
                  <a:schemeClr val="bg1"/>
                </a:solidFill>
              </a:rPr>
              <a:t>Notice these words:</a:t>
            </a:r>
          </a:p>
          <a:p>
            <a:pPr algn="ctr"/>
            <a:endParaRPr lang="en-US" sz="2400" b="1" dirty="0" smtClean="0">
              <a:solidFill>
                <a:schemeClr val="bg1"/>
              </a:solidFill>
            </a:endParaRPr>
          </a:p>
          <a:p>
            <a:pPr algn="ctr"/>
            <a:r>
              <a:rPr lang="en-US" sz="4400" b="1" dirty="0" smtClean="0">
                <a:solidFill>
                  <a:schemeClr val="bg1"/>
                </a:solidFill>
              </a:rPr>
              <a:t>“</a:t>
            </a:r>
            <a:r>
              <a:rPr lang="en-US" sz="4400" b="1" u="sng" dirty="0" smtClean="0">
                <a:solidFill>
                  <a:srgbClr val="FFFF00"/>
                </a:solidFill>
              </a:rPr>
              <a:t>They </a:t>
            </a:r>
            <a:r>
              <a:rPr lang="en-US" sz="4400" b="1" u="sng" dirty="0" smtClean="0">
                <a:solidFill>
                  <a:srgbClr val="FFFF00"/>
                </a:solidFill>
              </a:rPr>
              <a:t>have set up kings, but not by me: they have made princes, and I knew </a:t>
            </a:r>
            <a:r>
              <a:rPr lang="en-US" sz="4400" b="1" i="1" u="sng" dirty="0" smtClean="0">
                <a:solidFill>
                  <a:srgbClr val="FFFF00"/>
                </a:solidFill>
              </a:rPr>
              <a:t>it</a:t>
            </a:r>
            <a:r>
              <a:rPr lang="en-US" sz="4400" b="1" u="sng" dirty="0" smtClean="0">
                <a:solidFill>
                  <a:srgbClr val="FFFF00"/>
                </a:solidFill>
              </a:rPr>
              <a:t> not</a:t>
            </a:r>
            <a:r>
              <a:rPr lang="en-US" sz="4400" b="1" dirty="0" smtClean="0">
                <a:solidFill>
                  <a:schemeClr val="bg1"/>
                </a:solidFill>
              </a:rPr>
              <a:t>: of their silver and their gold have they made them idols, that they may be cut off</a:t>
            </a:r>
            <a:r>
              <a:rPr lang="en-US" sz="4400" b="1" dirty="0" smtClean="0">
                <a:solidFill>
                  <a:schemeClr val="bg1"/>
                </a:solidFill>
              </a:rPr>
              <a:t>.” </a:t>
            </a:r>
            <a:r>
              <a:rPr lang="en-US" sz="4400" b="1" dirty="0" smtClean="0">
                <a:solidFill>
                  <a:srgbClr val="00B0F0"/>
                </a:solidFill>
              </a:rPr>
              <a:t>– Hosea 8:4 KJB</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447800"/>
            <a:ext cx="9144000" cy="4524315"/>
          </a:xfrm>
          <a:prstGeom prst="rect">
            <a:avLst/>
          </a:prstGeom>
          <a:noFill/>
        </p:spPr>
        <p:txBody>
          <a:bodyPr wrap="square" rtlCol="0">
            <a:spAutoFit/>
          </a:bodyPr>
          <a:lstStyle/>
          <a:p>
            <a:pPr algn="ctr"/>
            <a:r>
              <a:rPr lang="en-US" sz="4400" b="1" dirty="0" smtClean="0">
                <a:solidFill>
                  <a:schemeClr val="bg1"/>
                </a:solidFill>
              </a:rPr>
              <a:t>Who gave their power </a:t>
            </a:r>
            <a:r>
              <a:rPr lang="en-US" sz="4400" b="1" dirty="0" smtClean="0">
                <a:solidFill>
                  <a:srgbClr val="00B050"/>
                </a:solidFill>
              </a:rPr>
              <a:t>(authority)</a:t>
            </a:r>
            <a:r>
              <a:rPr lang="en-US" sz="4400" b="1" dirty="0" smtClean="0">
                <a:solidFill>
                  <a:schemeClr val="bg1"/>
                </a:solidFill>
              </a:rPr>
              <a:t> to the Beast?</a:t>
            </a:r>
          </a:p>
          <a:p>
            <a:pPr algn="ctr"/>
            <a:endParaRPr lang="en-US" sz="2400" b="1" dirty="0" smtClean="0">
              <a:solidFill>
                <a:schemeClr val="bg1"/>
              </a:solidFill>
            </a:endParaRPr>
          </a:p>
          <a:p>
            <a:pPr algn="ctr"/>
            <a:r>
              <a:rPr lang="en-US" sz="4400" b="1" dirty="0" smtClean="0">
                <a:solidFill>
                  <a:schemeClr val="bg1"/>
                </a:solidFill>
              </a:rPr>
              <a:t>“… </a:t>
            </a:r>
            <a:r>
              <a:rPr lang="en-US" sz="4400" b="1" u="sng" dirty="0" smtClean="0">
                <a:solidFill>
                  <a:srgbClr val="FFFF00"/>
                </a:solidFill>
              </a:rPr>
              <a:t>the dragon gave </a:t>
            </a:r>
            <a:r>
              <a:rPr lang="en-US" sz="4400" b="1" u="sng" dirty="0" smtClean="0">
                <a:solidFill>
                  <a:srgbClr val="FFFF00"/>
                </a:solidFill>
              </a:rPr>
              <a:t>him</a:t>
            </a:r>
            <a:r>
              <a:rPr lang="en-US" sz="4400" b="1" dirty="0" smtClean="0">
                <a:solidFill>
                  <a:schemeClr val="bg1"/>
                </a:solidFill>
              </a:rPr>
              <a:t> </a:t>
            </a:r>
            <a:r>
              <a:rPr lang="en-US" sz="4400" b="1" dirty="0" smtClean="0">
                <a:solidFill>
                  <a:srgbClr val="00B050"/>
                </a:solidFill>
              </a:rPr>
              <a:t>(the Beast, </a:t>
            </a:r>
            <a:r>
              <a:rPr lang="en-US" sz="4400" b="1" dirty="0" smtClean="0">
                <a:solidFill>
                  <a:srgbClr val="00B0F0"/>
                </a:solidFill>
              </a:rPr>
              <a:t>Rev. 13:1 KJB</a:t>
            </a:r>
            <a:r>
              <a:rPr lang="en-US" sz="4400" b="1" dirty="0" smtClean="0">
                <a:solidFill>
                  <a:srgbClr val="00B050"/>
                </a:solidFill>
              </a:rPr>
              <a:t>)</a:t>
            </a:r>
            <a:r>
              <a:rPr lang="en-US" sz="4400" b="1" dirty="0" smtClean="0">
                <a:solidFill>
                  <a:schemeClr val="bg1"/>
                </a:solidFill>
              </a:rPr>
              <a:t> </a:t>
            </a:r>
            <a:r>
              <a:rPr lang="en-US" sz="4400" b="1" u="sng" dirty="0" smtClean="0">
                <a:solidFill>
                  <a:srgbClr val="FFFF00"/>
                </a:solidFill>
              </a:rPr>
              <a:t>his power</a:t>
            </a:r>
            <a:r>
              <a:rPr lang="en-US" sz="4400" b="1" dirty="0" smtClean="0">
                <a:solidFill>
                  <a:schemeClr val="bg1"/>
                </a:solidFill>
              </a:rPr>
              <a:t>, </a:t>
            </a:r>
            <a:r>
              <a:rPr lang="en-US" sz="4400" b="1" dirty="0" smtClean="0">
                <a:solidFill>
                  <a:schemeClr val="bg1"/>
                </a:solidFill>
              </a:rPr>
              <a:t>and his seat, and great authority</a:t>
            </a:r>
            <a:r>
              <a:rPr lang="en-US" sz="4400" b="1" dirty="0" smtClean="0">
                <a:solidFill>
                  <a:schemeClr val="bg1"/>
                </a:solidFill>
              </a:rPr>
              <a:t>.”</a:t>
            </a:r>
          </a:p>
          <a:p>
            <a:pPr algn="ctr"/>
            <a:r>
              <a:rPr lang="en-US" sz="4400" b="1" dirty="0" smtClean="0">
                <a:solidFill>
                  <a:srgbClr val="00B0F0"/>
                </a:solidFill>
              </a:rPr>
              <a:t>– Revelation 13:2 KJB</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348800"/>
            <a:ext cx="9144000" cy="5386090"/>
          </a:xfrm>
          <a:prstGeom prst="rect">
            <a:avLst/>
          </a:prstGeom>
          <a:noFill/>
        </p:spPr>
        <p:txBody>
          <a:bodyPr wrap="square" rtlCol="0">
            <a:spAutoFit/>
          </a:bodyPr>
          <a:lstStyle/>
          <a:p>
            <a:pPr algn="ctr"/>
            <a:r>
              <a:rPr lang="en-US" sz="4000" b="1" dirty="0" smtClean="0">
                <a:solidFill>
                  <a:schemeClr val="bg1"/>
                </a:solidFill>
              </a:rPr>
              <a:t>Why?  Because the Beast </a:t>
            </a:r>
            <a:r>
              <a:rPr lang="en-US" sz="4000" b="1" dirty="0" smtClean="0">
                <a:solidFill>
                  <a:srgbClr val="00B0F0"/>
                </a:solidFill>
              </a:rPr>
              <a:t>(Rev. 13:1 KJB)</a:t>
            </a:r>
            <a:r>
              <a:rPr lang="en-US" sz="4000" b="1" dirty="0" smtClean="0">
                <a:solidFill>
                  <a:schemeClr val="bg1"/>
                </a:solidFill>
              </a:rPr>
              <a:t> worships the Dragon </a:t>
            </a:r>
            <a:r>
              <a:rPr lang="en-US" sz="4000" b="1" dirty="0" smtClean="0">
                <a:solidFill>
                  <a:srgbClr val="00B0F0"/>
                </a:solidFill>
              </a:rPr>
              <a:t>(Rev. 12:1 KJB)</a:t>
            </a:r>
            <a:r>
              <a:rPr lang="en-US" sz="4000" b="1" dirty="0" smtClean="0">
                <a:solidFill>
                  <a:schemeClr val="bg1"/>
                </a:solidFill>
              </a:rPr>
              <a:t>:</a:t>
            </a:r>
          </a:p>
          <a:p>
            <a:pPr algn="ctr"/>
            <a:endParaRPr lang="en-US" sz="1200" b="1" dirty="0" smtClean="0">
              <a:solidFill>
                <a:schemeClr val="bg1"/>
              </a:solidFill>
            </a:endParaRPr>
          </a:p>
          <a:p>
            <a:pPr algn="ctr"/>
            <a:r>
              <a:rPr lang="en-US" sz="4000" b="1" dirty="0" smtClean="0">
                <a:solidFill>
                  <a:schemeClr val="bg1"/>
                </a:solidFill>
              </a:rPr>
              <a:t>“</a:t>
            </a:r>
            <a:r>
              <a:rPr lang="en-US" sz="4000" b="1" dirty="0" smtClean="0">
                <a:solidFill>
                  <a:schemeClr val="bg1"/>
                </a:solidFill>
              </a:rPr>
              <a:t>And </a:t>
            </a:r>
            <a:r>
              <a:rPr lang="en-US" sz="4000" b="1" u="sng" dirty="0" smtClean="0">
                <a:solidFill>
                  <a:srgbClr val="FFFF00"/>
                </a:solidFill>
              </a:rPr>
              <a:t>the devil</a:t>
            </a:r>
            <a:r>
              <a:rPr lang="en-US" sz="4000" b="1" dirty="0" smtClean="0">
                <a:solidFill>
                  <a:schemeClr val="bg1"/>
                </a:solidFill>
              </a:rPr>
              <a:t> said unto him, </a:t>
            </a:r>
            <a:r>
              <a:rPr lang="en-US" sz="4000" b="1" u="sng" dirty="0" smtClean="0">
                <a:solidFill>
                  <a:srgbClr val="FFFF00"/>
                </a:solidFill>
              </a:rPr>
              <a:t>All this power will I give thee</a:t>
            </a:r>
            <a:r>
              <a:rPr lang="en-US" sz="4000" b="1" dirty="0" smtClean="0">
                <a:solidFill>
                  <a:schemeClr val="bg1"/>
                </a:solidFill>
              </a:rPr>
              <a:t>, and the glory of them: for that is delivered unto me; and to whomsoever I will I give it</a:t>
            </a:r>
            <a:r>
              <a:rPr lang="en-US" sz="4000" b="1" dirty="0" smtClean="0">
                <a:solidFill>
                  <a:schemeClr val="bg1"/>
                </a:solidFill>
              </a:rPr>
              <a:t>.</a:t>
            </a:r>
          </a:p>
          <a:p>
            <a:pPr algn="ctr"/>
            <a:endParaRPr lang="en-US" sz="1200" b="1" dirty="0" smtClean="0">
              <a:solidFill>
                <a:schemeClr val="bg1"/>
              </a:solidFill>
            </a:endParaRPr>
          </a:p>
          <a:p>
            <a:pPr algn="ctr"/>
            <a:r>
              <a:rPr lang="en-US" sz="4000" b="1" u="sng" dirty="0" smtClean="0">
                <a:solidFill>
                  <a:srgbClr val="FFFF00"/>
                </a:solidFill>
              </a:rPr>
              <a:t>If </a:t>
            </a:r>
            <a:r>
              <a:rPr lang="en-US" sz="4000" b="1" u="sng" dirty="0" smtClean="0">
                <a:solidFill>
                  <a:srgbClr val="FFFF00"/>
                </a:solidFill>
              </a:rPr>
              <a:t>thou</a:t>
            </a:r>
            <a:r>
              <a:rPr lang="en-US" sz="4000" b="1" dirty="0" smtClean="0">
                <a:solidFill>
                  <a:schemeClr val="bg1"/>
                </a:solidFill>
              </a:rPr>
              <a:t> therefore wilt </a:t>
            </a:r>
            <a:r>
              <a:rPr lang="en-US" sz="4000" b="1" u="sng" dirty="0" smtClean="0">
                <a:solidFill>
                  <a:srgbClr val="FFFF00"/>
                </a:solidFill>
              </a:rPr>
              <a:t>worship me</a:t>
            </a:r>
            <a:r>
              <a:rPr lang="en-US" sz="4000" b="1" dirty="0" smtClean="0">
                <a:solidFill>
                  <a:schemeClr val="bg1"/>
                </a:solidFill>
              </a:rPr>
              <a:t>, all shall be </a:t>
            </a:r>
            <a:r>
              <a:rPr lang="en-US" sz="4000" b="1" dirty="0" err="1" smtClean="0">
                <a:solidFill>
                  <a:schemeClr val="bg1"/>
                </a:solidFill>
              </a:rPr>
              <a:t>thine</a:t>
            </a:r>
            <a:r>
              <a:rPr lang="en-US" sz="4000" b="1" dirty="0" smtClean="0">
                <a:solidFill>
                  <a:schemeClr val="bg1"/>
                </a:solidFill>
              </a:rPr>
              <a:t>.” </a:t>
            </a:r>
            <a:r>
              <a:rPr lang="en-US" sz="4000" b="1" dirty="0" smtClean="0">
                <a:solidFill>
                  <a:srgbClr val="00B0F0"/>
                </a:solidFill>
              </a:rPr>
              <a:t>– Luke 4:6-7 KJB</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2590800"/>
            <a:ext cx="9144000" cy="3046988"/>
          </a:xfrm>
          <a:prstGeom prst="rect">
            <a:avLst/>
          </a:prstGeom>
          <a:noFill/>
        </p:spPr>
        <p:txBody>
          <a:bodyPr wrap="square" rtlCol="0">
            <a:spAutoFit/>
          </a:bodyPr>
          <a:lstStyle/>
          <a:p>
            <a:pPr algn="ctr"/>
            <a:r>
              <a:rPr lang="en-US" sz="4800" b="1" dirty="0" smtClean="0">
                <a:solidFill>
                  <a:schemeClr val="bg1"/>
                </a:solidFill>
              </a:rPr>
              <a:t>What about, </a:t>
            </a:r>
            <a:r>
              <a:rPr lang="en-US" sz="4800" b="1" dirty="0" smtClean="0">
                <a:solidFill>
                  <a:srgbClr val="FFFF00"/>
                </a:solidFill>
              </a:rPr>
              <a:t>“</a:t>
            </a:r>
            <a:r>
              <a:rPr lang="en-US" sz="4800" b="1" dirty="0" smtClean="0">
                <a:solidFill>
                  <a:srgbClr val="FFFF00"/>
                </a:solidFill>
              </a:rPr>
              <a:t>Obey them that have the rule over you, and submit </a:t>
            </a:r>
            <a:r>
              <a:rPr lang="en-US" sz="4800" b="1" dirty="0" smtClean="0">
                <a:solidFill>
                  <a:srgbClr val="FFFF00"/>
                </a:solidFill>
              </a:rPr>
              <a:t>yourselves …”</a:t>
            </a:r>
          </a:p>
          <a:p>
            <a:pPr algn="ctr"/>
            <a:r>
              <a:rPr lang="en-US" sz="4800" b="1" dirty="0" smtClean="0">
                <a:solidFill>
                  <a:srgbClr val="00B0F0"/>
                </a:solidFill>
              </a:rPr>
              <a:t>(Hebrews 13:17 KJB)</a:t>
            </a:r>
            <a:r>
              <a:rPr lang="en-US" sz="4800" b="1" dirty="0" smtClean="0">
                <a:solidFill>
                  <a:schemeClr val="bg1"/>
                </a:solidFill>
              </a:rPr>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752600"/>
            <a:ext cx="9144000" cy="4524315"/>
          </a:xfrm>
          <a:prstGeom prst="rect">
            <a:avLst/>
          </a:prstGeom>
          <a:noFill/>
        </p:spPr>
        <p:txBody>
          <a:bodyPr wrap="square" rtlCol="0">
            <a:spAutoFit/>
          </a:bodyPr>
          <a:lstStyle/>
          <a:p>
            <a:pPr algn="ctr"/>
            <a:r>
              <a:rPr lang="en-US" sz="4400" b="1" dirty="0" smtClean="0">
                <a:solidFill>
                  <a:schemeClr val="bg1"/>
                </a:solidFill>
              </a:rPr>
              <a:t>It </a:t>
            </a:r>
            <a:r>
              <a:rPr lang="en-US" sz="4400" b="1" dirty="0" smtClean="0">
                <a:solidFill>
                  <a:srgbClr val="00B0F0"/>
                </a:solidFill>
              </a:rPr>
              <a:t>(Heb. 13:17 KJB)</a:t>
            </a:r>
            <a:r>
              <a:rPr lang="en-US" sz="4400" b="1" dirty="0" smtClean="0">
                <a:solidFill>
                  <a:schemeClr val="bg1"/>
                </a:solidFill>
              </a:rPr>
              <a:t> is in the context of:</a:t>
            </a:r>
          </a:p>
          <a:p>
            <a:pPr algn="ctr"/>
            <a:endParaRPr lang="en-US" sz="2400" b="1" dirty="0" smtClean="0">
              <a:solidFill>
                <a:schemeClr val="bg1"/>
              </a:solidFill>
            </a:endParaRPr>
          </a:p>
          <a:p>
            <a:pPr algn="ctr"/>
            <a:r>
              <a:rPr lang="en-US" sz="4400" b="1" dirty="0" smtClean="0">
                <a:solidFill>
                  <a:schemeClr val="bg1"/>
                </a:solidFill>
              </a:rPr>
              <a:t>“</a:t>
            </a:r>
            <a:r>
              <a:rPr lang="en-US" sz="4400" b="1" u="sng" dirty="0" smtClean="0">
                <a:solidFill>
                  <a:srgbClr val="FFFF00"/>
                </a:solidFill>
              </a:rPr>
              <a:t>Remember </a:t>
            </a:r>
            <a:r>
              <a:rPr lang="en-US" sz="4400" b="1" u="sng" dirty="0" smtClean="0">
                <a:solidFill>
                  <a:srgbClr val="FFFF00"/>
                </a:solidFill>
              </a:rPr>
              <a:t>them which have the rule over you</a:t>
            </a:r>
            <a:r>
              <a:rPr lang="en-US" sz="4400" b="1" dirty="0" smtClean="0">
                <a:solidFill>
                  <a:schemeClr val="bg1"/>
                </a:solidFill>
              </a:rPr>
              <a:t>, </a:t>
            </a:r>
            <a:r>
              <a:rPr lang="en-US" sz="4400" b="1" u="sng" dirty="0" smtClean="0">
                <a:solidFill>
                  <a:srgbClr val="00B050"/>
                </a:solidFill>
              </a:rPr>
              <a:t>who have spoken unto you the word of God</a:t>
            </a:r>
            <a:r>
              <a:rPr lang="en-US" sz="4400" b="1" dirty="0" smtClean="0">
                <a:solidFill>
                  <a:schemeClr val="bg1"/>
                </a:solidFill>
              </a:rPr>
              <a:t>: </a:t>
            </a:r>
            <a:r>
              <a:rPr lang="en-US" sz="4400" b="1" u="sng" dirty="0" smtClean="0">
                <a:solidFill>
                  <a:srgbClr val="00B050"/>
                </a:solidFill>
              </a:rPr>
              <a:t>whose faith follow, considering the end of </a:t>
            </a:r>
            <a:r>
              <a:rPr lang="en-US" sz="4400" b="1" i="1" u="sng" dirty="0" smtClean="0">
                <a:solidFill>
                  <a:srgbClr val="00B050"/>
                </a:solidFill>
              </a:rPr>
              <a:t>their</a:t>
            </a:r>
            <a:r>
              <a:rPr lang="en-US" sz="4400" b="1" u="sng" dirty="0" smtClean="0">
                <a:solidFill>
                  <a:srgbClr val="00B050"/>
                </a:solidFill>
              </a:rPr>
              <a:t> conversation</a:t>
            </a:r>
            <a:r>
              <a:rPr lang="en-US" sz="4400" b="1" dirty="0" smtClean="0">
                <a:solidFill>
                  <a:schemeClr val="bg1"/>
                </a:solidFill>
              </a:rPr>
              <a:t>.” </a:t>
            </a:r>
            <a:r>
              <a:rPr lang="en-US" sz="4400" b="1" dirty="0" smtClean="0">
                <a:solidFill>
                  <a:srgbClr val="00B0F0"/>
                </a:solidFill>
              </a:rPr>
              <a:t>– Hebrews 13:7 KJB</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600200"/>
            <a:ext cx="9144000" cy="4524315"/>
          </a:xfrm>
          <a:prstGeom prst="rect">
            <a:avLst/>
          </a:prstGeom>
          <a:noFill/>
        </p:spPr>
        <p:txBody>
          <a:bodyPr wrap="square" rtlCol="0">
            <a:spAutoFit/>
          </a:bodyPr>
          <a:lstStyle/>
          <a:p>
            <a:pPr algn="ctr"/>
            <a:r>
              <a:rPr lang="en-US" sz="4400" b="1" dirty="0" smtClean="0">
                <a:solidFill>
                  <a:srgbClr val="00B0F0"/>
                </a:solidFill>
              </a:rPr>
              <a:t>Hebrews 13:17 KJB </a:t>
            </a:r>
            <a:r>
              <a:rPr lang="en-US" sz="4400" b="1" dirty="0" smtClean="0">
                <a:solidFill>
                  <a:schemeClr val="bg1"/>
                </a:solidFill>
              </a:rPr>
              <a:t>is speaking about following the conduct of good </a:t>
            </a:r>
            <a:r>
              <a:rPr lang="en-US" sz="4400" b="1" dirty="0" smtClean="0">
                <a:solidFill>
                  <a:srgbClr val="00B050"/>
                </a:solidFill>
              </a:rPr>
              <a:t>(not evil)</a:t>
            </a:r>
            <a:r>
              <a:rPr lang="en-US" sz="4400" b="1" dirty="0" smtClean="0">
                <a:solidFill>
                  <a:schemeClr val="bg1"/>
                </a:solidFill>
              </a:rPr>
              <a:t> ministers and elders in the church </a:t>
            </a:r>
            <a:r>
              <a:rPr lang="en-US" sz="4400" b="1" dirty="0" smtClean="0">
                <a:solidFill>
                  <a:srgbClr val="00B050"/>
                </a:solidFill>
              </a:rPr>
              <a:t>(not political Governments)</a:t>
            </a:r>
            <a:r>
              <a:rPr lang="en-US" sz="4400" b="1" dirty="0" smtClean="0">
                <a:solidFill>
                  <a:schemeClr val="bg1"/>
                </a:solidFill>
              </a:rPr>
              <a:t>.</a:t>
            </a:r>
          </a:p>
          <a:p>
            <a:pPr algn="ctr"/>
            <a:endParaRPr lang="en-US" sz="2400" b="1" dirty="0" smtClean="0">
              <a:solidFill>
                <a:schemeClr val="bg1"/>
              </a:solidFill>
            </a:endParaRPr>
          </a:p>
          <a:p>
            <a:pPr algn="ctr"/>
            <a:r>
              <a:rPr lang="en-US" sz="4400" b="1" dirty="0" smtClean="0">
                <a:solidFill>
                  <a:schemeClr val="bg1"/>
                </a:solidFill>
              </a:rPr>
              <a:t>Do </a:t>
            </a:r>
            <a:r>
              <a:rPr lang="en-US" sz="4400" b="1" u="sng" dirty="0" smtClean="0">
                <a:solidFill>
                  <a:srgbClr val="FFFF00"/>
                </a:solidFill>
              </a:rPr>
              <a:t>not</a:t>
            </a:r>
            <a:r>
              <a:rPr lang="en-US" sz="4400" b="1" dirty="0" smtClean="0">
                <a:solidFill>
                  <a:schemeClr val="bg1"/>
                </a:solidFill>
              </a:rPr>
              <a:t> let others deceive you when they abuse this text.</a:t>
            </a:r>
            <a:endParaRPr lang="en-US" sz="4400" b="1" dirty="0" smtClean="0">
              <a:solidFill>
                <a:srgbClr val="00B0F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2209800"/>
            <a:ext cx="9144000" cy="2800767"/>
          </a:xfrm>
          <a:prstGeom prst="rect">
            <a:avLst/>
          </a:prstGeom>
          <a:noFill/>
        </p:spPr>
        <p:txBody>
          <a:bodyPr wrap="square" rtlCol="0">
            <a:spAutoFit/>
          </a:bodyPr>
          <a:lstStyle/>
          <a:p>
            <a:pPr algn="ctr"/>
            <a:r>
              <a:rPr lang="en-US" sz="4400" b="1" dirty="0" smtClean="0">
                <a:solidFill>
                  <a:schemeClr val="bg1"/>
                </a:solidFill>
              </a:rPr>
              <a:t>“Owe </a:t>
            </a:r>
            <a:r>
              <a:rPr lang="en-US" sz="4400" b="1" dirty="0" smtClean="0">
                <a:solidFill>
                  <a:schemeClr val="bg1"/>
                </a:solidFill>
              </a:rPr>
              <a:t>no man any thing, but to </a:t>
            </a:r>
            <a:r>
              <a:rPr lang="en-US" sz="4400" b="1" u="sng" dirty="0" smtClean="0">
                <a:solidFill>
                  <a:srgbClr val="FFFF00"/>
                </a:solidFill>
              </a:rPr>
              <a:t>love one another</a:t>
            </a:r>
            <a:r>
              <a:rPr lang="en-US" sz="4400" b="1" dirty="0" smtClean="0">
                <a:solidFill>
                  <a:schemeClr val="bg1"/>
                </a:solidFill>
              </a:rPr>
              <a:t>: for </a:t>
            </a:r>
            <a:r>
              <a:rPr lang="en-US" sz="4400" b="1" u="sng" dirty="0" smtClean="0">
                <a:solidFill>
                  <a:srgbClr val="FFFF00"/>
                </a:solidFill>
              </a:rPr>
              <a:t>he that </a:t>
            </a:r>
            <a:r>
              <a:rPr lang="en-US" sz="4400" b="1" u="sng" dirty="0" err="1" smtClean="0">
                <a:solidFill>
                  <a:srgbClr val="FFFF00"/>
                </a:solidFill>
              </a:rPr>
              <a:t>loveth</a:t>
            </a:r>
            <a:r>
              <a:rPr lang="en-US" sz="4400" b="1" u="sng" dirty="0" smtClean="0">
                <a:solidFill>
                  <a:srgbClr val="FFFF00"/>
                </a:solidFill>
              </a:rPr>
              <a:t> another hath fulfilled the law</a:t>
            </a:r>
            <a:r>
              <a:rPr lang="en-US" sz="4400" b="1" dirty="0" smtClean="0">
                <a:solidFill>
                  <a:schemeClr val="bg1"/>
                </a:solidFill>
              </a:rPr>
              <a:t>.”</a:t>
            </a:r>
          </a:p>
          <a:p>
            <a:pPr algn="ctr"/>
            <a:r>
              <a:rPr lang="en-US" sz="4400" b="1" dirty="0" smtClean="0">
                <a:solidFill>
                  <a:srgbClr val="00B0F0"/>
                </a:solidFill>
              </a:rPr>
              <a:t>– Romans 13:8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371600"/>
            <a:ext cx="9144000" cy="5016758"/>
          </a:xfrm>
          <a:prstGeom prst="rect">
            <a:avLst/>
          </a:prstGeom>
          <a:noFill/>
        </p:spPr>
        <p:txBody>
          <a:bodyPr wrap="square" rtlCol="0">
            <a:spAutoFit/>
          </a:bodyPr>
          <a:lstStyle/>
          <a:p>
            <a:pPr algn="ctr"/>
            <a:r>
              <a:rPr lang="en-US" sz="4000" b="1" dirty="0" smtClean="0">
                <a:solidFill>
                  <a:schemeClr val="bg1"/>
                </a:solidFill>
              </a:rPr>
              <a:t>“For </a:t>
            </a:r>
            <a:r>
              <a:rPr lang="en-US" sz="4000" b="1" dirty="0" smtClean="0">
                <a:solidFill>
                  <a:schemeClr val="bg1"/>
                </a:solidFill>
              </a:rPr>
              <a:t>this, Thou </a:t>
            </a:r>
            <a:r>
              <a:rPr lang="en-US" sz="4000" b="1" dirty="0" err="1" smtClean="0">
                <a:solidFill>
                  <a:schemeClr val="bg1"/>
                </a:solidFill>
              </a:rPr>
              <a:t>shalt</a:t>
            </a:r>
            <a:r>
              <a:rPr lang="en-US" sz="4000" b="1" dirty="0" smtClean="0">
                <a:solidFill>
                  <a:schemeClr val="bg1"/>
                </a:solidFill>
              </a:rPr>
              <a:t> not commit adultery, Thou </a:t>
            </a:r>
            <a:r>
              <a:rPr lang="en-US" sz="4000" b="1" dirty="0" err="1" smtClean="0">
                <a:solidFill>
                  <a:schemeClr val="bg1"/>
                </a:solidFill>
              </a:rPr>
              <a:t>shalt</a:t>
            </a:r>
            <a:r>
              <a:rPr lang="en-US" sz="4000" b="1" dirty="0" smtClean="0">
                <a:solidFill>
                  <a:schemeClr val="bg1"/>
                </a:solidFill>
              </a:rPr>
              <a:t> not kill, Thou </a:t>
            </a:r>
            <a:r>
              <a:rPr lang="en-US" sz="4000" b="1" dirty="0" err="1" smtClean="0">
                <a:solidFill>
                  <a:schemeClr val="bg1"/>
                </a:solidFill>
              </a:rPr>
              <a:t>shalt</a:t>
            </a:r>
            <a:r>
              <a:rPr lang="en-US" sz="4000" b="1" dirty="0" smtClean="0">
                <a:solidFill>
                  <a:schemeClr val="bg1"/>
                </a:solidFill>
              </a:rPr>
              <a:t> not steal, Thou </a:t>
            </a:r>
            <a:r>
              <a:rPr lang="en-US" sz="4000" b="1" dirty="0" err="1" smtClean="0">
                <a:solidFill>
                  <a:schemeClr val="bg1"/>
                </a:solidFill>
              </a:rPr>
              <a:t>shalt</a:t>
            </a:r>
            <a:r>
              <a:rPr lang="en-US" sz="4000" b="1" dirty="0" smtClean="0">
                <a:solidFill>
                  <a:schemeClr val="bg1"/>
                </a:solidFill>
              </a:rPr>
              <a:t> not bear false witness, Thou </a:t>
            </a:r>
            <a:r>
              <a:rPr lang="en-US" sz="4000" b="1" dirty="0" err="1" smtClean="0">
                <a:solidFill>
                  <a:schemeClr val="bg1"/>
                </a:solidFill>
              </a:rPr>
              <a:t>shalt</a:t>
            </a:r>
            <a:r>
              <a:rPr lang="en-US" sz="4000" b="1" dirty="0" smtClean="0">
                <a:solidFill>
                  <a:schemeClr val="bg1"/>
                </a:solidFill>
              </a:rPr>
              <a:t> not covet; and if </a:t>
            </a:r>
            <a:r>
              <a:rPr lang="en-US" sz="4000" b="1" i="1" dirty="0" smtClean="0">
                <a:solidFill>
                  <a:schemeClr val="bg1"/>
                </a:solidFill>
              </a:rPr>
              <a:t>there be</a:t>
            </a:r>
            <a:r>
              <a:rPr lang="en-US" sz="4000" b="1" dirty="0" smtClean="0">
                <a:solidFill>
                  <a:schemeClr val="bg1"/>
                </a:solidFill>
              </a:rPr>
              <a:t> any other commandment, it is </a:t>
            </a:r>
            <a:r>
              <a:rPr lang="en-US" sz="4000" b="1" u="sng" dirty="0" smtClean="0">
                <a:solidFill>
                  <a:srgbClr val="FFFF00"/>
                </a:solidFill>
              </a:rPr>
              <a:t>briefly comprehended</a:t>
            </a:r>
            <a:r>
              <a:rPr lang="en-US" sz="4000" b="1" dirty="0" smtClean="0">
                <a:solidFill>
                  <a:schemeClr val="bg1"/>
                </a:solidFill>
              </a:rPr>
              <a:t> in this saying, namely, Thou </a:t>
            </a:r>
            <a:r>
              <a:rPr lang="en-US" sz="4000" b="1" dirty="0" err="1" smtClean="0">
                <a:solidFill>
                  <a:schemeClr val="bg1"/>
                </a:solidFill>
              </a:rPr>
              <a:t>shalt</a:t>
            </a:r>
            <a:r>
              <a:rPr lang="en-US" sz="4000" b="1" dirty="0" smtClean="0">
                <a:solidFill>
                  <a:schemeClr val="bg1"/>
                </a:solidFill>
              </a:rPr>
              <a:t> love thy </a:t>
            </a:r>
            <a:r>
              <a:rPr lang="en-US" sz="4000" b="1" dirty="0" err="1" smtClean="0">
                <a:solidFill>
                  <a:schemeClr val="bg1"/>
                </a:solidFill>
              </a:rPr>
              <a:t>neighbour</a:t>
            </a:r>
            <a:r>
              <a:rPr lang="en-US" sz="4000" b="1" dirty="0" smtClean="0">
                <a:solidFill>
                  <a:schemeClr val="bg1"/>
                </a:solidFill>
              </a:rPr>
              <a:t> as thyself</a:t>
            </a:r>
            <a:r>
              <a:rPr lang="en-US" sz="4000" b="1" dirty="0" smtClean="0">
                <a:solidFill>
                  <a:schemeClr val="bg1"/>
                </a:solidFill>
              </a:rPr>
              <a:t>.” </a:t>
            </a:r>
            <a:r>
              <a:rPr lang="en-US" sz="4000" b="1" dirty="0" smtClean="0">
                <a:solidFill>
                  <a:srgbClr val="00B0F0"/>
                </a:solidFill>
              </a:rPr>
              <a:t>– Romans 13:9 KJB</a:t>
            </a:r>
            <a:endParaRPr lang="en-US" sz="4000" b="1" dirty="0">
              <a:solidFill>
                <a:srgbClr val="00B0F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2057400"/>
            <a:ext cx="9144000" cy="3477875"/>
          </a:xfrm>
          <a:prstGeom prst="rect">
            <a:avLst/>
          </a:prstGeom>
          <a:noFill/>
        </p:spPr>
        <p:txBody>
          <a:bodyPr wrap="square" rtlCol="0">
            <a:spAutoFit/>
          </a:bodyPr>
          <a:lstStyle/>
          <a:p>
            <a:pPr algn="ctr"/>
            <a:r>
              <a:rPr lang="en-US" sz="4400" b="1" dirty="0" smtClean="0">
                <a:solidFill>
                  <a:schemeClr val="bg1"/>
                </a:solidFill>
              </a:rPr>
              <a:t>“Let </a:t>
            </a:r>
            <a:r>
              <a:rPr lang="en-US" sz="4400" b="1" dirty="0" smtClean="0">
                <a:solidFill>
                  <a:schemeClr val="bg1"/>
                </a:solidFill>
              </a:rPr>
              <a:t>every soul be subject unto </a:t>
            </a:r>
            <a:r>
              <a:rPr lang="en-US" sz="4400" b="1" u="sng" dirty="0" smtClean="0">
                <a:solidFill>
                  <a:srgbClr val="FFFF00"/>
                </a:solidFill>
              </a:rPr>
              <a:t>the higher </a:t>
            </a:r>
            <a:r>
              <a:rPr lang="en-US" sz="4400" b="1" u="sng" dirty="0" smtClean="0">
                <a:solidFill>
                  <a:srgbClr val="FFFF00"/>
                </a:solidFill>
              </a:rPr>
              <a:t>powers</a:t>
            </a:r>
            <a:r>
              <a:rPr lang="en-US" sz="4400" b="1" dirty="0" smtClean="0">
                <a:solidFill>
                  <a:schemeClr val="bg1"/>
                </a:solidFill>
              </a:rPr>
              <a:t> </a:t>
            </a:r>
            <a:r>
              <a:rPr lang="en-US" sz="4400" b="1" dirty="0" smtClean="0">
                <a:solidFill>
                  <a:srgbClr val="00B050"/>
                </a:solidFill>
              </a:rPr>
              <a:t>(authorities)</a:t>
            </a:r>
            <a:r>
              <a:rPr lang="en-US" sz="4400" b="1" dirty="0" smtClean="0">
                <a:solidFill>
                  <a:schemeClr val="bg1"/>
                </a:solidFill>
              </a:rPr>
              <a:t>. </a:t>
            </a:r>
            <a:r>
              <a:rPr lang="en-US" sz="4400" b="1" dirty="0" smtClean="0">
                <a:solidFill>
                  <a:schemeClr val="bg1"/>
                </a:solidFill>
              </a:rPr>
              <a:t>For there is no power but of </a:t>
            </a:r>
            <a:r>
              <a:rPr lang="en-US" sz="4400" b="1" u="sng" dirty="0" smtClean="0">
                <a:solidFill>
                  <a:srgbClr val="FFFF00"/>
                </a:solidFill>
              </a:rPr>
              <a:t>God</a:t>
            </a:r>
            <a:r>
              <a:rPr lang="en-US" sz="4400" b="1" dirty="0" smtClean="0">
                <a:solidFill>
                  <a:schemeClr val="bg1"/>
                </a:solidFill>
              </a:rPr>
              <a:t>: the powers that be are ordained of </a:t>
            </a:r>
            <a:r>
              <a:rPr lang="en-US" sz="4400" b="1" u="sng" dirty="0" smtClean="0">
                <a:solidFill>
                  <a:srgbClr val="FFFF00"/>
                </a:solidFill>
              </a:rPr>
              <a:t>God</a:t>
            </a:r>
            <a:r>
              <a:rPr lang="en-US" sz="4400" b="1" dirty="0" smtClean="0">
                <a:solidFill>
                  <a:schemeClr val="bg1"/>
                </a:solidFill>
              </a:rPr>
              <a:t>.” </a:t>
            </a:r>
            <a:r>
              <a:rPr lang="en-US" sz="4400" b="1" dirty="0" smtClean="0">
                <a:solidFill>
                  <a:srgbClr val="00B0F0"/>
                </a:solidFill>
              </a:rPr>
              <a:t>– Romans 13:1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2590800"/>
            <a:ext cx="9144000" cy="2123658"/>
          </a:xfrm>
          <a:prstGeom prst="rect">
            <a:avLst/>
          </a:prstGeom>
          <a:noFill/>
        </p:spPr>
        <p:txBody>
          <a:bodyPr wrap="square" rtlCol="0">
            <a:spAutoFit/>
          </a:bodyPr>
          <a:lstStyle/>
          <a:p>
            <a:pPr algn="ctr"/>
            <a:r>
              <a:rPr lang="en-US" sz="4400" b="1" dirty="0" smtClean="0">
                <a:solidFill>
                  <a:schemeClr val="bg1"/>
                </a:solidFill>
              </a:rPr>
              <a:t>“</a:t>
            </a:r>
            <a:r>
              <a:rPr lang="en-US" sz="4400" b="1" u="sng" dirty="0" smtClean="0">
                <a:solidFill>
                  <a:srgbClr val="FFFF00"/>
                </a:solidFill>
              </a:rPr>
              <a:t>Love </a:t>
            </a:r>
            <a:r>
              <a:rPr lang="en-US" sz="4400" b="1" u="sng" dirty="0" err="1" smtClean="0">
                <a:solidFill>
                  <a:srgbClr val="FFFF00"/>
                </a:solidFill>
              </a:rPr>
              <a:t>worketh</a:t>
            </a:r>
            <a:r>
              <a:rPr lang="en-US" sz="4400" b="1" u="sng" dirty="0" smtClean="0">
                <a:solidFill>
                  <a:srgbClr val="FFFF00"/>
                </a:solidFill>
              </a:rPr>
              <a:t> no ill to his </a:t>
            </a:r>
            <a:r>
              <a:rPr lang="en-US" sz="4400" b="1" u="sng" dirty="0" err="1" smtClean="0">
                <a:solidFill>
                  <a:srgbClr val="FFFF00"/>
                </a:solidFill>
              </a:rPr>
              <a:t>neighbour</a:t>
            </a:r>
            <a:r>
              <a:rPr lang="en-US" sz="4400" b="1" dirty="0" smtClean="0">
                <a:solidFill>
                  <a:schemeClr val="bg1"/>
                </a:solidFill>
              </a:rPr>
              <a:t>: therefore </a:t>
            </a:r>
            <a:r>
              <a:rPr lang="en-US" sz="4400" b="1" u="sng" dirty="0" smtClean="0">
                <a:solidFill>
                  <a:srgbClr val="FFFF00"/>
                </a:solidFill>
              </a:rPr>
              <a:t>love </a:t>
            </a:r>
            <a:r>
              <a:rPr lang="en-US" sz="4400" b="1" i="1" u="sng" dirty="0" smtClean="0">
                <a:solidFill>
                  <a:srgbClr val="FFFF00"/>
                </a:solidFill>
              </a:rPr>
              <a:t>is</a:t>
            </a:r>
            <a:r>
              <a:rPr lang="en-US" sz="4400" b="1" u="sng" dirty="0" smtClean="0">
                <a:solidFill>
                  <a:srgbClr val="FFFF00"/>
                </a:solidFill>
              </a:rPr>
              <a:t> the fulfilling of the law</a:t>
            </a:r>
            <a:r>
              <a:rPr lang="en-US" sz="4400" b="1" dirty="0" smtClean="0">
                <a:solidFill>
                  <a:schemeClr val="bg1"/>
                </a:solidFill>
              </a:rPr>
              <a:t>.” </a:t>
            </a:r>
            <a:r>
              <a:rPr lang="en-US" sz="4400" b="1" dirty="0" smtClean="0">
                <a:solidFill>
                  <a:srgbClr val="00B0F0"/>
                </a:solidFill>
              </a:rPr>
              <a:t>– Romans 13:10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981200"/>
            <a:ext cx="9144000" cy="3477875"/>
          </a:xfrm>
          <a:prstGeom prst="rect">
            <a:avLst/>
          </a:prstGeom>
          <a:noFill/>
        </p:spPr>
        <p:txBody>
          <a:bodyPr wrap="square" rtlCol="0">
            <a:spAutoFit/>
          </a:bodyPr>
          <a:lstStyle/>
          <a:p>
            <a:pPr algn="ctr"/>
            <a:r>
              <a:rPr lang="en-US" sz="4400" b="1" dirty="0" smtClean="0">
                <a:solidFill>
                  <a:schemeClr val="bg1"/>
                </a:solidFill>
              </a:rPr>
              <a:t>“And </a:t>
            </a:r>
            <a:r>
              <a:rPr lang="en-US" sz="4400" b="1" dirty="0" smtClean="0">
                <a:solidFill>
                  <a:schemeClr val="bg1"/>
                </a:solidFill>
              </a:rPr>
              <a:t>that, knowing the time, that now </a:t>
            </a:r>
            <a:r>
              <a:rPr lang="en-US" sz="4400" b="1" i="1" dirty="0" smtClean="0">
                <a:solidFill>
                  <a:schemeClr val="bg1"/>
                </a:solidFill>
              </a:rPr>
              <a:t>it is</a:t>
            </a:r>
            <a:r>
              <a:rPr lang="en-US" sz="4400" b="1" dirty="0" smtClean="0">
                <a:solidFill>
                  <a:schemeClr val="bg1"/>
                </a:solidFill>
              </a:rPr>
              <a:t> high time to awake out of sleep: for now </a:t>
            </a:r>
            <a:r>
              <a:rPr lang="en-US" sz="4400" b="1" i="1" dirty="0" smtClean="0">
                <a:solidFill>
                  <a:schemeClr val="bg1"/>
                </a:solidFill>
              </a:rPr>
              <a:t>is</a:t>
            </a:r>
            <a:r>
              <a:rPr lang="en-US" sz="4400" b="1" dirty="0" smtClean="0">
                <a:solidFill>
                  <a:schemeClr val="bg1"/>
                </a:solidFill>
              </a:rPr>
              <a:t> our salvation nearer than when we believed</a:t>
            </a:r>
            <a:r>
              <a:rPr lang="en-US" sz="4400" b="1" dirty="0" smtClean="0">
                <a:solidFill>
                  <a:schemeClr val="bg1"/>
                </a:solidFill>
              </a:rPr>
              <a:t>.”</a:t>
            </a:r>
          </a:p>
          <a:p>
            <a:pPr algn="ctr"/>
            <a:r>
              <a:rPr lang="en-US" sz="4400" b="1" dirty="0" smtClean="0">
                <a:solidFill>
                  <a:srgbClr val="00B0F0"/>
                </a:solidFill>
              </a:rPr>
              <a:t>– Romans 13:11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981200"/>
            <a:ext cx="9144000" cy="3477875"/>
          </a:xfrm>
          <a:prstGeom prst="rect">
            <a:avLst/>
          </a:prstGeom>
          <a:noFill/>
        </p:spPr>
        <p:txBody>
          <a:bodyPr wrap="square" rtlCol="0">
            <a:spAutoFit/>
          </a:bodyPr>
          <a:lstStyle/>
          <a:p>
            <a:pPr algn="ctr"/>
            <a:r>
              <a:rPr lang="en-US" sz="4400" b="1" dirty="0" smtClean="0">
                <a:solidFill>
                  <a:schemeClr val="bg1"/>
                </a:solidFill>
              </a:rPr>
              <a:t>“The </a:t>
            </a:r>
            <a:r>
              <a:rPr lang="en-US" sz="4400" b="1" dirty="0" smtClean="0">
                <a:solidFill>
                  <a:schemeClr val="bg1"/>
                </a:solidFill>
              </a:rPr>
              <a:t>night is far spent, the day is at hand: let us therefore </a:t>
            </a:r>
            <a:r>
              <a:rPr lang="en-US" sz="4400" b="1" u="sng" dirty="0" smtClean="0">
                <a:solidFill>
                  <a:srgbClr val="FFFF00"/>
                </a:solidFill>
              </a:rPr>
              <a:t>cast off the works of darkness</a:t>
            </a:r>
            <a:r>
              <a:rPr lang="en-US" sz="4400" b="1" dirty="0" smtClean="0">
                <a:solidFill>
                  <a:schemeClr val="bg1"/>
                </a:solidFill>
              </a:rPr>
              <a:t>, and let us put on the </a:t>
            </a:r>
            <a:r>
              <a:rPr lang="en-US" sz="4400" b="1" dirty="0" err="1" smtClean="0">
                <a:solidFill>
                  <a:schemeClr val="bg1"/>
                </a:solidFill>
              </a:rPr>
              <a:t>armour</a:t>
            </a:r>
            <a:r>
              <a:rPr lang="en-US" sz="4400" b="1" dirty="0" smtClean="0">
                <a:solidFill>
                  <a:schemeClr val="bg1"/>
                </a:solidFill>
              </a:rPr>
              <a:t> of </a:t>
            </a:r>
            <a:r>
              <a:rPr lang="en-US" sz="4400" b="1" dirty="0" smtClean="0">
                <a:solidFill>
                  <a:schemeClr val="bg1"/>
                </a:solidFill>
              </a:rPr>
              <a:t>light.”</a:t>
            </a:r>
          </a:p>
          <a:p>
            <a:pPr algn="ctr"/>
            <a:r>
              <a:rPr lang="en-US" sz="4400" b="1" dirty="0" smtClean="0">
                <a:solidFill>
                  <a:srgbClr val="00B0F0"/>
                </a:solidFill>
              </a:rPr>
              <a:t>– Romans 13:12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981200"/>
            <a:ext cx="9144000" cy="3477875"/>
          </a:xfrm>
          <a:prstGeom prst="rect">
            <a:avLst/>
          </a:prstGeom>
          <a:noFill/>
        </p:spPr>
        <p:txBody>
          <a:bodyPr wrap="square" rtlCol="0">
            <a:spAutoFit/>
          </a:bodyPr>
          <a:lstStyle/>
          <a:p>
            <a:pPr algn="ctr"/>
            <a:r>
              <a:rPr lang="en-US" sz="4400" b="1" dirty="0" smtClean="0">
                <a:solidFill>
                  <a:schemeClr val="bg1"/>
                </a:solidFill>
              </a:rPr>
              <a:t>“</a:t>
            </a:r>
            <a:r>
              <a:rPr lang="en-US" sz="4400" b="1" u="sng" dirty="0" smtClean="0">
                <a:solidFill>
                  <a:srgbClr val="FFFF00"/>
                </a:solidFill>
              </a:rPr>
              <a:t>Let </a:t>
            </a:r>
            <a:r>
              <a:rPr lang="en-US" sz="4400" b="1" u="sng" dirty="0" smtClean="0">
                <a:solidFill>
                  <a:srgbClr val="FFFF00"/>
                </a:solidFill>
              </a:rPr>
              <a:t>us walk honestly, as in the day</a:t>
            </a:r>
            <a:r>
              <a:rPr lang="en-US" sz="4400" b="1" dirty="0" smtClean="0">
                <a:solidFill>
                  <a:schemeClr val="bg1"/>
                </a:solidFill>
              </a:rPr>
              <a:t>; not in rioting and drunkenness, not in chambering and wantonness, not in strife and envying</a:t>
            </a:r>
            <a:r>
              <a:rPr lang="en-US" sz="4400" b="1" dirty="0" smtClean="0">
                <a:solidFill>
                  <a:schemeClr val="bg1"/>
                </a:solidFill>
              </a:rPr>
              <a:t>.”</a:t>
            </a:r>
          </a:p>
          <a:p>
            <a:pPr algn="ctr"/>
            <a:r>
              <a:rPr lang="en-US" sz="4400" b="1" dirty="0" smtClean="0">
                <a:solidFill>
                  <a:srgbClr val="00B0F0"/>
                </a:solidFill>
              </a:rPr>
              <a:t>– Romans 13:13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2438400"/>
            <a:ext cx="9144000" cy="2800767"/>
          </a:xfrm>
          <a:prstGeom prst="rect">
            <a:avLst/>
          </a:prstGeom>
          <a:noFill/>
        </p:spPr>
        <p:txBody>
          <a:bodyPr wrap="square" rtlCol="0">
            <a:spAutoFit/>
          </a:bodyPr>
          <a:lstStyle/>
          <a:p>
            <a:pPr algn="ctr"/>
            <a:r>
              <a:rPr lang="en-US" sz="4400" b="1" dirty="0" smtClean="0">
                <a:solidFill>
                  <a:schemeClr val="bg1"/>
                </a:solidFill>
              </a:rPr>
              <a:t>“But </a:t>
            </a:r>
            <a:r>
              <a:rPr lang="en-US" sz="4400" b="1" u="sng" dirty="0" smtClean="0">
                <a:solidFill>
                  <a:srgbClr val="FFFF00"/>
                </a:solidFill>
              </a:rPr>
              <a:t>put ye on the Lord Jesus Christ</a:t>
            </a:r>
            <a:r>
              <a:rPr lang="en-US" sz="4400" b="1" dirty="0" smtClean="0">
                <a:solidFill>
                  <a:schemeClr val="bg1"/>
                </a:solidFill>
              </a:rPr>
              <a:t>, and make not </a:t>
            </a:r>
            <a:r>
              <a:rPr lang="en-US" sz="4400" b="1" dirty="0" smtClean="0">
                <a:solidFill>
                  <a:schemeClr val="bg1"/>
                </a:solidFill>
              </a:rPr>
              <a:t>provision </a:t>
            </a:r>
            <a:r>
              <a:rPr lang="en-US" sz="4400" b="1" dirty="0" smtClean="0">
                <a:solidFill>
                  <a:schemeClr val="bg1"/>
                </a:solidFill>
              </a:rPr>
              <a:t>for the flesh, to </a:t>
            </a:r>
            <a:r>
              <a:rPr lang="en-US" sz="4400" b="1" i="1" dirty="0" err="1" smtClean="0">
                <a:solidFill>
                  <a:schemeClr val="bg1"/>
                </a:solidFill>
              </a:rPr>
              <a:t>fulfil</a:t>
            </a:r>
            <a:r>
              <a:rPr lang="en-US" sz="4400" b="1" dirty="0" smtClean="0">
                <a:solidFill>
                  <a:schemeClr val="bg1"/>
                </a:solidFill>
              </a:rPr>
              <a:t> the </a:t>
            </a:r>
            <a:r>
              <a:rPr lang="en-US" sz="4400" b="1" i="1" dirty="0" smtClean="0">
                <a:solidFill>
                  <a:schemeClr val="bg1"/>
                </a:solidFill>
              </a:rPr>
              <a:t>lusts</a:t>
            </a:r>
            <a:r>
              <a:rPr lang="en-US" sz="4400" b="1" dirty="0" smtClean="0">
                <a:solidFill>
                  <a:schemeClr val="bg1"/>
                </a:solidFill>
              </a:rPr>
              <a:t> thereof.”</a:t>
            </a:r>
          </a:p>
          <a:p>
            <a:pPr algn="ctr"/>
            <a:r>
              <a:rPr lang="en-US" sz="4400" b="1" dirty="0" smtClean="0">
                <a:solidFill>
                  <a:srgbClr val="00B0F0"/>
                </a:solidFill>
              </a:rPr>
              <a:t>– Romans 13:14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143000"/>
            <a:ext cx="9144000" cy="5755422"/>
          </a:xfrm>
          <a:prstGeom prst="rect">
            <a:avLst/>
          </a:prstGeom>
          <a:noFill/>
        </p:spPr>
        <p:txBody>
          <a:bodyPr wrap="square" rtlCol="0">
            <a:spAutoFit/>
          </a:bodyPr>
          <a:lstStyle/>
          <a:p>
            <a:pPr algn="ctr"/>
            <a:r>
              <a:rPr lang="en-US" sz="4000" b="1" dirty="0" smtClean="0">
                <a:solidFill>
                  <a:schemeClr val="bg1"/>
                </a:solidFill>
              </a:rPr>
              <a:t>Final warning:</a:t>
            </a:r>
          </a:p>
          <a:p>
            <a:pPr algn="ctr"/>
            <a:endParaRPr lang="en-US" sz="1200" b="1" dirty="0" smtClean="0">
              <a:solidFill>
                <a:schemeClr val="bg1"/>
              </a:solidFill>
            </a:endParaRPr>
          </a:p>
          <a:p>
            <a:pPr algn="ctr"/>
            <a:r>
              <a:rPr lang="en-US" sz="4000" b="1" dirty="0" smtClean="0">
                <a:solidFill>
                  <a:schemeClr val="bg1"/>
                </a:solidFill>
              </a:rPr>
              <a:t>“My </a:t>
            </a:r>
            <a:r>
              <a:rPr lang="en-US" sz="4000" b="1" dirty="0" smtClean="0">
                <a:solidFill>
                  <a:schemeClr val="bg1"/>
                </a:solidFill>
              </a:rPr>
              <a:t>son, </a:t>
            </a:r>
            <a:r>
              <a:rPr lang="en-US" sz="4000" b="1" u="sng" dirty="0" smtClean="0">
                <a:solidFill>
                  <a:srgbClr val="FFFF00"/>
                </a:solidFill>
              </a:rPr>
              <a:t>fear thou the LORD and the </a:t>
            </a:r>
            <a:r>
              <a:rPr lang="en-US" sz="4000" b="1" u="sng" dirty="0" smtClean="0">
                <a:solidFill>
                  <a:srgbClr val="FFFF00"/>
                </a:solidFill>
              </a:rPr>
              <a:t>king</a:t>
            </a:r>
            <a:r>
              <a:rPr lang="en-US" sz="4000" b="1" dirty="0" smtClean="0">
                <a:solidFill>
                  <a:schemeClr val="bg1"/>
                </a:solidFill>
              </a:rPr>
              <a:t> </a:t>
            </a:r>
            <a:r>
              <a:rPr lang="en-US" sz="4000" b="1" dirty="0" smtClean="0">
                <a:solidFill>
                  <a:srgbClr val="00B050"/>
                </a:solidFill>
              </a:rPr>
              <a:t>(Jesus, the Christians King, whose kingdom is not of this world; </a:t>
            </a:r>
            <a:r>
              <a:rPr lang="en-US" sz="4000" b="1" dirty="0" smtClean="0">
                <a:solidFill>
                  <a:srgbClr val="00B0F0"/>
                </a:solidFill>
              </a:rPr>
              <a:t>John 18:36 KJB</a:t>
            </a:r>
            <a:r>
              <a:rPr lang="en-US" sz="4000" b="1" dirty="0" smtClean="0">
                <a:solidFill>
                  <a:srgbClr val="00B050"/>
                </a:solidFill>
              </a:rPr>
              <a:t>)</a:t>
            </a:r>
            <a:r>
              <a:rPr lang="en-US" sz="4000" b="1" dirty="0" smtClean="0">
                <a:solidFill>
                  <a:schemeClr val="bg1"/>
                </a:solidFill>
              </a:rPr>
              <a:t>: </a:t>
            </a:r>
            <a:r>
              <a:rPr lang="en-US" sz="4000" b="1" i="1" dirty="0" smtClean="0">
                <a:solidFill>
                  <a:schemeClr val="bg1"/>
                </a:solidFill>
              </a:rPr>
              <a:t>and</a:t>
            </a:r>
            <a:r>
              <a:rPr lang="en-US" sz="4000" b="1" dirty="0" smtClean="0">
                <a:solidFill>
                  <a:schemeClr val="bg1"/>
                </a:solidFill>
              </a:rPr>
              <a:t> meddle </a:t>
            </a:r>
            <a:r>
              <a:rPr lang="en-US" sz="4000" b="1" u="sng" dirty="0" smtClean="0">
                <a:solidFill>
                  <a:srgbClr val="FFFF00"/>
                </a:solidFill>
              </a:rPr>
              <a:t>not</a:t>
            </a:r>
            <a:r>
              <a:rPr lang="en-US" sz="4000" b="1" dirty="0" smtClean="0">
                <a:solidFill>
                  <a:schemeClr val="bg1"/>
                </a:solidFill>
              </a:rPr>
              <a:t> with them that are </a:t>
            </a:r>
            <a:r>
              <a:rPr lang="en-US" sz="4000" b="1" u="sng" dirty="0" smtClean="0">
                <a:solidFill>
                  <a:srgbClr val="FFFF00"/>
                </a:solidFill>
              </a:rPr>
              <a:t>given to </a:t>
            </a:r>
            <a:r>
              <a:rPr lang="en-US" sz="4000" b="1" u="sng" dirty="0" smtClean="0">
                <a:solidFill>
                  <a:srgbClr val="FFFF00"/>
                </a:solidFill>
              </a:rPr>
              <a:t>change</a:t>
            </a:r>
            <a:r>
              <a:rPr lang="en-US" sz="4000" b="1" dirty="0" smtClean="0">
                <a:solidFill>
                  <a:schemeClr val="bg1"/>
                </a:solidFill>
              </a:rPr>
              <a:t> </a:t>
            </a:r>
            <a:r>
              <a:rPr lang="en-US" sz="4000" b="1" dirty="0" smtClean="0">
                <a:solidFill>
                  <a:srgbClr val="00B050"/>
                </a:solidFill>
              </a:rPr>
              <a:t>(</a:t>
            </a:r>
            <a:r>
              <a:rPr lang="en-US" sz="4000" b="1" dirty="0" smtClean="0">
                <a:solidFill>
                  <a:srgbClr val="00B0F0"/>
                </a:solidFill>
              </a:rPr>
              <a:t>Daniel 7:25 KJB</a:t>
            </a:r>
            <a:r>
              <a:rPr lang="en-US" sz="4000" b="1" dirty="0" smtClean="0">
                <a:solidFill>
                  <a:srgbClr val="00B050"/>
                </a:solidFill>
              </a:rPr>
              <a:t>)</a:t>
            </a:r>
            <a:r>
              <a:rPr lang="en-US" sz="4000" b="1" dirty="0" smtClean="0">
                <a:solidFill>
                  <a:schemeClr val="bg1"/>
                </a:solidFill>
              </a:rPr>
              <a:t>:” </a:t>
            </a:r>
            <a:r>
              <a:rPr lang="en-US" sz="4000" b="1" dirty="0" smtClean="0">
                <a:solidFill>
                  <a:srgbClr val="00B0F0"/>
                </a:solidFill>
              </a:rPr>
              <a:t>– Proverbs 24:21 KJB</a:t>
            </a:r>
          </a:p>
          <a:p>
            <a:pPr algn="ctr"/>
            <a:endParaRPr lang="en-US" sz="1200" b="1" dirty="0" smtClean="0">
              <a:solidFill>
                <a:srgbClr val="00B0F0"/>
              </a:solidFill>
            </a:endParaRPr>
          </a:p>
          <a:p>
            <a:pPr algn="ctr"/>
            <a:r>
              <a:rPr lang="en-US" sz="3200" b="1" dirty="0" smtClean="0">
                <a:solidFill>
                  <a:schemeClr val="bg1"/>
                </a:solidFill>
              </a:rPr>
              <a:t>(</a:t>
            </a:r>
            <a:r>
              <a:rPr lang="en-US" sz="3200" b="1" dirty="0" err="1" smtClean="0">
                <a:solidFill>
                  <a:schemeClr val="bg1"/>
                </a:solidFill>
              </a:rPr>
              <a:t>Obama’s</a:t>
            </a:r>
            <a:r>
              <a:rPr lang="en-US" sz="3200" b="1" dirty="0" smtClean="0">
                <a:solidFill>
                  <a:schemeClr val="bg1"/>
                </a:solidFill>
              </a:rPr>
              <a:t> ‘change’, ‘we are change’, ‘loose (unleash) change’, ‘solidarity’, are all Jesuit run)</a:t>
            </a:r>
            <a:endParaRPr lang="en-US" sz="3200" b="1" dirty="0">
              <a:solidFill>
                <a:schemeClr val="bg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Question </a:t>
            </a:r>
            <a:r>
              <a:rPr lang="en-US" sz="8000" b="1" dirty="0" smtClean="0">
                <a:solidFill>
                  <a:schemeClr val="bg1"/>
                </a:solidFill>
              </a:rPr>
              <a:t>2</a:t>
            </a:r>
            <a:endParaRPr lang="en-US" sz="8000" b="1" dirty="0">
              <a:solidFill>
                <a:schemeClr val="bg1"/>
              </a:solidFill>
            </a:endParaRPr>
          </a:p>
        </p:txBody>
      </p:sp>
      <p:sp>
        <p:nvSpPr>
          <p:cNvPr id="5" name="TextBox 4"/>
          <p:cNvSpPr txBox="1"/>
          <p:nvPr/>
        </p:nvSpPr>
        <p:spPr>
          <a:xfrm>
            <a:off x="0" y="1143000"/>
            <a:ext cx="9144000" cy="5509200"/>
          </a:xfrm>
          <a:prstGeom prst="rect">
            <a:avLst/>
          </a:prstGeom>
          <a:noFill/>
        </p:spPr>
        <p:txBody>
          <a:bodyPr wrap="square" rtlCol="0">
            <a:spAutoFit/>
          </a:bodyPr>
          <a:lstStyle/>
          <a:p>
            <a:pPr algn="ctr"/>
            <a:r>
              <a:rPr lang="en-US" sz="4400" b="1" dirty="0" smtClean="0">
                <a:solidFill>
                  <a:srgbClr val="FFFF00"/>
                </a:solidFill>
              </a:rPr>
              <a:t>“Should Christians fight back or resist the National Sunday Law and confiscation of property and destruction of life with weapons, such as guns, knives, and physical violence, for Jesus said, “… </a:t>
            </a:r>
            <a:r>
              <a:rPr lang="en-US" sz="4400" b="1" dirty="0" smtClean="0">
                <a:solidFill>
                  <a:srgbClr val="FFFF00"/>
                </a:solidFill>
              </a:rPr>
              <a:t>he that hath no sword, let him sell his garment, and buy </a:t>
            </a:r>
            <a:r>
              <a:rPr lang="en-US" sz="4400" b="1" dirty="0" smtClean="0">
                <a:solidFill>
                  <a:srgbClr val="FFFF00"/>
                </a:solidFill>
              </a:rPr>
              <a:t>one”</a:t>
            </a:r>
            <a:r>
              <a:rPr lang="en-US" sz="4400" b="1" dirty="0" smtClean="0">
                <a:solidFill>
                  <a:srgbClr val="FFFF00"/>
                </a:solidFill>
              </a:rPr>
              <a:t>?</a:t>
            </a:r>
            <a:endParaRPr lang="en-US" sz="4400" b="1" dirty="0">
              <a:solidFill>
                <a:srgbClr val="FFFF0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a:t>
            </a:r>
            <a:r>
              <a:rPr lang="en-US" sz="8000" b="1" dirty="0" smtClean="0">
                <a:solidFill>
                  <a:schemeClr val="bg1"/>
                </a:solidFill>
              </a:rPr>
              <a:t>2</a:t>
            </a:r>
            <a:endParaRPr lang="en-US" sz="8000" b="1" dirty="0">
              <a:solidFill>
                <a:schemeClr val="bg1"/>
              </a:solidFill>
            </a:endParaRPr>
          </a:p>
        </p:txBody>
      </p:sp>
      <p:sp>
        <p:nvSpPr>
          <p:cNvPr id="5" name="TextBox 4"/>
          <p:cNvSpPr txBox="1"/>
          <p:nvPr/>
        </p:nvSpPr>
        <p:spPr>
          <a:xfrm>
            <a:off x="0" y="2057400"/>
            <a:ext cx="9144000" cy="3477875"/>
          </a:xfrm>
          <a:prstGeom prst="rect">
            <a:avLst/>
          </a:prstGeom>
          <a:noFill/>
        </p:spPr>
        <p:txBody>
          <a:bodyPr wrap="square" rtlCol="0">
            <a:spAutoFit/>
          </a:bodyPr>
          <a:lstStyle/>
          <a:p>
            <a:pPr algn="ctr"/>
            <a:r>
              <a:rPr lang="en-US" sz="4400" b="1" dirty="0" smtClean="0">
                <a:solidFill>
                  <a:schemeClr val="bg1"/>
                </a:solidFill>
              </a:rPr>
              <a:t>“Then </a:t>
            </a:r>
            <a:r>
              <a:rPr lang="en-US" sz="4400" b="1" dirty="0" smtClean="0">
                <a:solidFill>
                  <a:schemeClr val="bg1"/>
                </a:solidFill>
              </a:rPr>
              <a:t>said he unto them, But now, he that hath a purse, let him take </a:t>
            </a:r>
            <a:r>
              <a:rPr lang="en-US" sz="4400" b="1" i="1" dirty="0" smtClean="0">
                <a:solidFill>
                  <a:schemeClr val="bg1"/>
                </a:solidFill>
              </a:rPr>
              <a:t>it</a:t>
            </a:r>
            <a:r>
              <a:rPr lang="en-US" sz="4400" b="1" dirty="0" smtClean="0">
                <a:solidFill>
                  <a:schemeClr val="bg1"/>
                </a:solidFill>
              </a:rPr>
              <a:t>, and likewise </a:t>
            </a:r>
            <a:r>
              <a:rPr lang="en-US" sz="4400" b="1" i="1" dirty="0" smtClean="0">
                <a:solidFill>
                  <a:schemeClr val="bg1"/>
                </a:solidFill>
              </a:rPr>
              <a:t>his</a:t>
            </a:r>
            <a:r>
              <a:rPr lang="en-US" sz="4400" b="1" dirty="0" smtClean="0">
                <a:solidFill>
                  <a:schemeClr val="bg1"/>
                </a:solidFill>
              </a:rPr>
              <a:t> scrip: and </a:t>
            </a:r>
            <a:r>
              <a:rPr lang="en-US" sz="4400" b="1" u="sng" dirty="0" smtClean="0">
                <a:solidFill>
                  <a:srgbClr val="FFFF00"/>
                </a:solidFill>
              </a:rPr>
              <a:t>he that hath no sword, let him sell his garment, and buy one</a:t>
            </a:r>
            <a:r>
              <a:rPr lang="en-US" sz="4400" b="1" dirty="0" smtClean="0">
                <a:solidFill>
                  <a:schemeClr val="bg1"/>
                </a:solidFill>
              </a:rPr>
              <a:t>.” </a:t>
            </a:r>
            <a:r>
              <a:rPr lang="en-US" sz="4400" b="1" dirty="0" smtClean="0">
                <a:solidFill>
                  <a:srgbClr val="00B0F0"/>
                </a:solidFill>
              </a:rPr>
              <a:t>– Luke 22:36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a:t>
            </a:r>
            <a:r>
              <a:rPr lang="en-US" sz="8000" b="1" dirty="0" smtClean="0">
                <a:solidFill>
                  <a:schemeClr val="bg1"/>
                </a:solidFill>
              </a:rPr>
              <a:t>2</a:t>
            </a:r>
            <a:endParaRPr lang="en-US" sz="8000" b="1" dirty="0">
              <a:solidFill>
                <a:schemeClr val="bg1"/>
              </a:solidFill>
            </a:endParaRPr>
          </a:p>
        </p:txBody>
      </p:sp>
      <p:sp>
        <p:nvSpPr>
          <p:cNvPr id="5" name="TextBox 4"/>
          <p:cNvSpPr txBox="1"/>
          <p:nvPr/>
        </p:nvSpPr>
        <p:spPr>
          <a:xfrm>
            <a:off x="0" y="1828800"/>
            <a:ext cx="9144000" cy="4154984"/>
          </a:xfrm>
          <a:prstGeom prst="rect">
            <a:avLst/>
          </a:prstGeom>
          <a:noFill/>
        </p:spPr>
        <p:txBody>
          <a:bodyPr wrap="square" rtlCol="0">
            <a:spAutoFit/>
          </a:bodyPr>
          <a:lstStyle/>
          <a:p>
            <a:pPr algn="ctr"/>
            <a:r>
              <a:rPr lang="en-US" sz="4400" b="1" dirty="0" smtClean="0">
                <a:solidFill>
                  <a:schemeClr val="bg1"/>
                </a:solidFill>
              </a:rPr>
              <a:t>“For </a:t>
            </a:r>
            <a:r>
              <a:rPr lang="en-US" sz="4400" b="1" dirty="0" smtClean="0">
                <a:solidFill>
                  <a:schemeClr val="bg1"/>
                </a:solidFill>
              </a:rPr>
              <a:t>I say unto you, that this that is written must yet be accomplished in me, And he was reckoned among the transgressors: for the things concerning me have an end</a:t>
            </a:r>
            <a:r>
              <a:rPr lang="en-US" sz="4400" b="1" dirty="0" smtClean="0">
                <a:solidFill>
                  <a:schemeClr val="bg1"/>
                </a:solidFill>
              </a:rPr>
              <a:t>.”</a:t>
            </a:r>
          </a:p>
          <a:p>
            <a:pPr algn="ctr"/>
            <a:r>
              <a:rPr lang="en-US" sz="4400" b="1" dirty="0" smtClean="0">
                <a:solidFill>
                  <a:srgbClr val="00B0F0"/>
                </a:solidFill>
              </a:rPr>
              <a:t>– Luke 22:37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a:t>
            </a:r>
            <a:r>
              <a:rPr lang="en-US" sz="8000" b="1" dirty="0" smtClean="0">
                <a:solidFill>
                  <a:schemeClr val="bg1"/>
                </a:solidFill>
              </a:rPr>
              <a:t>2</a:t>
            </a:r>
            <a:endParaRPr lang="en-US" sz="8000" b="1" dirty="0">
              <a:solidFill>
                <a:schemeClr val="bg1"/>
              </a:solidFill>
            </a:endParaRPr>
          </a:p>
        </p:txBody>
      </p:sp>
      <p:sp>
        <p:nvSpPr>
          <p:cNvPr id="5" name="TextBox 4"/>
          <p:cNvSpPr txBox="1"/>
          <p:nvPr/>
        </p:nvSpPr>
        <p:spPr>
          <a:xfrm>
            <a:off x="0" y="1287244"/>
            <a:ext cx="9144000" cy="5386090"/>
          </a:xfrm>
          <a:prstGeom prst="rect">
            <a:avLst/>
          </a:prstGeom>
          <a:noFill/>
        </p:spPr>
        <p:txBody>
          <a:bodyPr wrap="square" rtlCol="0">
            <a:spAutoFit/>
          </a:bodyPr>
          <a:lstStyle/>
          <a:p>
            <a:pPr algn="ctr"/>
            <a:r>
              <a:rPr lang="en-US" sz="4400" b="1" dirty="0" smtClean="0">
                <a:solidFill>
                  <a:schemeClr val="bg1"/>
                </a:solidFill>
              </a:rPr>
              <a:t>“And </a:t>
            </a:r>
            <a:r>
              <a:rPr lang="en-US" sz="4400" b="1" u="sng" dirty="0" smtClean="0">
                <a:solidFill>
                  <a:srgbClr val="FFFF00"/>
                </a:solidFill>
              </a:rPr>
              <a:t>they said, Lord, behold, here </a:t>
            </a:r>
            <a:r>
              <a:rPr lang="en-US" sz="4400" b="1" i="1" u="sng" dirty="0" smtClean="0">
                <a:solidFill>
                  <a:srgbClr val="FFFF00"/>
                </a:solidFill>
              </a:rPr>
              <a:t>are</a:t>
            </a:r>
            <a:r>
              <a:rPr lang="en-US" sz="4400" b="1" u="sng" dirty="0" smtClean="0">
                <a:solidFill>
                  <a:srgbClr val="FFFF00"/>
                </a:solidFill>
              </a:rPr>
              <a:t> two </a:t>
            </a:r>
            <a:r>
              <a:rPr lang="en-US" sz="4400" b="1" u="sng" dirty="0" smtClean="0">
                <a:solidFill>
                  <a:srgbClr val="FFFF00"/>
                </a:solidFill>
              </a:rPr>
              <a:t>swords</a:t>
            </a:r>
            <a:r>
              <a:rPr lang="en-US" sz="4400" b="1" dirty="0" smtClean="0">
                <a:solidFill>
                  <a:srgbClr val="00B050"/>
                </a:solidFill>
              </a:rPr>
              <a:t> (</a:t>
            </a:r>
            <a:r>
              <a:rPr lang="en-US" sz="4400" b="1" dirty="0" smtClean="0">
                <a:solidFill>
                  <a:srgbClr val="FFFF00"/>
                </a:solidFill>
              </a:rPr>
              <a:t>*</a:t>
            </a:r>
            <a:r>
              <a:rPr lang="en-US" sz="4400" b="1" dirty="0" smtClean="0">
                <a:solidFill>
                  <a:srgbClr val="00B050"/>
                </a:solidFill>
              </a:rPr>
              <a:t>)</a:t>
            </a:r>
            <a:r>
              <a:rPr lang="en-US" sz="4400" b="1" dirty="0" smtClean="0">
                <a:solidFill>
                  <a:schemeClr val="bg1"/>
                </a:solidFill>
              </a:rPr>
              <a:t>. </a:t>
            </a:r>
            <a:r>
              <a:rPr lang="en-US" sz="4400" b="1" dirty="0" smtClean="0">
                <a:solidFill>
                  <a:schemeClr val="bg1"/>
                </a:solidFill>
              </a:rPr>
              <a:t>And </a:t>
            </a:r>
            <a:r>
              <a:rPr lang="en-US" sz="4400" b="1" u="sng" dirty="0" smtClean="0">
                <a:solidFill>
                  <a:srgbClr val="FFFF00"/>
                </a:solidFill>
              </a:rPr>
              <a:t>he said</a:t>
            </a:r>
            <a:r>
              <a:rPr lang="en-US" sz="4400" b="1" dirty="0" smtClean="0">
                <a:solidFill>
                  <a:schemeClr val="bg1"/>
                </a:solidFill>
              </a:rPr>
              <a:t> unto them, </a:t>
            </a:r>
            <a:r>
              <a:rPr lang="en-US" sz="4400" b="1" u="sng" dirty="0" smtClean="0">
                <a:solidFill>
                  <a:srgbClr val="FFFF00"/>
                </a:solidFill>
              </a:rPr>
              <a:t>It is enough</a:t>
            </a:r>
            <a:r>
              <a:rPr lang="en-US" sz="4400" b="1" dirty="0" smtClean="0">
                <a:solidFill>
                  <a:schemeClr val="bg1"/>
                </a:solidFill>
              </a:rPr>
              <a:t>.” </a:t>
            </a:r>
            <a:r>
              <a:rPr lang="en-US" sz="4400" b="1" dirty="0" smtClean="0">
                <a:solidFill>
                  <a:srgbClr val="00B0F0"/>
                </a:solidFill>
              </a:rPr>
              <a:t>– Luke 22:38 KJB</a:t>
            </a:r>
          </a:p>
          <a:p>
            <a:pPr algn="ctr"/>
            <a:endParaRPr lang="en-US" sz="2400" b="1" dirty="0" smtClean="0">
              <a:solidFill>
                <a:srgbClr val="00B0F0"/>
              </a:solidFill>
            </a:endParaRPr>
          </a:p>
          <a:p>
            <a:pPr algn="ctr"/>
            <a:r>
              <a:rPr lang="en-US" sz="4000" b="1" dirty="0" smtClean="0">
                <a:solidFill>
                  <a:srgbClr val="00B050"/>
                </a:solidFill>
              </a:rPr>
              <a:t>(</a:t>
            </a:r>
            <a:r>
              <a:rPr lang="en-US" sz="4000" b="1" dirty="0" smtClean="0">
                <a:solidFill>
                  <a:srgbClr val="FFFF00"/>
                </a:solidFill>
              </a:rPr>
              <a:t>*</a:t>
            </a:r>
            <a:r>
              <a:rPr lang="en-US" sz="4000" b="1" dirty="0" smtClean="0">
                <a:solidFill>
                  <a:srgbClr val="00B050"/>
                </a:solidFill>
              </a:rPr>
              <a:t>Simon Peter, being one, and the other likely being Simon the Zealot; the two Simons.  Any system </a:t>
            </a:r>
            <a:r>
              <a:rPr lang="en-US" sz="4000" b="1" dirty="0" err="1" smtClean="0">
                <a:solidFill>
                  <a:srgbClr val="00B050"/>
                </a:solidFill>
              </a:rPr>
              <a:t>whichtoday</a:t>
            </a:r>
            <a:r>
              <a:rPr lang="en-US" sz="4000" b="1" dirty="0" smtClean="0">
                <a:solidFill>
                  <a:srgbClr val="00B050"/>
                </a:solidFill>
              </a:rPr>
              <a:t>?)</a:t>
            </a:r>
          </a:p>
          <a:p>
            <a:pPr algn="ctr"/>
            <a:endParaRPr lang="en-US" sz="2400" b="1" dirty="0" smtClean="0">
              <a:solidFill>
                <a:srgbClr val="00B050"/>
              </a:solidFill>
            </a:endParaRPr>
          </a:p>
          <a:p>
            <a:pPr algn="ctr"/>
            <a:r>
              <a:rPr lang="en-US" sz="4400" b="1" dirty="0" smtClean="0">
                <a:solidFill>
                  <a:schemeClr val="bg1"/>
                </a:solidFill>
              </a:rPr>
              <a:t>What did Jesus mean?</a:t>
            </a:r>
            <a:endParaRPr lang="en-US" sz="4400"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2438400"/>
            <a:ext cx="9144000" cy="2800767"/>
          </a:xfrm>
          <a:prstGeom prst="rect">
            <a:avLst/>
          </a:prstGeom>
          <a:noFill/>
        </p:spPr>
        <p:txBody>
          <a:bodyPr wrap="square" rtlCol="0">
            <a:spAutoFit/>
          </a:bodyPr>
          <a:lstStyle/>
          <a:p>
            <a:pPr algn="ctr"/>
            <a:r>
              <a:rPr lang="en-US" sz="4400" b="1" dirty="0" smtClean="0">
                <a:solidFill>
                  <a:schemeClr val="bg1"/>
                </a:solidFill>
              </a:rPr>
              <a:t>“And </a:t>
            </a:r>
            <a:r>
              <a:rPr lang="en-US" sz="4400" b="1" dirty="0" smtClean="0">
                <a:solidFill>
                  <a:schemeClr val="bg1"/>
                </a:solidFill>
              </a:rPr>
              <a:t>Jesus came and </a:t>
            </a:r>
            <a:r>
              <a:rPr lang="en-US" sz="4400" b="1" dirty="0" err="1" smtClean="0">
                <a:solidFill>
                  <a:schemeClr val="bg1"/>
                </a:solidFill>
              </a:rPr>
              <a:t>spake</a:t>
            </a:r>
            <a:r>
              <a:rPr lang="en-US" sz="4400" b="1" dirty="0" smtClean="0">
                <a:solidFill>
                  <a:schemeClr val="bg1"/>
                </a:solidFill>
              </a:rPr>
              <a:t> unto them, saying, </a:t>
            </a:r>
            <a:r>
              <a:rPr lang="en-US" sz="4400" b="1" u="sng" dirty="0" smtClean="0">
                <a:solidFill>
                  <a:srgbClr val="FFFF00"/>
                </a:solidFill>
              </a:rPr>
              <a:t>All power is given unto me in heaven and in earth</a:t>
            </a:r>
            <a:r>
              <a:rPr lang="en-US" sz="4400" b="1" dirty="0" smtClean="0">
                <a:solidFill>
                  <a:schemeClr val="bg1"/>
                </a:solidFill>
              </a:rPr>
              <a:t>.”</a:t>
            </a:r>
          </a:p>
          <a:p>
            <a:pPr algn="ctr"/>
            <a:r>
              <a:rPr lang="en-US" sz="4400" b="1" dirty="0" smtClean="0">
                <a:solidFill>
                  <a:srgbClr val="00B0F0"/>
                </a:solidFill>
              </a:rPr>
              <a:t>– Matthew 28:18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a:t>
            </a:r>
            <a:r>
              <a:rPr lang="en-US" sz="8000" b="1" dirty="0" smtClean="0">
                <a:solidFill>
                  <a:schemeClr val="bg1"/>
                </a:solidFill>
              </a:rPr>
              <a:t>2</a:t>
            </a:r>
            <a:endParaRPr lang="en-US" sz="8000" b="1" dirty="0">
              <a:solidFill>
                <a:schemeClr val="bg1"/>
              </a:solidFill>
            </a:endParaRPr>
          </a:p>
        </p:txBody>
      </p:sp>
      <p:sp>
        <p:nvSpPr>
          <p:cNvPr id="5" name="TextBox 4"/>
          <p:cNvSpPr txBox="1"/>
          <p:nvPr/>
        </p:nvSpPr>
        <p:spPr>
          <a:xfrm>
            <a:off x="0" y="1905000"/>
            <a:ext cx="9144000" cy="3416320"/>
          </a:xfrm>
          <a:prstGeom prst="rect">
            <a:avLst/>
          </a:prstGeom>
          <a:noFill/>
        </p:spPr>
        <p:txBody>
          <a:bodyPr wrap="square" rtlCol="0">
            <a:spAutoFit/>
          </a:bodyPr>
          <a:lstStyle/>
          <a:p>
            <a:pPr algn="ctr"/>
            <a:r>
              <a:rPr lang="en-US" sz="5400" b="1" dirty="0" smtClean="0">
                <a:solidFill>
                  <a:schemeClr val="bg1"/>
                </a:solidFill>
              </a:rPr>
              <a:t>Did the disciples understand Jesus’ words about the selling of the garment and the buying of a sword?</a:t>
            </a:r>
            <a:endParaRPr lang="en-US" sz="5400" b="1" dirty="0">
              <a:solidFill>
                <a:srgbClr val="00B05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a:t>
            </a:r>
            <a:r>
              <a:rPr lang="en-US" sz="8000" b="1" dirty="0" smtClean="0">
                <a:solidFill>
                  <a:schemeClr val="bg1"/>
                </a:solidFill>
              </a:rPr>
              <a:t>2</a:t>
            </a:r>
            <a:endParaRPr lang="en-US" sz="8000" b="1" dirty="0">
              <a:solidFill>
                <a:schemeClr val="bg1"/>
              </a:solidFill>
            </a:endParaRPr>
          </a:p>
        </p:txBody>
      </p:sp>
      <p:sp>
        <p:nvSpPr>
          <p:cNvPr id="5" name="TextBox 4"/>
          <p:cNvSpPr txBox="1"/>
          <p:nvPr/>
        </p:nvSpPr>
        <p:spPr>
          <a:xfrm>
            <a:off x="0" y="1225689"/>
            <a:ext cx="9144000" cy="5632311"/>
          </a:xfrm>
          <a:prstGeom prst="rect">
            <a:avLst/>
          </a:prstGeom>
          <a:noFill/>
        </p:spPr>
        <p:txBody>
          <a:bodyPr wrap="square" rtlCol="0">
            <a:spAutoFit/>
          </a:bodyPr>
          <a:lstStyle/>
          <a:p>
            <a:pPr algn="ctr"/>
            <a:r>
              <a:rPr lang="en-US" sz="4800" b="1" dirty="0" smtClean="0">
                <a:solidFill>
                  <a:srgbClr val="FFFF00"/>
                </a:solidFill>
              </a:rPr>
              <a:t>No.</a:t>
            </a:r>
          </a:p>
          <a:p>
            <a:pPr algn="ctr"/>
            <a:endParaRPr lang="en-US" sz="2400" b="1" dirty="0" smtClean="0">
              <a:solidFill>
                <a:schemeClr val="bg1"/>
              </a:solidFill>
            </a:endParaRPr>
          </a:p>
          <a:p>
            <a:pPr algn="ctr"/>
            <a:r>
              <a:rPr lang="en-US" sz="4800" b="1" dirty="0" smtClean="0">
                <a:solidFill>
                  <a:schemeClr val="bg1"/>
                </a:solidFill>
              </a:rPr>
              <a:t>The disciples still misunderstood Jesus’ spiritual meanings with physical meanings, even after so long a time with Him.  Jesus was </a:t>
            </a:r>
            <a:r>
              <a:rPr lang="en-US" sz="4800" b="1" u="sng" dirty="0" smtClean="0">
                <a:solidFill>
                  <a:srgbClr val="FFFF00"/>
                </a:solidFill>
              </a:rPr>
              <a:t>not</a:t>
            </a:r>
            <a:r>
              <a:rPr lang="en-US" sz="4800" b="1" dirty="0" smtClean="0">
                <a:solidFill>
                  <a:schemeClr val="bg1"/>
                </a:solidFill>
              </a:rPr>
              <a:t> talking about physical weapons.</a:t>
            </a:r>
            <a:endParaRPr lang="en-US" sz="4800" b="1" dirty="0">
              <a:solidFill>
                <a:srgbClr val="00B05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a:t>
            </a:r>
            <a:r>
              <a:rPr lang="en-US" sz="8000" b="1" dirty="0" smtClean="0">
                <a:solidFill>
                  <a:schemeClr val="bg1"/>
                </a:solidFill>
              </a:rPr>
              <a:t>2</a:t>
            </a:r>
            <a:endParaRPr lang="en-US" sz="8000" b="1" dirty="0">
              <a:solidFill>
                <a:schemeClr val="bg1"/>
              </a:solidFill>
            </a:endParaRPr>
          </a:p>
        </p:txBody>
      </p:sp>
      <p:sp>
        <p:nvSpPr>
          <p:cNvPr id="5" name="TextBox 4"/>
          <p:cNvSpPr txBox="1"/>
          <p:nvPr/>
        </p:nvSpPr>
        <p:spPr>
          <a:xfrm>
            <a:off x="0" y="1371600"/>
            <a:ext cx="9144000" cy="5078313"/>
          </a:xfrm>
          <a:prstGeom prst="rect">
            <a:avLst/>
          </a:prstGeom>
          <a:noFill/>
        </p:spPr>
        <p:txBody>
          <a:bodyPr wrap="square" rtlCol="0">
            <a:spAutoFit/>
          </a:bodyPr>
          <a:lstStyle/>
          <a:p>
            <a:pPr marL="742950" indent="-742950">
              <a:buAutoNum type="arabicPeriod"/>
            </a:pPr>
            <a:r>
              <a:rPr lang="en-US" sz="3600" b="1" dirty="0" smtClean="0">
                <a:solidFill>
                  <a:schemeClr val="bg1"/>
                </a:solidFill>
              </a:rPr>
              <a:t>John 1:19-25 </a:t>
            </a:r>
            <a:r>
              <a:rPr lang="en-US" sz="3600" b="1" dirty="0" smtClean="0">
                <a:solidFill>
                  <a:srgbClr val="FFFF00"/>
                </a:solidFill>
              </a:rPr>
              <a:t>(John the Baptist as Elijah)</a:t>
            </a:r>
          </a:p>
          <a:p>
            <a:pPr marL="742950" indent="-742950">
              <a:buAutoNum type="arabicPeriod"/>
            </a:pPr>
            <a:r>
              <a:rPr lang="en-US" sz="3600" b="1" dirty="0" smtClean="0">
                <a:solidFill>
                  <a:schemeClr val="bg1"/>
                </a:solidFill>
              </a:rPr>
              <a:t>John 2:19-22 </a:t>
            </a:r>
            <a:r>
              <a:rPr lang="en-US" sz="3600" b="1" dirty="0" smtClean="0">
                <a:solidFill>
                  <a:srgbClr val="00B050"/>
                </a:solidFill>
              </a:rPr>
              <a:t>(Temple of His body)</a:t>
            </a:r>
          </a:p>
          <a:p>
            <a:pPr marL="742950" indent="-742950">
              <a:buAutoNum type="arabicPeriod"/>
            </a:pPr>
            <a:r>
              <a:rPr lang="en-US" sz="3600" b="1" dirty="0" smtClean="0">
                <a:solidFill>
                  <a:schemeClr val="bg1"/>
                </a:solidFill>
              </a:rPr>
              <a:t>John 3:1-21 </a:t>
            </a:r>
            <a:r>
              <a:rPr lang="en-US" sz="3600" b="1" dirty="0" smtClean="0">
                <a:solidFill>
                  <a:srgbClr val="FFFF00"/>
                </a:solidFill>
              </a:rPr>
              <a:t>(Nicodemus, Born Again)</a:t>
            </a:r>
          </a:p>
          <a:p>
            <a:pPr marL="742950" indent="-742950">
              <a:buAutoNum type="arabicPeriod"/>
            </a:pPr>
            <a:r>
              <a:rPr lang="en-US" sz="3600" b="1" dirty="0" smtClean="0">
                <a:solidFill>
                  <a:schemeClr val="bg1"/>
                </a:solidFill>
              </a:rPr>
              <a:t>John 4:7-15 </a:t>
            </a:r>
            <a:r>
              <a:rPr lang="en-US" sz="3600" b="1" dirty="0" smtClean="0">
                <a:solidFill>
                  <a:srgbClr val="00B050"/>
                </a:solidFill>
              </a:rPr>
              <a:t>(Woman a the Well, Water)</a:t>
            </a:r>
          </a:p>
          <a:p>
            <a:pPr marL="742950" indent="-742950">
              <a:buAutoNum type="arabicPeriod"/>
            </a:pPr>
            <a:r>
              <a:rPr lang="en-US" sz="3600" b="1" dirty="0" smtClean="0">
                <a:solidFill>
                  <a:schemeClr val="bg1"/>
                </a:solidFill>
              </a:rPr>
              <a:t>John 4:31-34 </a:t>
            </a:r>
            <a:r>
              <a:rPr lang="en-US" sz="3600" b="1" dirty="0" smtClean="0">
                <a:solidFill>
                  <a:srgbClr val="FFFF00"/>
                </a:solidFill>
              </a:rPr>
              <a:t>(Meat to Eat, Water to Drink)</a:t>
            </a:r>
          </a:p>
          <a:p>
            <a:pPr marL="742950" indent="-742950">
              <a:buAutoNum type="arabicPeriod"/>
            </a:pPr>
            <a:r>
              <a:rPr lang="en-US" sz="3600" b="1" dirty="0" smtClean="0">
                <a:solidFill>
                  <a:schemeClr val="bg1"/>
                </a:solidFill>
              </a:rPr>
              <a:t>John 5:6-7 </a:t>
            </a:r>
            <a:r>
              <a:rPr lang="en-US" sz="3600" b="1" dirty="0" smtClean="0">
                <a:solidFill>
                  <a:srgbClr val="00B050"/>
                </a:solidFill>
              </a:rPr>
              <a:t>(Will you be made whole, Pool)</a:t>
            </a:r>
          </a:p>
          <a:p>
            <a:pPr marL="742950" indent="-742950">
              <a:buAutoNum type="arabicPeriod"/>
            </a:pPr>
            <a:r>
              <a:rPr lang="en-US" sz="3600" b="1" dirty="0" smtClean="0">
                <a:solidFill>
                  <a:schemeClr val="bg1"/>
                </a:solidFill>
              </a:rPr>
              <a:t>John 6:50-52 </a:t>
            </a:r>
            <a:r>
              <a:rPr lang="en-US" sz="3600" b="1" dirty="0" smtClean="0">
                <a:solidFill>
                  <a:srgbClr val="FFFF00"/>
                </a:solidFill>
              </a:rPr>
              <a:t>(Eat my Flesh, Word)</a:t>
            </a:r>
          </a:p>
          <a:p>
            <a:pPr marL="742950" indent="-742950">
              <a:buAutoNum type="arabicPeriod"/>
            </a:pPr>
            <a:r>
              <a:rPr lang="en-US" sz="3600" b="1" dirty="0" smtClean="0">
                <a:solidFill>
                  <a:schemeClr val="bg1"/>
                </a:solidFill>
              </a:rPr>
              <a:t>John 7:38-39 </a:t>
            </a:r>
            <a:r>
              <a:rPr lang="en-US" sz="3600" b="1" dirty="0" smtClean="0">
                <a:solidFill>
                  <a:srgbClr val="00B050"/>
                </a:solidFill>
              </a:rPr>
              <a:t>(Water out of the belly, Spirit)</a:t>
            </a:r>
          </a:p>
          <a:p>
            <a:pPr marL="742950" indent="-742950">
              <a:buAutoNum type="arabicPeriod"/>
            </a:pPr>
            <a:r>
              <a:rPr lang="en-US" sz="3600" b="1" dirty="0" smtClean="0">
                <a:solidFill>
                  <a:schemeClr val="bg1"/>
                </a:solidFill>
              </a:rPr>
              <a:t>Matthew 16:5-12 </a:t>
            </a:r>
            <a:r>
              <a:rPr lang="en-US" sz="3600" b="1" dirty="0" smtClean="0">
                <a:solidFill>
                  <a:srgbClr val="FFFF00"/>
                </a:solidFill>
              </a:rPr>
              <a:t>(Leaven, Bread)</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a:t>
            </a:r>
            <a:r>
              <a:rPr lang="en-US" sz="8000" b="1" dirty="0" smtClean="0">
                <a:solidFill>
                  <a:schemeClr val="bg1"/>
                </a:solidFill>
              </a:rPr>
              <a:t>2</a:t>
            </a:r>
            <a:endParaRPr lang="en-US" sz="8000" b="1" dirty="0">
              <a:solidFill>
                <a:schemeClr val="bg1"/>
              </a:solidFill>
            </a:endParaRPr>
          </a:p>
        </p:txBody>
      </p:sp>
      <p:sp>
        <p:nvSpPr>
          <p:cNvPr id="4" name="TextBox 3"/>
          <p:cNvSpPr txBox="1"/>
          <p:nvPr/>
        </p:nvSpPr>
        <p:spPr>
          <a:xfrm>
            <a:off x="0" y="2209800"/>
            <a:ext cx="9144000" cy="2800767"/>
          </a:xfrm>
          <a:prstGeom prst="rect">
            <a:avLst/>
          </a:prstGeom>
          <a:noFill/>
        </p:spPr>
        <p:txBody>
          <a:bodyPr wrap="square" rtlCol="0">
            <a:spAutoFit/>
          </a:bodyPr>
          <a:lstStyle/>
          <a:p>
            <a:pPr algn="ctr"/>
            <a:r>
              <a:rPr lang="en-US" sz="4400" b="1" dirty="0" smtClean="0">
                <a:solidFill>
                  <a:schemeClr val="bg1"/>
                </a:solidFill>
              </a:rPr>
              <a:t>The disciples were to trade in their old ‘garments’ of self-righteousness, and take up His righteousness, the sword of the word of God</a:t>
            </a:r>
            <a:r>
              <a:rPr lang="en-US" sz="4400" b="1" dirty="0" smtClean="0">
                <a:solidFill>
                  <a:schemeClr val="bg1"/>
                </a:solidFill>
              </a:rPr>
              <a:t>.</a:t>
            </a:r>
            <a:endParaRPr lang="en-US" sz="4400" b="1" dirty="0">
              <a:solidFill>
                <a:schemeClr val="bg1"/>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evotional on Jesus in the Gospels: 12/22/11 Advent 26 ..."/>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6" name="TextBox 5"/>
          <p:cNvSpPr txBox="1"/>
          <p:nvPr/>
        </p:nvSpPr>
        <p:spPr>
          <a:xfrm>
            <a:off x="6096000" y="0"/>
            <a:ext cx="3048000" cy="923330"/>
          </a:xfrm>
          <a:prstGeom prst="rect">
            <a:avLst/>
          </a:prstGeom>
          <a:noFill/>
        </p:spPr>
        <p:txBody>
          <a:bodyPr wrap="square" rtlCol="0">
            <a:spAutoFit/>
          </a:bodyPr>
          <a:lstStyle/>
          <a:p>
            <a:r>
              <a:rPr lang="en-US" sz="5400" b="1" dirty="0" smtClean="0">
                <a:ln>
                  <a:solidFill>
                    <a:schemeClr val="tx1"/>
                  </a:solidFill>
                </a:ln>
                <a:solidFill>
                  <a:schemeClr val="bg1"/>
                </a:solidFill>
                <a:effectLst>
                  <a:glow rad="228600">
                    <a:schemeClr val="accent5">
                      <a:satMod val="175000"/>
                      <a:alpha val="40000"/>
                    </a:schemeClr>
                  </a:glow>
                </a:effectLst>
              </a:rPr>
              <a:t>Betrayed!</a:t>
            </a:r>
            <a:endParaRPr lang="en-US" sz="5400" b="1" dirty="0">
              <a:ln>
                <a:solidFill>
                  <a:schemeClr val="tx1"/>
                </a:solidFill>
              </a:ln>
              <a:solidFill>
                <a:schemeClr val="bg1"/>
              </a:solidFill>
              <a:effectLst>
                <a:glow rad="228600">
                  <a:schemeClr val="accent5">
                    <a:satMod val="175000"/>
                    <a:alpha val="40000"/>
                  </a:schemeClr>
                </a:glow>
              </a:effectLst>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a:t>
            </a:r>
            <a:r>
              <a:rPr lang="en-US" sz="8000" b="1" dirty="0" smtClean="0">
                <a:solidFill>
                  <a:schemeClr val="bg1"/>
                </a:solidFill>
              </a:rPr>
              <a:t>2</a:t>
            </a:r>
            <a:endParaRPr lang="en-US" sz="8000" b="1" dirty="0">
              <a:solidFill>
                <a:schemeClr val="bg1"/>
              </a:solidFill>
            </a:endParaRPr>
          </a:p>
        </p:txBody>
      </p:sp>
      <p:sp>
        <p:nvSpPr>
          <p:cNvPr id="5" name="TextBox 4"/>
          <p:cNvSpPr txBox="1"/>
          <p:nvPr/>
        </p:nvSpPr>
        <p:spPr>
          <a:xfrm>
            <a:off x="0" y="1828800"/>
            <a:ext cx="9144000" cy="4154984"/>
          </a:xfrm>
          <a:prstGeom prst="rect">
            <a:avLst/>
          </a:prstGeom>
          <a:noFill/>
        </p:spPr>
        <p:txBody>
          <a:bodyPr wrap="square" rtlCol="0">
            <a:spAutoFit/>
          </a:bodyPr>
          <a:lstStyle/>
          <a:p>
            <a:pPr algn="ctr"/>
            <a:r>
              <a:rPr lang="en-US" sz="4400" b="1" dirty="0" smtClean="0">
                <a:solidFill>
                  <a:schemeClr val="bg1"/>
                </a:solidFill>
              </a:rPr>
              <a:t>“And</a:t>
            </a:r>
            <a:r>
              <a:rPr lang="en-US" sz="4400" b="1" dirty="0" smtClean="0">
                <a:solidFill>
                  <a:schemeClr val="bg1"/>
                </a:solidFill>
              </a:rPr>
              <a:t>, behold, </a:t>
            </a:r>
            <a:r>
              <a:rPr lang="en-US" sz="4400" b="1" u="sng" dirty="0" smtClean="0">
                <a:solidFill>
                  <a:srgbClr val="FFFF00"/>
                </a:solidFill>
              </a:rPr>
              <a:t>one of them</a:t>
            </a:r>
            <a:r>
              <a:rPr lang="en-US" sz="4400" b="1" dirty="0" smtClean="0">
                <a:solidFill>
                  <a:schemeClr val="bg1"/>
                </a:solidFill>
              </a:rPr>
              <a:t> </a:t>
            </a:r>
            <a:r>
              <a:rPr lang="en-US" sz="4400" b="1" dirty="0" smtClean="0">
                <a:solidFill>
                  <a:srgbClr val="00B050"/>
                </a:solidFill>
              </a:rPr>
              <a:t>(Peter; </a:t>
            </a:r>
            <a:r>
              <a:rPr lang="en-US" sz="4400" b="1" dirty="0" smtClean="0">
                <a:solidFill>
                  <a:srgbClr val="00B0F0"/>
                </a:solidFill>
              </a:rPr>
              <a:t>John 18:10 KJB</a:t>
            </a:r>
            <a:r>
              <a:rPr lang="en-US" sz="4400" b="1" dirty="0" smtClean="0">
                <a:solidFill>
                  <a:srgbClr val="00B050"/>
                </a:solidFill>
              </a:rPr>
              <a:t>)</a:t>
            </a:r>
            <a:r>
              <a:rPr lang="en-US" sz="4400" b="1" dirty="0" smtClean="0">
                <a:solidFill>
                  <a:schemeClr val="bg1"/>
                </a:solidFill>
              </a:rPr>
              <a:t> which </a:t>
            </a:r>
            <a:r>
              <a:rPr lang="en-US" sz="4400" b="1" dirty="0" smtClean="0">
                <a:solidFill>
                  <a:schemeClr val="bg1"/>
                </a:solidFill>
              </a:rPr>
              <a:t>were with Jesus stretched out </a:t>
            </a:r>
            <a:r>
              <a:rPr lang="en-US" sz="4400" b="1" i="1" dirty="0" smtClean="0">
                <a:solidFill>
                  <a:schemeClr val="bg1"/>
                </a:solidFill>
              </a:rPr>
              <a:t>his</a:t>
            </a:r>
            <a:r>
              <a:rPr lang="en-US" sz="4400" b="1" dirty="0" smtClean="0">
                <a:solidFill>
                  <a:schemeClr val="bg1"/>
                </a:solidFill>
              </a:rPr>
              <a:t> hand, and </a:t>
            </a:r>
            <a:r>
              <a:rPr lang="en-US" sz="4400" b="1" u="sng" dirty="0" smtClean="0">
                <a:solidFill>
                  <a:srgbClr val="FFFF00"/>
                </a:solidFill>
              </a:rPr>
              <a:t>drew his sword, and struck a servant of the high priest's, and smote off his ear</a:t>
            </a:r>
            <a:r>
              <a:rPr lang="en-US" sz="4400" b="1" dirty="0" smtClean="0">
                <a:solidFill>
                  <a:schemeClr val="bg1"/>
                </a:solidFill>
              </a:rPr>
              <a:t>.”</a:t>
            </a:r>
          </a:p>
          <a:p>
            <a:pPr algn="ctr"/>
            <a:r>
              <a:rPr lang="en-US" sz="4400" b="1" dirty="0" smtClean="0">
                <a:solidFill>
                  <a:srgbClr val="00B0F0"/>
                </a:solidFill>
              </a:rPr>
              <a:t>– Matthew 26:51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a:t>
            </a:r>
            <a:r>
              <a:rPr lang="en-US" sz="8000" b="1" dirty="0" smtClean="0">
                <a:solidFill>
                  <a:schemeClr val="bg1"/>
                </a:solidFill>
              </a:rPr>
              <a:t>2</a:t>
            </a:r>
            <a:endParaRPr lang="en-US" sz="8000" b="1" dirty="0">
              <a:solidFill>
                <a:schemeClr val="bg1"/>
              </a:solidFill>
            </a:endParaRPr>
          </a:p>
        </p:txBody>
      </p:sp>
      <p:sp>
        <p:nvSpPr>
          <p:cNvPr id="5" name="TextBox 4"/>
          <p:cNvSpPr txBox="1"/>
          <p:nvPr/>
        </p:nvSpPr>
        <p:spPr>
          <a:xfrm>
            <a:off x="0" y="1371600"/>
            <a:ext cx="9144000" cy="5201424"/>
          </a:xfrm>
          <a:prstGeom prst="rect">
            <a:avLst/>
          </a:prstGeom>
          <a:noFill/>
        </p:spPr>
        <p:txBody>
          <a:bodyPr wrap="square" rtlCol="0">
            <a:spAutoFit/>
          </a:bodyPr>
          <a:lstStyle/>
          <a:p>
            <a:pPr algn="ctr"/>
            <a:r>
              <a:rPr lang="en-US" sz="4400" b="1" dirty="0" smtClean="0">
                <a:solidFill>
                  <a:schemeClr val="bg1"/>
                </a:solidFill>
              </a:rPr>
              <a:t>“Then </a:t>
            </a:r>
            <a:r>
              <a:rPr lang="en-US" sz="4400" b="1" dirty="0" smtClean="0">
                <a:solidFill>
                  <a:schemeClr val="bg1"/>
                </a:solidFill>
              </a:rPr>
              <a:t>said Jesus unto him, </a:t>
            </a:r>
            <a:r>
              <a:rPr lang="en-US" sz="4400" b="1" u="sng" dirty="0" smtClean="0">
                <a:solidFill>
                  <a:srgbClr val="FFFF00"/>
                </a:solidFill>
              </a:rPr>
              <a:t>Put up again thy </a:t>
            </a:r>
            <a:r>
              <a:rPr lang="en-US" sz="4400" b="1" u="sng" dirty="0" smtClean="0">
                <a:solidFill>
                  <a:srgbClr val="FFFF00"/>
                </a:solidFill>
              </a:rPr>
              <a:t>sword</a:t>
            </a:r>
            <a:r>
              <a:rPr lang="en-US" sz="4400" b="1" dirty="0" smtClean="0">
                <a:solidFill>
                  <a:schemeClr val="bg1"/>
                </a:solidFill>
              </a:rPr>
              <a:t> </a:t>
            </a:r>
            <a:r>
              <a:rPr lang="en-US" sz="4400" b="1" dirty="0" smtClean="0">
                <a:solidFill>
                  <a:srgbClr val="00B050"/>
                </a:solidFill>
              </a:rPr>
              <a:t>(</a:t>
            </a:r>
            <a:r>
              <a:rPr lang="en-US" sz="4400" b="1" dirty="0" smtClean="0">
                <a:solidFill>
                  <a:srgbClr val="FFFF00"/>
                </a:solidFill>
              </a:rPr>
              <a:t>*</a:t>
            </a:r>
            <a:r>
              <a:rPr lang="en-US" sz="4400" b="1" dirty="0" smtClean="0">
                <a:solidFill>
                  <a:srgbClr val="00B050"/>
                </a:solidFill>
              </a:rPr>
              <a:t>)</a:t>
            </a:r>
            <a:r>
              <a:rPr lang="en-US" sz="4400" b="1" dirty="0" smtClean="0">
                <a:solidFill>
                  <a:schemeClr val="bg1"/>
                </a:solidFill>
              </a:rPr>
              <a:t> </a:t>
            </a:r>
            <a:r>
              <a:rPr lang="en-US" sz="4400" b="1" u="sng" dirty="0" smtClean="0">
                <a:solidFill>
                  <a:srgbClr val="FFFF00"/>
                </a:solidFill>
              </a:rPr>
              <a:t>into </a:t>
            </a:r>
            <a:r>
              <a:rPr lang="en-US" sz="4400" b="1" u="sng" dirty="0" smtClean="0">
                <a:solidFill>
                  <a:srgbClr val="FFFF00"/>
                </a:solidFill>
              </a:rPr>
              <a:t>his place</a:t>
            </a:r>
            <a:r>
              <a:rPr lang="en-US" sz="4400" b="1" dirty="0" smtClean="0">
                <a:solidFill>
                  <a:schemeClr val="bg1"/>
                </a:solidFill>
              </a:rPr>
              <a:t>: </a:t>
            </a:r>
            <a:r>
              <a:rPr lang="en-US" sz="4400" b="1" u="sng" dirty="0" smtClean="0">
                <a:solidFill>
                  <a:srgbClr val="FFFF00"/>
                </a:solidFill>
              </a:rPr>
              <a:t>for all they that take the sword shall perish with the sword</a:t>
            </a:r>
            <a:r>
              <a:rPr lang="en-US" sz="4400" b="1" dirty="0" smtClean="0">
                <a:solidFill>
                  <a:schemeClr val="bg1"/>
                </a:solidFill>
              </a:rPr>
              <a:t>.”</a:t>
            </a:r>
          </a:p>
          <a:p>
            <a:pPr algn="ctr"/>
            <a:r>
              <a:rPr lang="en-US" sz="4400" b="1" dirty="0" smtClean="0">
                <a:solidFill>
                  <a:srgbClr val="00B0F0"/>
                </a:solidFill>
              </a:rPr>
              <a:t>– Matthew 26:52 KJB</a:t>
            </a:r>
          </a:p>
          <a:p>
            <a:pPr algn="ctr"/>
            <a:endParaRPr lang="en-US" sz="2400" b="1" dirty="0" smtClean="0">
              <a:solidFill>
                <a:srgbClr val="00B0F0"/>
              </a:solidFill>
            </a:endParaRPr>
          </a:p>
          <a:p>
            <a:pPr algn="ctr"/>
            <a:r>
              <a:rPr lang="en-US" sz="4400" b="1" dirty="0" smtClean="0">
                <a:solidFill>
                  <a:srgbClr val="00B050"/>
                </a:solidFill>
              </a:rPr>
              <a:t>(</a:t>
            </a:r>
            <a:r>
              <a:rPr lang="en-US" sz="4400" b="1" dirty="0" smtClean="0">
                <a:solidFill>
                  <a:srgbClr val="FFFF00"/>
                </a:solidFill>
              </a:rPr>
              <a:t>*</a:t>
            </a:r>
            <a:r>
              <a:rPr lang="en-US" sz="4400" b="1" dirty="0" smtClean="0">
                <a:solidFill>
                  <a:srgbClr val="00B050"/>
                </a:solidFill>
              </a:rPr>
              <a:t> </a:t>
            </a:r>
            <a:r>
              <a:rPr lang="en-US" sz="4400" b="1" dirty="0" smtClean="0">
                <a:solidFill>
                  <a:schemeClr val="bg1"/>
                </a:solidFill>
              </a:rPr>
              <a:t>Did Jesus say, “My sword”, or “thy sword”?</a:t>
            </a:r>
            <a:r>
              <a:rPr lang="en-US" sz="4400" b="1" dirty="0" smtClean="0">
                <a:solidFill>
                  <a:srgbClr val="00B050"/>
                </a:solidFill>
              </a:rPr>
              <a:t>)</a:t>
            </a:r>
            <a:endParaRPr lang="en-US" sz="4400" b="1" dirty="0">
              <a:solidFill>
                <a:srgbClr val="00B050"/>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a:t>
            </a:r>
            <a:r>
              <a:rPr lang="en-US" sz="8000" b="1" dirty="0" smtClean="0">
                <a:solidFill>
                  <a:schemeClr val="bg1"/>
                </a:solidFill>
              </a:rPr>
              <a:t>2</a:t>
            </a:r>
            <a:endParaRPr lang="en-US" sz="8000" b="1" dirty="0">
              <a:solidFill>
                <a:schemeClr val="bg1"/>
              </a:solidFill>
            </a:endParaRPr>
          </a:p>
        </p:txBody>
      </p:sp>
      <p:sp>
        <p:nvSpPr>
          <p:cNvPr id="5" name="TextBox 4"/>
          <p:cNvSpPr txBox="1"/>
          <p:nvPr/>
        </p:nvSpPr>
        <p:spPr>
          <a:xfrm>
            <a:off x="0" y="2286000"/>
            <a:ext cx="9144000" cy="2800767"/>
          </a:xfrm>
          <a:prstGeom prst="rect">
            <a:avLst/>
          </a:prstGeom>
          <a:noFill/>
        </p:spPr>
        <p:txBody>
          <a:bodyPr wrap="square" rtlCol="0">
            <a:spAutoFit/>
          </a:bodyPr>
          <a:lstStyle/>
          <a:p>
            <a:pPr algn="ctr"/>
            <a:r>
              <a:rPr lang="en-US" sz="4400" b="1" dirty="0" smtClean="0">
                <a:solidFill>
                  <a:schemeClr val="bg1"/>
                </a:solidFill>
              </a:rPr>
              <a:t>“</a:t>
            </a:r>
            <a:r>
              <a:rPr lang="en-US" sz="4400" b="1" dirty="0" err="1" smtClean="0">
                <a:solidFill>
                  <a:schemeClr val="bg1"/>
                </a:solidFill>
              </a:rPr>
              <a:t>Thinkest</a:t>
            </a:r>
            <a:r>
              <a:rPr lang="en-US" sz="4400" b="1" dirty="0" smtClean="0">
                <a:solidFill>
                  <a:schemeClr val="bg1"/>
                </a:solidFill>
              </a:rPr>
              <a:t> </a:t>
            </a:r>
            <a:r>
              <a:rPr lang="en-US" sz="4400" b="1" dirty="0" smtClean="0">
                <a:solidFill>
                  <a:schemeClr val="bg1"/>
                </a:solidFill>
              </a:rPr>
              <a:t>thou that I cannot now pray to my Father, and he shall presently give me more than twelve legions of angels</a:t>
            </a:r>
            <a:r>
              <a:rPr lang="en-US" sz="4400" b="1" dirty="0" smtClean="0">
                <a:solidFill>
                  <a:schemeClr val="bg1"/>
                </a:solidFill>
              </a:rPr>
              <a:t>?” </a:t>
            </a:r>
            <a:r>
              <a:rPr lang="en-US" sz="4400" b="1" dirty="0" smtClean="0">
                <a:solidFill>
                  <a:srgbClr val="00B0F0"/>
                </a:solidFill>
              </a:rPr>
              <a:t>– Matthew 26 :53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a:t>
            </a:r>
            <a:r>
              <a:rPr lang="en-US" sz="8000" b="1" dirty="0" smtClean="0">
                <a:solidFill>
                  <a:schemeClr val="bg1"/>
                </a:solidFill>
              </a:rPr>
              <a:t>2</a:t>
            </a:r>
            <a:endParaRPr lang="en-US" sz="8000" b="1" dirty="0">
              <a:solidFill>
                <a:schemeClr val="bg1"/>
              </a:solidFill>
            </a:endParaRPr>
          </a:p>
        </p:txBody>
      </p:sp>
      <p:sp>
        <p:nvSpPr>
          <p:cNvPr id="5" name="TextBox 4"/>
          <p:cNvSpPr txBox="1"/>
          <p:nvPr/>
        </p:nvSpPr>
        <p:spPr>
          <a:xfrm>
            <a:off x="0" y="1447800"/>
            <a:ext cx="9144000" cy="4154984"/>
          </a:xfrm>
          <a:prstGeom prst="rect">
            <a:avLst/>
          </a:prstGeom>
          <a:noFill/>
        </p:spPr>
        <p:txBody>
          <a:bodyPr wrap="square" rtlCol="0">
            <a:spAutoFit/>
          </a:bodyPr>
          <a:lstStyle/>
          <a:p>
            <a:pPr algn="ctr"/>
            <a:r>
              <a:rPr lang="en-US" sz="4800" b="1" dirty="0" smtClean="0">
                <a:solidFill>
                  <a:schemeClr val="bg1"/>
                </a:solidFill>
              </a:rPr>
              <a:t>Jesus also said:</a:t>
            </a:r>
          </a:p>
          <a:p>
            <a:pPr algn="ctr"/>
            <a:endParaRPr lang="en-US" sz="2400" b="1" dirty="0" smtClean="0">
              <a:solidFill>
                <a:schemeClr val="bg1"/>
              </a:solidFill>
            </a:endParaRPr>
          </a:p>
          <a:p>
            <a:pPr algn="ctr"/>
            <a:r>
              <a:rPr lang="en-US" sz="4800" b="1" dirty="0" smtClean="0">
                <a:solidFill>
                  <a:schemeClr val="bg1"/>
                </a:solidFill>
              </a:rPr>
              <a:t>“</a:t>
            </a:r>
            <a:r>
              <a:rPr lang="en-US" sz="4800" b="1" u="sng" dirty="0" smtClean="0">
                <a:solidFill>
                  <a:srgbClr val="FFFF00"/>
                </a:solidFill>
              </a:rPr>
              <a:t>Blessed </a:t>
            </a:r>
            <a:r>
              <a:rPr lang="en-US" sz="4800" b="1" i="1" u="sng" dirty="0" smtClean="0">
                <a:solidFill>
                  <a:srgbClr val="FFFF00"/>
                </a:solidFill>
              </a:rPr>
              <a:t>are</a:t>
            </a:r>
            <a:r>
              <a:rPr lang="en-US" sz="4800" b="1" u="sng" dirty="0" smtClean="0">
                <a:solidFill>
                  <a:srgbClr val="FFFF00"/>
                </a:solidFill>
              </a:rPr>
              <a:t> they which are persecuted for righteousness' sake</a:t>
            </a:r>
            <a:r>
              <a:rPr lang="en-US" sz="4800" b="1" dirty="0" smtClean="0">
                <a:solidFill>
                  <a:schemeClr val="bg1"/>
                </a:solidFill>
              </a:rPr>
              <a:t>: for theirs is the kingdom of heaven</a:t>
            </a:r>
            <a:r>
              <a:rPr lang="en-US" sz="4800" b="1" dirty="0" smtClean="0">
                <a:solidFill>
                  <a:schemeClr val="bg1"/>
                </a:solidFill>
              </a:rPr>
              <a:t>.” </a:t>
            </a:r>
            <a:r>
              <a:rPr lang="en-US" sz="4800" b="1" dirty="0" smtClean="0">
                <a:solidFill>
                  <a:srgbClr val="00B0F0"/>
                </a:solidFill>
              </a:rPr>
              <a:t>– Matthew 5:10 KJB</a:t>
            </a:r>
            <a:endParaRPr lang="en-US" sz="4800" b="1" dirty="0">
              <a:solidFill>
                <a:srgbClr val="00B0F0"/>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a:t>
            </a:r>
            <a:r>
              <a:rPr lang="en-US" sz="8000" b="1" dirty="0" smtClean="0">
                <a:solidFill>
                  <a:schemeClr val="bg1"/>
                </a:solidFill>
              </a:rPr>
              <a:t>2</a:t>
            </a:r>
            <a:endParaRPr lang="en-US" sz="8000" b="1" dirty="0">
              <a:solidFill>
                <a:schemeClr val="bg1"/>
              </a:solidFill>
            </a:endParaRPr>
          </a:p>
        </p:txBody>
      </p:sp>
      <p:sp>
        <p:nvSpPr>
          <p:cNvPr id="5" name="TextBox 4"/>
          <p:cNvSpPr txBox="1"/>
          <p:nvPr/>
        </p:nvSpPr>
        <p:spPr>
          <a:xfrm>
            <a:off x="0" y="1447800"/>
            <a:ext cx="9144000" cy="4893647"/>
          </a:xfrm>
          <a:prstGeom prst="rect">
            <a:avLst/>
          </a:prstGeom>
          <a:noFill/>
        </p:spPr>
        <p:txBody>
          <a:bodyPr wrap="square" rtlCol="0">
            <a:spAutoFit/>
          </a:bodyPr>
          <a:lstStyle/>
          <a:p>
            <a:pPr algn="ctr"/>
            <a:r>
              <a:rPr lang="en-US" sz="4800" b="1" dirty="0" smtClean="0">
                <a:solidFill>
                  <a:schemeClr val="bg1"/>
                </a:solidFill>
              </a:rPr>
              <a:t>Jesus also said:</a:t>
            </a:r>
          </a:p>
          <a:p>
            <a:pPr algn="ctr"/>
            <a:endParaRPr lang="en-US" sz="2400" b="1" dirty="0" smtClean="0">
              <a:solidFill>
                <a:schemeClr val="bg1"/>
              </a:solidFill>
            </a:endParaRPr>
          </a:p>
          <a:p>
            <a:pPr algn="ctr"/>
            <a:r>
              <a:rPr lang="en-US" sz="4800" b="1" dirty="0" smtClean="0">
                <a:solidFill>
                  <a:schemeClr val="bg1"/>
                </a:solidFill>
              </a:rPr>
              <a:t>“</a:t>
            </a:r>
            <a:r>
              <a:rPr lang="en-US" sz="4800" b="1" u="sng" dirty="0" smtClean="0">
                <a:solidFill>
                  <a:srgbClr val="FFFF00"/>
                </a:solidFill>
              </a:rPr>
              <a:t>Blessed </a:t>
            </a:r>
            <a:r>
              <a:rPr lang="en-US" sz="4800" b="1" u="sng" dirty="0" smtClean="0">
                <a:solidFill>
                  <a:srgbClr val="FFFF00"/>
                </a:solidFill>
              </a:rPr>
              <a:t>are ye</a:t>
            </a:r>
            <a:r>
              <a:rPr lang="en-US" sz="4800" b="1" dirty="0" smtClean="0">
                <a:solidFill>
                  <a:schemeClr val="bg1"/>
                </a:solidFill>
              </a:rPr>
              <a:t>, when </a:t>
            </a:r>
            <a:r>
              <a:rPr lang="en-US" sz="4800" b="1" i="1" dirty="0" smtClean="0">
                <a:solidFill>
                  <a:schemeClr val="bg1"/>
                </a:solidFill>
              </a:rPr>
              <a:t>men</a:t>
            </a:r>
            <a:r>
              <a:rPr lang="en-US" sz="4800" b="1" dirty="0" smtClean="0">
                <a:solidFill>
                  <a:schemeClr val="bg1"/>
                </a:solidFill>
              </a:rPr>
              <a:t> shall revile you, and persecute </a:t>
            </a:r>
            <a:r>
              <a:rPr lang="en-US" sz="4800" b="1" i="1" dirty="0" smtClean="0">
                <a:solidFill>
                  <a:schemeClr val="bg1"/>
                </a:solidFill>
              </a:rPr>
              <a:t>you</a:t>
            </a:r>
            <a:r>
              <a:rPr lang="en-US" sz="4800" b="1" dirty="0" smtClean="0">
                <a:solidFill>
                  <a:schemeClr val="bg1"/>
                </a:solidFill>
              </a:rPr>
              <a:t>, and shall say all manner of evil against you falsely, for my sake</a:t>
            </a:r>
            <a:r>
              <a:rPr lang="en-US" sz="4800" b="1" dirty="0" smtClean="0">
                <a:solidFill>
                  <a:schemeClr val="bg1"/>
                </a:solidFill>
              </a:rPr>
              <a:t>.”</a:t>
            </a:r>
          </a:p>
          <a:p>
            <a:pPr algn="ctr"/>
            <a:r>
              <a:rPr lang="en-US" sz="4800" b="1" dirty="0" smtClean="0">
                <a:solidFill>
                  <a:srgbClr val="00B0F0"/>
                </a:solidFill>
              </a:rPr>
              <a:t>– Matthew 5:11 KJB</a:t>
            </a:r>
            <a:endParaRPr lang="en-US" sz="4800" b="1" dirty="0">
              <a:solidFill>
                <a:srgbClr val="00B0F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2057400"/>
            <a:ext cx="9144000" cy="3477875"/>
          </a:xfrm>
          <a:prstGeom prst="rect">
            <a:avLst/>
          </a:prstGeom>
          <a:noFill/>
        </p:spPr>
        <p:txBody>
          <a:bodyPr wrap="square" rtlCol="0">
            <a:spAutoFit/>
          </a:bodyPr>
          <a:lstStyle/>
          <a:p>
            <a:pPr algn="ctr"/>
            <a:r>
              <a:rPr lang="en-US" sz="4400" b="1" dirty="0" smtClean="0">
                <a:solidFill>
                  <a:schemeClr val="bg1"/>
                </a:solidFill>
              </a:rPr>
              <a:t>“Whosoever </a:t>
            </a:r>
            <a:r>
              <a:rPr lang="en-US" sz="4400" b="1" dirty="0" smtClean="0">
                <a:solidFill>
                  <a:schemeClr val="bg1"/>
                </a:solidFill>
              </a:rPr>
              <a:t>therefore </a:t>
            </a:r>
            <a:r>
              <a:rPr lang="en-US" sz="4400" b="1" dirty="0" err="1" smtClean="0">
                <a:solidFill>
                  <a:schemeClr val="bg1"/>
                </a:solidFill>
              </a:rPr>
              <a:t>resisteth</a:t>
            </a:r>
            <a:r>
              <a:rPr lang="en-US" sz="4400" b="1" dirty="0" smtClean="0">
                <a:solidFill>
                  <a:schemeClr val="bg1"/>
                </a:solidFill>
              </a:rPr>
              <a:t> the power, </a:t>
            </a:r>
            <a:r>
              <a:rPr lang="en-US" sz="4400" b="1" dirty="0" err="1" smtClean="0">
                <a:solidFill>
                  <a:schemeClr val="bg1"/>
                </a:solidFill>
              </a:rPr>
              <a:t>resisteth</a:t>
            </a:r>
            <a:r>
              <a:rPr lang="en-US" sz="4400" b="1" dirty="0" smtClean="0">
                <a:solidFill>
                  <a:schemeClr val="bg1"/>
                </a:solidFill>
              </a:rPr>
              <a:t> the ordinance of </a:t>
            </a:r>
            <a:r>
              <a:rPr lang="en-US" sz="4400" b="1" u="sng" dirty="0" smtClean="0">
                <a:solidFill>
                  <a:srgbClr val="FFFF00"/>
                </a:solidFill>
              </a:rPr>
              <a:t>God:</a:t>
            </a:r>
            <a:r>
              <a:rPr lang="en-US" sz="4400" b="1" dirty="0" smtClean="0">
                <a:solidFill>
                  <a:schemeClr val="bg1"/>
                </a:solidFill>
              </a:rPr>
              <a:t> and they that resist shall receive to themselves damnation</a:t>
            </a:r>
            <a:r>
              <a:rPr lang="en-US" sz="4400" b="1" dirty="0" smtClean="0">
                <a:solidFill>
                  <a:schemeClr val="bg1"/>
                </a:solidFill>
              </a:rPr>
              <a:t>.”</a:t>
            </a:r>
          </a:p>
          <a:p>
            <a:pPr algn="ctr"/>
            <a:r>
              <a:rPr lang="en-US" sz="4400" b="1" dirty="0" smtClean="0">
                <a:solidFill>
                  <a:srgbClr val="00B0F0"/>
                </a:solidFill>
              </a:rPr>
              <a:t>– Romans 13:2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a:t>
            </a:r>
            <a:r>
              <a:rPr lang="en-US" sz="8000" b="1" dirty="0" smtClean="0">
                <a:solidFill>
                  <a:schemeClr val="bg1"/>
                </a:solidFill>
              </a:rPr>
              <a:t>2</a:t>
            </a:r>
            <a:endParaRPr lang="en-US" sz="8000" b="1" dirty="0">
              <a:solidFill>
                <a:schemeClr val="bg1"/>
              </a:solidFill>
            </a:endParaRPr>
          </a:p>
        </p:txBody>
      </p:sp>
      <p:sp>
        <p:nvSpPr>
          <p:cNvPr id="5" name="TextBox 4"/>
          <p:cNvSpPr txBox="1"/>
          <p:nvPr/>
        </p:nvSpPr>
        <p:spPr>
          <a:xfrm>
            <a:off x="0" y="1447800"/>
            <a:ext cx="9144000" cy="4893647"/>
          </a:xfrm>
          <a:prstGeom prst="rect">
            <a:avLst/>
          </a:prstGeom>
          <a:noFill/>
        </p:spPr>
        <p:txBody>
          <a:bodyPr wrap="square" rtlCol="0">
            <a:spAutoFit/>
          </a:bodyPr>
          <a:lstStyle/>
          <a:p>
            <a:pPr algn="ctr"/>
            <a:r>
              <a:rPr lang="en-US" sz="4800" b="1" dirty="0" smtClean="0">
                <a:solidFill>
                  <a:schemeClr val="bg1"/>
                </a:solidFill>
              </a:rPr>
              <a:t>Jesus also said:</a:t>
            </a:r>
          </a:p>
          <a:p>
            <a:pPr algn="ctr"/>
            <a:endParaRPr lang="en-US" sz="2400" b="1" dirty="0" smtClean="0">
              <a:solidFill>
                <a:schemeClr val="bg1"/>
              </a:solidFill>
            </a:endParaRPr>
          </a:p>
          <a:p>
            <a:pPr algn="ctr"/>
            <a:r>
              <a:rPr lang="en-US" sz="4800" b="1" dirty="0" smtClean="0">
                <a:solidFill>
                  <a:schemeClr val="bg1"/>
                </a:solidFill>
              </a:rPr>
              <a:t>“But </a:t>
            </a:r>
            <a:r>
              <a:rPr lang="en-US" sz="4800" b="1" dirty="0" smtClean="0">
                <a:solidFill>
                  <a:schemeClr val="bg1"/>
                </a:solidFill>
              </a:rPr>
              <a:t>I say unto you, </a:t>
            </a:r>
            <a:r>
              <a:rPr lang="en-US" sz="4800" b="1" u="sng" dirty="0" smtClean="0">
                <a:solidFill>
                  <a:srgbClr val="FFFF00"/>
                </a:solidFill>
              </a:rPr>
              <a:t>That ye resist not evil</a:t>
            </a:r>
            <a:r>
              <a:rPr lang="en-US" sz="4800" b="1" dirty="0" smtClean="0">
                <a:solidFill>
                  <a:schemeClr val="bg1"/>
                </a:solidFill>
              </a:rPr>
              <a:t>: but whosoever shall smite thee on thy right cheek, turn to him the other also</a:t>
            </a:r>
            <a:r>
              <a:rPr lang="en-US" sz="4800" b="1" dirty="0" smtClean="0">
                <a:solidFill>
                  <a:schemeClr val="bg1"/>
                </a:solidFill>
              </a:rPr>
              <a:t>.”</a:t>
            </a:r>
          </a:p>
          <a:p>
            <a:pPr algn="ctr"/>
            <a:r>
              <a:rPr lang="en-US" sz="4800" b="1" dirty="0" smtClean="0">
                <a:solidFill>
                  <a:srgbClr val="00B0F0"/>
                </a:solidFill>
              </a:rPr>
              <a:t>– Matthew 5:39 KJB</a:t>
            </a:r>
            <a:endParaRPr lang="en-US" sz="4800" b="1" dirty="0">
              <a:solidFill>
                <a:srgbClr val="00B0F0"/>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a:t>
            </a:r>
            <a:r>
              <a:rPr lang="en-US" sz="8000" b="1" dirty="0" smtClean="0">
                <a:solidFill>
                  <a:schemeClr val="bg1"/>
                </a:solidFill>
              </a:rPr>
              <a:t>2</a:t>
            </a:r>
            <a:endParaRPr lang="en-US" sz="8000" b="1" dirty="0">
              <a:solidFill>
                <a:schemeClr val="bg1"/>
              </a:solidFill>
            </a:endParaRPr>
          </a:p>
        </p:txBody>
      </p:sp>
      <p:sp>
        <p:nvSpPr>
          <p:cNvPr id="5" name="TextBox 4"/>
          <p:cNvSpPr txBox="1"/>
          <p:nvPr/>
        </p:nvSpPr>
        <p:spPr>
          <a:xfrm>
            <a:off x="0" y="1447800"/>
            <a:ext cx="9144000" cy="4154984"/>
          </a:xfrm>
          <a:prstGeom prst="rect">
            <a:avLst/>
          </a:prstGeom>
          <a:noFill/>
        </p:spPr>
        <p:txBody>
          <a:bodyPr wrap="square" rtlCol="0">
            <a:spAutoFit/>
          </a:bodyPr>
          <a:lstStyle/>
          <a:p>
            <a:pPr algn="ctr"/>
            <a:r>
              <a:rPr lang="en-US" sz="4800" b="1" dirty="0" smtClean="0">
                <a:solidFill>
                  <a:schemeClr val="bg1"/>
                </a:solidFill>
              </a:rPr>
              <a:t>Jesus also said:</a:t>
            </a:r>
          </a:p>
          <a:p>
            <a:pPr algn="ctr"/>
            <a:endParaRPr lang="en-US" sz="2400" b="1" dirty="0" smtClean="0">
              <a:solidFill>
                <a:schemeClr val="bg1"/>
              </a:solidFill>
            </a:endParaRPr>
          </a:p>
          <a:p>
            <a:pPr algn="ctr"/>
            <a:r>
              <a:rPr lang="en-US" sz="4800" b="1" dirty="0" smtClean="0">
                <a:solidFill>
                  <a:schemeClr val="bg1"/>
                </a:solidFill>
              </a:rPr>
              <a:t>“Ye </a:t>
            </a:r>
            <a:r>
              <a:rPr lang="en-US" sz="4800" b="1" dirty="0" smtClean="0">
                <a:solidFill>
                  <a:schemeClr val="bg1"/>
                </a:solidFill>
              </a:rPr>
              <a:t>have heard that it hath been said, Thou </a:t>
            </a:r>
            <a:r>
              <a:rPr lang="en-US" sz="4800" b="1" dirty="0" err="1" smtClean="0">
                <a:solidFill>
                  <a:schemeClr val="bg1"/>
                </a:solidFill>
              </a:rPr>
              <a:t>shalt</a:t>
            </a:r>
            <a:r>
              <a:rPr lang="en-US" sz="4800" b="1" dirty="0" smtClean="0">
                <a:solidFill>
                  <a:schemeClr val="bg1"/>
                </a:solidFill>
              </a:rPr>
              <a:t> love thy </a:t>
            </a:r>
            <a:r>
              <a:rPr lang="en-US" sz="4800" b="1" dirty="0" err="1" smtClean="0">
                <a:solidFill>
                  <a:schemeClr val="bg1"/>
                </a:solidFill>
              </a:rPr>
              <a:t>neighbour</a:t>
            </a:r>
            <a:r>
              <a:rPr lang="en-US" sz="4800" b="1" dirty="0" smtClean="0">
                <a:solidFill>
                  <a:schemeClr val="bg1"/>
                </a:solidFill>
              </a:rPr>
              <a:t>, and hate </a:t>
            </a:r>
            <a:r>
              <a:rPr lang="en-US" sz="4800" b="1" dirty="0" err="1" smtClean="0">
                <a:solidFill>
                  <a:schemeClr val="bg1"/>
                </a:solidFill>
              </a:rPr>
              <a:t>thine</a:t>
            </a:r>
            <a:r>
              <a:rPr lang="en-US" sz="4800" b="1" dirty="0" smtClean="0">
                <a:solidFill>
                  <a:schemeClr val="bg1"/>
                </a:solidFill>
              </a:rPr>
              <a:t> enemy. </a:t>
            </a:r>
            <a:r>
              <a:rPr lang="en-US" sz="4800" b="1" dirty="0" smtClean="0">
                <a:solidFill>
                  <a:schemeClr val="bg1"/>
                </a:solidFill>
              </a:rPr>
              <a:t>” </a:t>
            </a:r>
            <a:r>
              <a:rPr lang="en-US" sz="4800" b="1" dirty="0" smtClean="0">
                <a:solidFill>
                  <a:srgbClr val="00B0F0"/>
                </a:solidFill>
              </a:rPr>
              <a:t>– Matthew 5:43 KJB</a:t>
            </a:r>
            <a:endParaRPr lang="en-US" sz="4800" b="1" dirty="0">
              <a:solidFill>
                <a:srgbClr val="00B0F0"/>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a:t>
            </a:r>
            <a:r>
              <a:rPr lang="en-US" sz="8000" b="1" dirty="0" smtClean="0">
                <a:solidFill>
                  <a:schemeClr val="bg1"/>
                </a:solidFill>
              </a:rPr>
              <a:t>2</a:t>
            </a:r>
            <a:endParaRPr lang="en-US" sz="8000" b="1" dirty="0">
              <a:solidFill>
                <a:schemeClr val="bg1"/>
              </a:solidFill>
            </a:endParaRPr>
          </a:p>
        </p:txBody>
      </p:sp>
      <p:sp>
        <p:nvSpPr>
          <p:cNvPr id="5" name="TextBox 4"/>
          <p:cNvSpPr txBox="1"/>
          <p:nvPr/>
        </p:nvSpPr>
        <p:spPr>
          <a:xfrm>
            <a:off x="0" y="1447800"/>
            <a:ext cx="9144000" cy="5262979"/>
          </a:xfrm>
          <a:prstGeom prst="rect">
            <a:avLst/>
          </a:prstGeom>
          <a:noFill/>
        </p:spPr>
        <p:txBody>
          <a:bodyPr wrap="square" rtlCol="0">
            <a:spAutoFit/>
          </a:bodyPr>
          <a:lstStyle/>
          <a:p>
            <a:pPr algn="ctr"/>
            <a:r>
              <a:rPr lang="en-US" sz="4800" b="1" dirty="0" smtClean="0">
                <a:solidFill>
                  <a:schemeClr val="bg1"/>
                </a:solidFill>
              </a:rPr>
              <a:t>Jesus also said:</a:t>
            </a:r>
          </a:p>
          <a:p>
            <a:pPr algn="ctr"/>
            <a:endParaRPr lang="en-US" sz="2400" b="1" dirty="0" smtClean="0">
              <a:solidFill>
                <a:schemeClr val="bg1"/>
              </a:solidFill>
            </a:endParaRPr>
          </a:p>
          <a:p>
            <a:pPr algn="ctr"/>
            <a:r>
              <a:rPr lang="en-US" sz="4400" b="1" dirty="0" smtClean="0">
                <a:solidFill>
                  <a:schemeClr val="bg1"/>
                </a:solidFill>
              </a:rPr>
              <a:t>“But </a:t>
            </a:r>
            <a:r>
              <a:rPr lang="en-US" sz="4400" b="1" dirty="0" smtClean="0">
                <a:solidFill>
                  <a:schemeClr val="bg1"/>
                </a:solidFill>
              </a:rPr>
              <a:t>I say unto you, </a:t>
            </a:r>
            <a:r>
              <a:rPr lang="en-US" sz="4400" b="1" u="sng" dirty="0" smtClean="0">
                <a:solidFill>
                  <a:srgbClr val="FFFF00"/>
                </a:solidFill>
              </a:rPr>
              <a:t>Love your enemies</a:t>
            </a:r>
            <a:r>
              <a:rPr lang="en-US" sz="4400" b="1" dirty="0" smtClean="0">
                <a:solidFill>
                  <a:schemeClr val="bg1"/>
                </a:solidFill>
              </a:rPr>
              <a:t>, </a:t>
            </a:r>
            <a:r>
              <a:rPr lang="en-US" sz="4400" b="1" u="sng" dirty="0" smtClean="0">
                <a:solidFill>
                  <a:srgbClr val="FFFF00"/>
                </a:solidFill>
              </a:rPr>
              <a:t>bless them</a:t>
            </a:r>
            <a:r>
              <a:rPr lang="en-US" sz="4400" b="1" dirty="0" smtClean="0">
                <a:solidFill>
                  <a:schemeClr val="bg1"/>
                </a:solidFill>
              </a:rPr>
              <a:t> that curse you, </a:t>
            </a:r>
            <a:r>
              <a:rPr lang="en-US" sz="4400" b="1" u="sng" dirty="0" smtClean="0">
                <a:solidFill>
                  <a:srgbClr val="FFFF00"/>
                </a:solidFill>
              </a:rPr>
              <a:t>do good to them</a:t>
            </a:r>
            <a:r>
              <a:rPr lang="en-US" sz="4400" b="1" dirty="0" smtClean="0">
                <a:solidFill>
                  <a:schemeClr val="bg1"/>
                </a:solidFill>
              </a:rPr>
              <a:t> that hate you, and </a:t>
            </a:r>
            <a:r>
              <a:rPr lang="en-US" sz="4400" b="1" u="sng" dirty="0" smtClean="0">
                <a:solidFill>
                  <a:srgbClr val="FFFF00"/>
                </a:solidFill>
              </a:rPr>
              <a:t>pray for them</a:t>
            </a:r>
            <a:r>
              <a:rPr lang="en-US" sz="4400" b="1" dirty="0" smtClean="0">
                <a:solidFill>
                  <a:schemeClr val="bg1"/>
                </a:solidFill>
              </a:rPr>
              <a:t> which despitefully use you, and persecute you; </a:t>
            </a:r>
            <a:r>
              <a:rPr lang="en-US" sz="4400" b="1" dirty="0" smtClean="0">
                <a:solidFill>
                  <a:schemeClr val="bg1"/>
                </a:solidFill>
              </a:rPr>
              <a:t>”</a:t>
            </a:r>
          </a:p>
          <a:p>
            <a:pPr algn="ctr"/>
            <a:r>
              <a:rPr lang="en-US" sz="4400" b="1" dirty="0" smtClean="0">
                <a:solidFill>
                  <a:srgbClr val="00B0F0"/>
                </a:solidFill>
              </a:rPr>
              <a:t>– Matthew 5:44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a:t>
            </a:r>
            <a:r>
              <a:rPr lang="en-US" sz="8000" b="1" dirty="0" smtClean="0">
                <a:solidFill>
                  <a:schemeClr val="bg1"/>
                </a:solidFill>
              </a:rPr>
              <a:t>2</a:t>
            </a:r>
            <a:endParaRPr lang="en-US" sz="8000" b="1" dirty="0">
              <a:solidFill>
                <a:schemeClr val="bg1"/>
              </a:solidFill>
            </a:endParaRPr>
          </a:p>
        </p:txBody>
      </p:sp>
      <p:sp>
        <p:nvSpPr>
          <p:cNvPr id="5" name="TextBox 4"/>
          <p:cNvSpPr txBox="1"/>
          <p:nvPr/>
        </p:nvSpPr>
        <p:spPr>
          <a:xfrm>
            <a:off x="0" y="1447800"/>
            <a:ext cx="9144000" cy="5262979"/>
          </a:xfrm>
          <a:prstGeom prst="rect">
            <a:avLst/>
          </a:prstGeom>
          <a:noFill/>
        </p:spPr>
        <p:txBody>
          <a:bodyPr wrap="square" rtlCol="0">
            <a:spAutoFit/>
          </a:bodyPr>
          <a:lstStyle/>
          <a:p>
            <a:pPr algn="ctr"/>
            <a:r>
              <a:rPr lang="en-US" sz="4800" b="1" dirty="0" smtClean="0">
                <a:solidFill>
                  <a:schemeClr val="bg1"/>
                </a:solidFill>
              </a:rPr>
              <a:t>Jesus also said:</a:t>
            </a:r>
          </a:p>
          <a:p>
            <a:pPr algn="ctr"/>
            <a:endParaRPr lang="en-US" sz="2400" b="1" dirty="0" smtClean="0">
              <a:solidFill>
                <a:schemeClr val="bg1"/>
              </a:solidFill>
            </a:endParaRPr>
          </a:p>
          <a:p>
            <a:pPr algn="ctr"/>
            <a:r>
              <a:rPr lang="en-US" sz="4400" b="1" dirty="0" smtClean="0">
                <a:solidFill>
                  <a:schemeClr val="bg1"/>
                </a:solidFill>
              </a:rPr>
              <a:t>“</a:t>
            </a:r>
            <a:r>
              <a:rPr lang="en-US" sz="4400" b="1" u="sng" dirty="0" smtClean="0">
                <a:solidFill>
                  <a:srgbClr val="FFFF00"/>
                </a:solidFill>
              </a:rPr>
              <a:t>That </a:t>
            </a:r>
            <a:r>
              <a:rPr lang="en-US" sz="4400" b="1" u="sng" dirty="0" smtClean="0">
                <a:solidFill>
                  <a:srgbClr val="FFFF00"/>
                </a:solidFill>
              </a:rPr>
              <a:t>ye may be</a:t>
            </a:r>
            <a:r>
              <a:rPr lang="en-US" sz="4400" b="1" dirty="0" smtClean="0">
                <a:solidFill>
                  <a:schemeClr val="bg1"/>
                </a:solidFill>
              </a:rPr>
              <a:t> the children of your Father which is in heaven: for he </a:t>
            </a:r>
            <a:r>
              <a:rPr lang="en-US" sz="4400" b="1" dirty="0" err="1" smtClean="0">
                <a:solidFill>
                  <a:schemeClr val="bg1"/>
                </a:solidFill>
              </a:rPr>
              <a:t>maketh</a:t>
            </a:r>
            <a:r>
              <a:rPr lang="en-US" sz="4400" b="1" dirty="0" smtClean="0">
                <a:solidFill>
                  <a:schemeClr val="bg1"/>
                </a:solidFill>
              </a:rPr>
              <a:t> his sun to rise </a:t>
            </a:r>
            <a:r>
              <a:rPr lang="en-US" sz="4400" b="1" u="sng" dirty="0" smtClean="0">
                <a:solidFill>
                  <a:srgbClr val="FFFF00"/>
                </a:solidFill>
              </a:rPr>
              <a:t>on the evil</a:t>
            </a:r>
            <a:r>
              <a:rPr lang="en-US" sz="4400" b="1" dirty="0" smtClean="0">
                <a:solidFill>
                  <a:schemeClr val="bg1"/>
                </a:solidFill>
              </a:rPr>
              <a:t> and on the good, and </a:t>
            </a:r>
            <a:r>
              <a:rPr lang="en-US" sz="4400" b="1" dirty="0" err="1" smtClean="0">
                <a:solidFill>
                  <a:schemeClr val="bg1"/>
                </a:solidFill>
              </a:rPr>
              <a:t>sendeth</a:t>
            </a:r>
            <a:r>
              <a:rPr lang="en-US" sz="4400" b="1" dirty="0" smtClean="0">
                <a:solidFill>
                  <a:schemeClr val="bg1"/>
                </a:solidFill>
              </a:rPr>
              <a:t> rain on the just and on the unjust</a:t>
            </a:r>
            <a:r>
              <a:rPr lang="en-US" sz="4400" b="1" dirty="0" smtClean="0">
                <a:solidFill>
                  <a:schemeClr val="bg1"/>
                </a:solidFill>
              </a:rPr>
              <a:t>.”</a:t>
            </a:r>
          </a:p>
          <a:p>
            <a:pPr algn="ctr"/>
            <a:r>
              <a:rPr lang="en-US" sz="4400" b="1" dirty="0" smtClean="0">
                <a:solidFill>
                  <a:srgbClr val="00B0F0"/>
                </a:solidFill>
              </a:rPr>
              <a:t>– Matthew 5:45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a:t>
            </a:r>
            <a:r>
              <a:rPr lang="en-US" sz="8000" b="1" dirty="0" smtClean="0">
                <a:solidFill>
                  <a:schemeClr val="bg1"/>
                </a:solidFill>
              </a:rPr>
              <a:t>2</a:t>
            </a:r>
            <a:endParaRPr lang="en-US" sz="8000" b="1" dirty="0">
              <a:solidFill>
                <a:schemeClr val="bg1"/>
              </a:solidFill>
            </a:endParaRPr>
          </a:p>
        </p:txBody>
      </p:sp>
      <p:sp>
        <p:nvSpPr>
          <p:cNvPr id="5" name="TextBox 4"/>
          <p:cNvSpPr txBox="1"/>
          <p:nvPr/>
        </p:nvSpPr>
        <p:spPr>
          <a:xfrm>
            <a:off x="0" y="1447800"/>
            <a:ext cx="9144000" cy="3231654"/>
          </a:xfrm>
          <a:prstGeom prst="rect">
            <a:avLst/>
          </a:prstGeom>
          <a:noFill/>
        </p:spPr>
        <p:txBody>
          <a:bodyPr wrap="square" rtlCol="0">
            <a:spAutoFit/>
          </a:bodyPr>
          <a:lstStyle/>
          <a:p>
            <a:pPr algn="ctr"/>
            <a:r>
              <a:rPr lang="en-US" sz="4800" b="1" dirty="0" smtClean="0">
                <a:solidFill>
                  <a:schemeClr val="bg1"/>
                </a:solidFill>
              </a:rPr>
              <a:t>Jesus also said:</a:t>
            </a:r>
          </a:p>
          <a:p>
            <a:pPr algn="ctr"/>
            <a:endParaRPr lang="en-US" sz="2400" b="1" dirty="0" smtClean="0">
              <a:solidFill>
                <a:schemeClr val="bg1"/>
              </a:solidFill>
            </a:endParaRPr>
          </a:p>
          <a:p>
            <a:pPr algn="ctr"/>
            <a:r>
              <a:rPr lang="en-US" sz="4400" b="1" dirty="0" smtClean="0">
                <a:solidFill>
                  <a:schemeClr val="bg1"/>
                </a:solidFill>
              </a:rPr>
              <a:t>“</a:t>
            </a:r>
            <a:r>
              <a:rPr lang="en-US" sz="4400" b="1" u="sng" dirty="0" smtClean="0">
                <a:solidFill>
                  <a:srgbClr val="FFFF00"/>
                </a:solidFill>
              </a:rPr>
              <a:t>Be </a:t>
            </a:r>
            <a:r>
              <a:rPr lang="en-US" sz="4400" b="1" u="sng" dirty="0" smtClean="0">
                <a:solidFill>
                  <a:srgbClr val="FFFF00"/>
                </a:solidFill>
              </a:rPr>
              <a:t>ye therefore perfect</a:t>
            </a:r>
            <a:r>
              <a:rPr lang="en-US" sz="4400" b="1" dirty="0" smtClean="0">
                <a:solidFill>
                  <a:schemeClr val="bg1"/>
                </a:solidFill>
              </a:rPr>
              <a:t>, even as your Father which is in heaven is perfect</a:t>
            </a:r>
            <a:r>
              <a:rPr lang="en-US" sz="4400" b="1" dirty="0" smtClean="0">
                <a:solidFill>
                  <a:schemeClr val="bg1"/>
                </a:solidFill>
              </a:rPr>
              <a:t>.”</a:t>
            </a:r>
          </a:p>
          <a:p>
            <a:pPr algn="ctr"/>
            <a:r>
              <a:rPr lang="en-US" sz="4400" b="1" dirty="0" smtClean="0">
                <a:solidFill>
                  <a:srgbClr val="00B0F0"/>
                </a:solidFill>
              </a:rPr>
              <a:t>– Matthew 5:48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descr="“What is truth?” | TheGodGuy"/>
          <p:cNvPicPr>
            <a:picLocks noChangeAspect="1" noChangeArrowheads="1"/>
          </p:cNvPicPr>
          <p:nvPr/>
        </p:nvPicPr>
        <p:blipFill>
          <a:blip r:embed="rId2"/>
          <a:srcRect/>
          <a:stretch>
            <a:fillRect/>
          </a:stretch>
        </p:blipFill>
        <p:spPr bwMode="auto">
          <a:xfrm>
            <a:off x="0" y="0"/>
            <a:ext cx="9144000" cy="6835142"/>
          </a:xfrm>
          <a:prstGeom prst="rect">
            <a:avLst/>
          </a:prstGeom>
          <a:noFill/>
        </p:spPr>
      </p:pic>
      <p:sp>
        <p:nvSpPr>
          <p:cNvPr id="6" name="TextBox 5"/>
          <p:cNvSpPr txBox="1"/>
          <p:nvPr/>
        </p:nvSpPr>
        <p:spPr>
          <a:xfrm>
            <a:off x="0" y="5791200"/>
            <a:ext cx="9144000" cy="830997"/>
          </a:xfrm>
          <a:prstGeom prst="rect">
            <a:avLst/>
          </a:prstGeom>
          <a:noFill/>
        </p:spPr>
        <p:txBody>
          <a:bodyPr wrap="square" rtlCol="0">
            <a:spAutoFit/>
          </a:bodyPr>
          <a:lstStyle/>
          <a:p>
            <a:pPr algn="ctr"/>
            <a:r>
              <a:rPr lang="en-US" sz="4800" b="1" dirty="0" smtClean="0">
                <a:ln>
                  <a:solidFill>
                    <a:schemeClr val="tx1"/>
                  </a:solidFill>
                </a:ln>
                <a:solidFill>
                  <a:schemeClr val="bg1"/>
                </a:solidFill>
                <a:effectLst>
                  <a:glow rad="228600">
                    <a:schemeClr val="accent5">
                      <a:satMod val="175000"/>
                      <a:alpha val="40000"/>
                    </a:schemeClr>
                  </a:glow>
                </a:effectLst>
              </a:rPr>
              <a:t>My Kingdom is not of this world</a:t>
            </a:r>
            <a:endParaRPr lang="en-US" sz="4800" b="1" dirty="0">
              <a:ln>
                <a:solidFill>
                  <a:schemeClr val="tx1"/>
                </a:solidFill>
              </a:ln>
              <a:solidFill>
                <a:schemeClr val="bg1"/>
              </a:solidFill>
              <a:effectLst>
                <a:glow rad="228600">
                  <a:schemeClr val="accent5">
                    <a:satMod val="175000"/>
                    <a:alpha val="40000"/>
                  </a:schemeClr>
                </a:glow>
              </a:effectLst>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a:t>
            </a:r>
            <a:r>
              <a:rPr lang="en-US" sz="8000" b="1" dirty="0" smtClean="0">
                <a:solidFill>
                  <a:schemeClr val="bg1"/>
                </a:solidFill>
              </a:rPr>
              <a:t>2</a:t>
            </a:r>
            <a:endParaRPr lang="en-US" sz="8000" b="1" dirty="0">
              <a:solidFill>
                <a:schemeClr val="bg1"/>
              </a:solidFill>
            </a:endParaRPr>
          </a:p>
        </p:txBody>
      </p:sp>
      <p:sp>
        <p:nvSpPr>
          <p:cNvPr id="5" name="TextBox 4"/>
          <p:cNvSpPr txBox="1"/>
          <p:nvPr/>
        </p:nvSpPr>
        <p:spPr>
          <a:xfrm>
            <a:off x="0" y="1752600"/>
            <a:ext cx="9144000" cy="4154984"/>
          </a:xfrm>
          <a:prstGeom prst="rect">
            <a:avLst/>
          </a:prstGeom>
          <a:noFill/>
        </p:spPr>
        <p:txBody>
          <a:bodyPr wrap="square" rtlCol="0">
            <a:spAutoFit/>
          </a:bodyPr>
          <a:lstStyle/>
          <a:p>
            <a:pPr algn="ctr"/>
            <a:r>
              <a:rPr lang="en-US" sz="4400" b="1" dirty="0" smtClean="0">
                <a:solidFill>
                  <a:schemeClr val="bg1"/>
                </a:solidFill>
              </a:rPr>
              <a:t>“Jesus </a:t>
            </a:r>
            <a:r>
              <a:rPr lang="en-US" sz="4400" b="1" dirty="0" smtClean="0">
                <a:solidFill>
                  <a:schemeClr val="bg1"/>
                </a:solidFill>
              </a:rPr>
              <a:t>answered, My kingdom is </a:t>
            </a:r>
            <a:r>
              <a:rPr lang="en-US" sz="4400" b="1" u="sng" dirty="0" smtClean="0">
                <a:solidFill>
                  <a:srgbClr val="FFFF00"/>
                </a:solidFill>
              </a:rPr>
              <a:t>not</a:t>
            </a:r>
            <a:r>
              <a:rPr lang="en-US" sz="4400" b="1" dirty="0" smtClean="0">
                <a:solidFill>
                  <a:schemeClr val="bg1"/>
                </a:solidFill>
              </a:rPr>
              <a:t> of this world: </a:t>
            </a:r>
            <a:r>
              <a:rPr lang="en-US" sz="4400" b="1" u="sng" dirty="0" smtClean="0">
                <a:solidFill>
                  <a:srgbClr val="FFFF00"/>
                </a:solidFill>
              </a:rPr>
              <a:t>if</a:t>
            </a:r>
            <a:r>
              <a:rPr lang="en-US" sz="4400" b="1" dirty="0" smtClean="0">
                <a:solidFill>
                  <a:schemeClr val="bg1"/>
                </a:solidFill>
              </a:rPr>
              <a:t> my kingdom were of this world, </a:t>
            </a:r>
            <a:r>
              <a:rPr lang="en-US" sz="4400" b="1" u="sng" dirty="0" smtClean="0">
                <a:solidFill>
                  <a:srgbClr val="FFFF00"/>
                </a:solidFill>
              </a:rPr>
              <a:t>then</a:t>
            </a:r>
            <a:r>
              <a:rPr lang="en-US" sz="4400" b="1" dirty="0" smtClean="0">
                <a:solidFill>
                  <a:schemeClr val="bg1"/>
                </a:solidFill>
              </a:rPr>
              <a:t> would my servants fight, that I should not be delivered to the Jews: but </a:t>
            </a:r>
            <a:r>
              <a:rPr lang="en-US" sz="4400" b="1" u="sng" dirty="0" smtClean="0">
                <a:solidFill>
                  <a:srgbClr val="FFFF00"/>
                </a:solidFill>
              </a:rPr>
              <a:t>now is my kingdom not from hence</a:t>
            </a:r>
            <a:r>
              <a:rPr lang="en-US" sz="4400" b="1" dirty="0" smtClean="0">
                <a:solidFill>
                  <a:schemeClr val="bg1"/>
                </a:solidFill>
              </a:rPr>
              <a:t>.” </a:t>
            </a:r>
            <a:r>
              <a:rPr lang="en-US" sz="4400" b="1" dirty="0" smtClean="0">
                <a:solidFill>
                  <a:srgbClr val="00B0F0"/>
                </a:solidFill>
              </a:rPr>
              <a:t>– John 18:36 KJB</a:t>
            </a:r>
            <a:endParaRPr lang="en-US" sz="4000" b="1" dirty="0">
              <a:solidFill>
                <a:srgbClr val="00B0F0"/>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a:t>
            </a:r>
            <a:r>
              <a:rPr lang="en-US" sz="8000" b="1" dirty="0" smtClean="0">
                <a:solidFill>
                  <a:schemeClr val="bg1"/>
                </a:solidFill>
              </a:rPr>
              <a:t>2</a:t>
            </a:r>
            <a:endParaRPr lang="en-US" sz="8000" b="1" dirty="0">
              <a:solidFill>
                <a:schemeClr val="bg1"/>
              </a:solidFill>
            </a:endParaRPr>
          </a:p>
        </p:txBody>
      </p:sp>
      <p:sp>
        <p:nvSpPr>
          <p:cNvPr id="5" name="TextBox 4"/>
          <p:cNvSpPr txBox="1"/>
          <p:nvPr/>
        </p:nvSpPr>
        <p:spPr>
          <a:xfrm>
            <a:off x="0" y="1752600"/>
            <a:ext cx="9144000" cy="4154984"/>
          </a:xfrm>
          <a:prstGeom prst="rect">
            <a:avLst/>
          </a:prstGeom>
          <a:noFill/>
        </p:spPr>
        <p:txBody>
          <a:bodyPr wrap="square" rtlCol="0">
            <a:spAutoFit/>
          </a:bodyPr>
          <a:lstStyle/>
          <a:p>
            <a:pPr algn="ctr"/>
            <a:r>
              <a:rPr lang="en-US" sz="4400" b="1" dirty="0" smtClean="0">
                <a:solidFill>
                  <a:schemeClr val="bg1"/>
                </a:solidFill>
              </a:rPr>
              <a:t>“He </a:t>
            </a:r>
            <a:r>
              <a:rPr lang="en-US" sz="4400" b="1" dirty="0" smtClean="0">
                <a:solidFill>
                  <a:schemeClr val="bg1"/>
                </a:solidFill>
              </a:rPr>
              <a:t>was oppressed, and he was afflicted, </a:t>
            </a:r>
            <a:r>
              <a:rPr lang="en-US" sz="4400" b="1" u="sng" dirty="0" smtClean="0">
                <a:solidFill>
                  <a:srgbClr val="FFFF00"/>
                </a:solidFill>
              </a:rPr>
              <a:t>yet he opened not his mouth</a:t>
            </a:r>
            <a:r>
              <a:rPr lang="en-US" sz="4400" b="1" dirty="0" smtClean="0">
                <a:solidFill>
                  <a:schemeClr val="bg1"/>
                </a:solidFill>
              </a:rPr>
              <a:t>: he is brought as a lamb to the slaughter, and as a sheep before her shearers is dumb, so </a:t>
            </a:r>
            <a:r>
              <a:rPr lang="en-US" sz="4400" b="1" u="sng" dirty="0" smtClean="0">
                <a:solidFill>
                  <a:srgbClr val="FFFF00"/>
                </a:solidFill>
              </a:rPr>
              <a:t>he </a:t>
            </a:r>
            <a:r>
              <a:rPr lang="en-US" sz="4400" b="1" u="sng" dirty="0" err="1" smtClean="0">
                <a:solidFill>
                  <a:srgbClr val="FFFF00"/>
                </a:solidFill>
              </a:rPr>
              <a:t>openeth</a:t>
            </a:r>
            <a:r>
              <a:rPr lang="en-US" sz="4400" b="1" u="sng" dirty="0" smtClean="0">
                <a:solidFill>
                  <a:srgbClr val="FFFF00"/>
                </a:solidFill>
              </a:rPr>
              <a:t> not his mouth</a:t>
            </a:r>
            <a:r>
              <a:rPr lang="en-US" sz="4400" b="1" dirty="0" smtClean="0">
                <a:solidFill>
                  <a:schemeClr val="bg1"/>
                </a:solidFill>
              </a:rPr>
              <a:t>.” </a:t>
            </a:r>
            <a:r>
              <a:rPr lang="en-US" sz="4400" b="1" dirty="0" smtClean="0">
                <a:solidFill>
                  <a:srgbClr val="00B0F0"/>
                </a:solidFill>
              </a:rPr>
              <a:t>– Isaiah 53:7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a:t>
            </a:r>
            <a:r>
              <a:rPr lang="en-US" sz="8000" b="1" dirty="0" smtClean="0">
                <a:solidFill>
                  <a:schemeClr val="bg1"/>
                </a:solidFill>
              </a:rPr>
              <a:t>2</a:t>
            </a:r>
            <a:endParaRPr lang="en-US" sz="8000" b="1" dirty="0">
              <a:solidFill>
                <a:schemeClr val="bg1"/>
              </a:solidFill>
            </a:endParaRPr>
          </a:p>
        </p:txBody>
      </p:sp>
      <p:sp>
        <p:nvSpPr>
          <p:cNvPr id="5" name="TextBox 4"/>
          <p:cNvSpPr txBox="1"/>
          <p:nvPr/>
        </p:nvSpPr>
        <p:spPr>
          <a:xfrm>
            <a:off x="0" y="2590800"/>
            <a:ext cx="9144000" cy="2123658"/>
          </a:xfrm>
          <a:prstGeom prst="rect">
            <a:avLst/>
          </a:prstGeom>
          <a:noFill/>
        </p:spPr>
        <p:txBody>
          <a:bodyPr wrap="square" rtlCol="0">
            <a:spAutoFit/>
          </a:bodyPr>
          <a:lstStyle/>
          <a:p>
            <a:pPr algn="ctr"/>
            <a:r>
              <a:rPr lang="en-US" sz="4400" b="1" dirty="0" smtClean="0">
                <a:solidFill>
                  <a:schemeClr val="bg1"/>
                </a:solidFill>
              </a:rPr>
              <a:t>“Yea</a:t>
            </a:r>
            <a:r>
              <a:rPr lang="en-US" sz="4400" b="1" dirty="0" smtClean="0">
                <a:solidFill>
                  <a:schemeClr val="bg1"/>
                </a:solidFill>
              </a:rPr>
              <a:t>, </a:t>
            </a:r>
            <a:r>
              <a:rPr lang="en-US" sz="4400" b="1" u="sng" dirty="0" smtClean="0">
                <a:solidFill>
                  <a:srgbClr val="FFFF00"/>
                </a:solidFill>
              </a:rPr>
              <a:t>for thy sake</a:t>
            </a:r>
            <a:r>
              <a:rPr lang="en-US" sz="4400" b="1" dirty="0" smtClean="0">
                <a:solidFill>
                  <a:schemeClr val="bg1"/>
                </a:solidFill>
              </a:rPr>
              <a:t> are we killed all the day long; we are counted as sheep for the slaughter</a:t>
            </a:r>
            <a:r>
              <a:rPr lang="en-US" sz="4400" b="1" dirty="0" smtClean="0">
                <a:solidFill>
                  <a:schemeClr val="bg1"/>
                </a:solidFill>
              </a:rPr>
              <a:t>.” </a:t>
            </a:r>
            <a:r>
              <a:rPr lang="en-US" sz="4400" b="1" dirty="0" smtClean="0">
                <a:solidFill>
                  <a:srgbClr val="00B0F0"/>
                </a:solidFill>
              </a:rPr>
              <a:t>– Psalms 44:22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a:t>
            </a:r>
            <a:r>
              <a:rPr lang="en-US" sz="8000" b="1" dirty="0" smtClean="0">
                <a:solidFill>
                  <a:schemeClr val="bg1"/>
                </a:solidFill>
              </a:rPr>
              <a:t>2</a:t>
            </a:r>
            <a:endParaRPr lang="en-US" sz="8000" b="1" dirty="0">
              <a:solidFill>
                <a:schemeClr val="bg1"/>
              </a:solidFill>
            </a:endParaRPr>
          </a:p>
        </p:txBody>
      </p:sp>
      <p:sp>
        <p:nvSpPr>
          <p:cNvPr id="5" name="TextBox 4"/>
          <p:cNvSpPr txBox="1"/>
          <p:nvPr/>
        </p:nvSpPr>
        <p:spPr>
          <a:xfrm>
            <a:off x="0" y="2590800"/>
            <a:ext cx="9144000" cy="2123658"/>
          </a:xfrm>
          <a:prstGeom prst="rect">
            <a:avLst/>
          </a:prstGeom>
          <a:noFill/>
        </p:spPr>
        <p:txBody>
          <a:bodyPr wrap="square" rtlCol="0">
            <a:spAutoFit/>
          </a:bodyPr>
          <a:lstStyle/>
          <a:p>
            <a:pPr algn="ctr"/>
            <a:r>
              <a:rPr lang="en-US" sz="4400" b="1" dirty="0" smtClean="0">
                <a:solidFill>
                  <a:schemeClr val="bg1"/>
                </a:solidFill>
              </a:rPr>
              <a:t>“The disciple is </a:t>
            </a:r>
            <a:r>
              <a:rPr lang="en-US" sz="4400" b="1" u="sng" dirty="0" smtClean="0">
                <a:solidFill>
                  <a:srgbClr val="FFFF00"/>
                </a:solidFill>
              </a:rPr>
              <a:t>not</a:t>
            </a:r>
            <a:r>
              <a:rPr lang="en-US" sz="4400" b="1" dirty="0" smtClean="0">
                <a:solidFill>
                  <a:schemeClr val="bg1"/>
                </a:solidFill>
              </a:rPr>
              <a:t> above </a:t>
            </a:r>
            <a:r>
              <a:rPr lang="en-US" sz="4400" b="1" i="1" dirty="0" smtClean="0">
                <a:solidFill>
                  <a:schemeClr val="bg1"/>
                </a:solidFill>
              </a:rPr>
              <a:t>his</a:t>
            </a:r>
            <a:r>
              <a:rPr lang="en-US" sz="4400" b="1" dirty="0" smtClean="0">
                <a:solidFill>
                  <a:schemeClr val="bg1"/>
                </a:solidFill>
              </a:rPr>
              <a:t> master, </a:t>
            </a:r>
            <a:r>
              <a:rPr lang="en-US" sz="4400" b="1" u="sng" dirty="0" smtClean="0">
                <a:solidFill>
                  <a:srgbClr val="FFFF00"/>
                </a:solidFill>
              </a:rPr>
              <a:t>nor</a:t>
            </a:r>
            <a:r>
              <a:rPr lang="en-US" sz="4400" b="1" dirty="0" smtClean="0">
                <a:solidFill>
                  <a:schemeClr val="bg1"/>
                </a:solidFill>
              </a:rPr>
              <a:t> the servant above his lord.”</a:t>
            </a:r>
          </a:p>
          <a:p>
            <a:pPr algn="ctr"/>
            <a:r>
              <a:rPr lang="en-US" sz="4400" b="1" dirty="0" smtClean="0">
                <a:solidFill>
                  <a:srgbClr val="00B0F0"/>
                </a:solidFill>
              </a:rPr>
              <a:t>– Matthew 10:24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752600"/>
            <a:ext cx="9144000" cy="4154984"/>
          </a:xfrm>
          <a:prstGeom prst="rect">
            <a:avLst/>
          </a:prstGeom>
          <a:noFill/>
        </p:spPr>
        <p:txBody>
          <a:bodyPr wrap="square" rtlCol="0">
            <a:spAutoFit/>
          </a:bodyPr>
          <a:lstStyle/>
          <a:p>
            <a:pPr algn="ctr"/>
            <a:r>
              <a:rPr lang="en-US" sz="4400" b="1" dirty="0" smtClean="0">
                <a:solidFill>
                  <a:schemeClr val="bg1"/>
                </a:solidFill>
              </a:rPr>
              <a:t>“For </a:t>
            </a:r>
            <a:r>
              <a:rPr lang="en-US" sz="4400" b="1" dirty="0" smtClean="0">
                <a:solidFill>
                  <a:schemeClr val="bg1"/>
                </a:solidFill>
              </a:rPr>
              <a:t>rulers are not a terror to good works, but to the evil. Wilt thou then not be afraid of the power? </a:t>
            </a:r>
            <a:r>
              <a:rPr lang="en-US" sz="4400" b="1" u="sng" dirty="0" smtClean="0">
                <a:solidFill>
                  <a:srgbClr val="FFFF00"/>
                </a:solidFill>
              </a:rPr>
              <a:t>do that which is good</a:t>
            </a:r>
            <a:r>
              <a:rPr lang="en-US" sz="4400" b="1" dirty="0" smtClean="0">
                <a:solidFill>
                  <a:schemeClr val="bg1"/>
                </a:solidFill>
              </a:rPr>
              <a:t>, and thou </a:t>
            </a:r>
            <a:r>
              <a:rPr lang="en-US" sz="4400" b="1" dirty="0" err="1" smtClean="0">
                <a:solidFill>
                  <a:schemeClr val="bg1"/>
                </a:solidFill>
              </a:rPr>
              <a:t>shalt</a:t>
            </a:r>
            <a:r>
              <a:rPr lang="en-US" sz="4400" b="1" dirty="0" smtClean="0">
                <a:solidFill>
                  <a:schemeClr val="bg1"/>
                </a:solidFill>
              </a:rPr>
              <a:t> have praise of the same</a:t>
            </a:r>
            <a:r>
              <a:rPr lang="en-US" sz="4400" b="1" dirty="0" smtClean="0">
                <a:solidFill>
                  <a:schemeClr val="bg1"/>
                </a:solidFill>
              </a:rPr>
              <a:t>:”</a:t>
            </a:r>
          </a:p>
          <a:p>
            <a:pPr algn="ctr"/>
            <a:r>
              <a:rPr lang="en-US" sz="4400" b="1" dirty="0" smtClean="0">
                <a:solidFill>
                  <a:srgbClr val="00B0F0"/>
                </a:solidFill>
              </a:rPr>
              <a:t>– Romans 13:3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a:t>
            </a:r>
            <a:r>
              <a:rPr lang="en-US" sz="8000" b="1" dirty="0" smtClean="0">
                <a:solidFill>
                  <a:schemeClr val="bg1"/>
                </a:solidFill>
              </a:rPr>
              <a:t>2</a:t>
            </a:r>
            <a:endParaRPr lang="en-US" sz="8000" b="1" dirty="0">
              <a:solidFill>
                <a:schemeClr val="bg1"/>
              </a:solidFill>
            </a:endParaRPr>
          </a:p>
        </p:txBody>
      </p:sp>
      <p:sp>
        <p:nvSpPr>
          <p:cNvPr id="5" name="TextBox 4"/>
          <p:cNvSpPr txBox="1"/>
          <p:nvPr/>
        </p:nvSpPr>
        <p:spPr>
          <a:xfrm>
            <a:off x="0" y="1752600"/>
            <a:ext cx="9144000" cy="4154984"/>
          </a:xfrm>
          <a:prstGeom prst="rect">
            <a:avLst/>
          </a:prstGeom>
          <a:noFill/>
        </p:spPr>
        <p:txBody>
          <a:bodyPr wrap="square" rtlCol="0">
            <a:spAutoFit/>
          </a:bodyPr>
          <a:lstStyle/>
          <a:p>
            <a:pPr algn="ctr"/>
            <a:r>
              <a:rPr lang="en-US" sz="4400" b="1" dirty="0" smtClean="0">
                <a:solidFill>
                  <a:schemeClr val="bg1"/>
                </a:solidFill>
              </a:rPr>
              <a:t>“It </a:t>
            </a:r>
            <a:r>
              <a:rPr lang="en-US" sz="4400" b="1" dirty="0" smtClean="0">
                <a:solidFill>
                  <a:schemeClr val="bg1"/>
                </a:solidFill>
              </a:rPr>
              <a:t>is enough for </a:t>
            </a:r>
            <a:r>
              <a:rPr lang="en-US" sz="4400" b="1" u="sng" dirty="0" smtClean="0">
                <a:solidFill>
                  <a:srgbClr val="FFFF00"/>
                </a:solidFill>
              </a:rPr>
              <a:t>the disciple that he be as his master</a:t>
            </a:r>
            <a:r>
              <a:rPr lang="en-US" sz="4400" b="1" dirty="0" smtClean="0">
                <a:solidFill>
                  <a:schemeClr val="bg1"/>
                </a:solidFill>
              </a:rPr>
              <a:t>, and </a:t>
            </a:r>
            <a:r>
              <a:rPr lang="en-US" sz="4400" b="1" u="sng" dirty="0" smtClean="0">
                <a:solidFill>
                  <a:srgbClr val="FFFF00"/>
                </a:solidFill>
              </a:rPr>
              <a:t>the servant as his lord</a:t>
            </a:r>
            <a:r>
              <a:rPr lang="en-US" sz="4400" b="1" dirty="0" smtClean="0">
                <a:solidFill>
                  <a:schemeClr val="bg1"/>
                </a:solidFill>
              </a:rPr>
              <a:t>. If they have called the master of the house Beelzebub, </a:t>
            </a:r>
            <a:r>
              <a:rPr lang="en-US" sz="4400" b="1" u="sng" dirty="0" smtClean="0">
                <a:solidFill>
                  <a:srgbClr val="FFFF00"/>
                </a:solidFill>
              </a:rPr>
              <a:t>how much more </a:t>
            </a:r>
            <a:r>
              <a:rPr lang="en-US" sz="4400" b="1" i="1" u="sng" dirty="0" smtClean="0">
                <a:solidFill>
                  <a:srgbClr val="FFFF00"/>
                </a:solidFill>
              </a:rPr>
              <a:t>shall they call</a:t>
            </a:r>
            <a:r>
              <a:rPr lang="en-US" sz="4400" b="1" u="sng" dirty="0" smtClean="0">
                <a:solidFill>
                  <a:srgbClr val="FFFF00"/>
                </a:solidFill>
              </a:rPr>
              <a:t> them of his household</a:t>
            </a:r>
            <a:r>
              <a:rPr lang="en-US" sz="4400" b="1" dirty="0" smtClean="0">
                <a:solidFill>
                  <a:schemeClr val="bg1"/>
                </a:solidFill>
              </a:rPr>
              <a:t>?” </a:t>
            </a:r>
            <a:r>
              <a:rPr lang="en-US" sz="4400" b="1" dirty="0" smtClean="0">
                <a:solidFill>
                  <a:srgbClr val="00B0F0"/>
                </a:solidFill>
              </a:rPr>
              <a:t>– Matthew 10:25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2" descr="Catholic in Brooklyn: Meditation on the Eleventh Station ..."/>
          <p:cNvPicPr>
            <a:picLocks noChangeAspect="1" noChangeArrowheads="1"/>
          </p:cNvPicPr>
          <p:nvPr/>
        </p:nvPicPr>
        <p:blipFill>
          <a:blip r:embed="rId2"/>
          <a:srcRect/>
          <a:stretch>
            <a:fillRect/>
          </a:stretch>
        </p:blipFill>
        <p:spPr bwMode="auto">
          <a:xfrm>
            <a:off x="14290" y="990600"/>
            <a:ext cx="9129710" cy="4953000"/>
          </a:xfrm>
          <a:prstGeom prst="rect">
            <a:avLst/>
          </a:prstGeom>
          <a:noFill/>
        </p:spPr>
      </p:pic>
      <p:sp>
        <p:nvSpPr>
          <p:cNvPr id="5" name="TextBox 4"/>
          <p:cNvSpPr txBox="1"/>
          <p:nvPr/>
        </p:nvSpPr>
        <p:spPr>
          <a:xfrm>
            <a:off x="0" y="0"/>
            <a:ext cx="9144000" cy="923330"/>
          </a:xfrm>
          <a:prstGeom prst="rect">
            <a:avLst/>
          </a:prstGeom>
          <a:noFill/>
        </p:spPr>
        <p:txBody>
          <a:bodyPr wrap="square" rtlCol="0">
            <a:spAutoFit/>
          </a:bodyPr>
          <a:lstStyle/>
          <a:p>
            <a:pPr algn="ctr"/>
            <a:r>
              <a:rPr lang="en-US" sz="5400" b="1" dirty="0" smtClean="0">
                <a:solidFill>
                  <a:schemeClr val="bg1"/>
                </a:solidFill>
              </a:rPr>
              <a:t>Romans 13 – God’s Ministers.</a:t>
            </a:r>
            <a:endParaRPr lang="en-US" sz="5400" b="1" dirty="0">
              <a:solidFill>
                <a:schemeClr val="bg1"/>
              </a:solidFill>
            </a:endParaRPr>
          </a:p>
        </p:txBody>
      </p:sp>
      <p:sp>
        <p:nvSpPr>
          <p:cNvPr id="6" name="TextBox 5"/>
          <p:cNvSpPr txBox="1"/>
          <p:nvPr/>
        </p:nvSpPr>
        <p:spPr>
          <a:xfrm>
            <a:off x="0" y="6027003"/>
            <a:ext cx="9144000" cy="830997"/>
          </a:xfrm>
          <a:prstGeom prst="rect">
            <a:avLst/>
          </a:prstGeom>
          <a:noFill/>
        </p:spPr>
        <p:txBody>
          <a:bodyPr wrap="square" rtlCol="0">
            <a:spAutoFit/>
          </a:bodyPr>
          <a:lstStyle/>
          <a:p>
            <a:pPr algn="ctr"/>
            <a:r>
              <a:rPr lang="en-US" sz="4800" b="1" dirty="0" smtClean="0">
                <a:solidFill>
                  <a:schemeClr val="bg1"/>
                </a:solidFill>
              </a:rPr>
              <a:t>Jesus was made to be sin for us …</a:t>
            </a:r>
            <a:endParaRPr lang="en-US" sz="4800" b="1" dirty="0">
              <a:solidFill>
                <a:schemeClr val="bg1"/>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9144000" cy="6555641"/>
          </a:xfrm>
          <a:prstGeom prst="rect">
            <a:avLst/>
          </a:prstGeom>
          <a:noFill/>
        </p:spPr>
        <p:txBody>
          <a:bodyPr wrap="square" rtlCol="0" anchor="ctr">
            <a:spAutoFit/>
          </a:bodyPr>
          <a:lstStyle/>
          <a:p>
            <a:pPr algn="ctr"/>
            <a:r>
              <a:rPr lang="en-US" sz="6000" b="1" dirty="0" smtClean="0">
                <a:solidFill>
                  <a:schemeClr val="bg1"/>
                </a:solidFill>
              </a:rPr>
              <a:t>Those are the submitted Questions and the Bible’s Answers for tonight.</a:t>
            </a:r>
          </a:p>
          <a:p>
            <a:pPr algn="ctr"/>
            <a:r>
              <a:rPr lang="en-US" sz="6000" b="1" u="sng" dirty="0" smtClean="0">
                <a:solidFill>
                  <a:srgbClr val="00B0F0"/>
                </a:solidFill>
              </a:rPr>
              <a:t>Thank you</a:t>
            </a:r>
            <a:r>
              <a:rPr lang="en-US" sz="6000" b="1" dirty="0" smtClean="0">
                <a:solidFill>
                  <a:schemeClr val="bg1"/>
                </a:solidFill>
              </a:rPr>
              <a:t>, Bible study is our joy and it is our pleasure to carry out it’s instructions.</a:t>
            </a:r>
            <a:endParaRPr lang="en-US" sz="6000" b="1" dirty="0">
              <a:solidFill>
                <a:schemeClr val="bg1"/>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ible - Psalms 12 vs 6-7 AV1611 Footnotes.jpg"/>
          <p:cNvPicPr>
            <a:picLocks noChangeAspect="1"/>
          </p:cNvPicPr>
          <p:nvPr/>
        </p:nvPicPr>
        <p:blipFill>
          <a:blip r:embed="rId2"/>
          <a:stretch>
            <a:fillRect/>
          </a:stretch>
        </p:blipFill>
        <p:spPr>
          <a:xfrm>
            <a:off x="0" y="1066800"/>
            <a:ext cx="9144001" cy="4648200"/>
          </a:xfrm>
          <a:prstGeom prst="rect">
            <a:avLst/>
          </a:prstGeom>
        </p:spPr>
      </p:pic>
      <p:sp>
        <p:nvSpPr>
          <p:cNvPr id="5" name="TextBox 4"/>
          <p:cNvSpPr txBox="1"/>
          <p:nvPr/>
        </p:nvSpPr>
        <p:spPr>
          <a:xfrm>
            <a:off x="0" y="0"/>
            <a:ext cx="9144000" cy="954107"/>
          </a:xfrm>
          <a:prstGeom prst="rect">
            <a:avLst/>
          </a:prstGeom>
          <a:noFill/>
        </p:spPr>
        <p:txBody>
          <a:bodyPr wrap="square" rtlCol="0">
            <a:spAutoFit/>
          </a:bodyPr>
          <a:lstStyle/>
          <a:p>
            <a:pPr algn="ctr"/>
            <a:r>
              <a:rPr lang="en-US" sz="2800" b="1" dirty="0" smtClean="0">
                <a:solidFill>
                  <a:schemeClr val="bg1"/>
                </a:solidFill>
              </a:rPr>
              <a:t>“The </a:t>
            </a:r>
            <a:r>
              <a:rPr lang="en-US" sz="2800" b="1" dirty="0">
                <a:solidFill>
                  <a:schemeClr val="bg1"/>
                </a:solidFill>
              </a:rPr>
              <a:t>words of the LORD </a:t>
            </a:r>
            <a:r>
              <a:rPr lang="en-US" sz="2800" b="1" i="1" dirty="0">
                <a:solidFill>
                  <a:schemeClr val="bg1"/>
                </a:solidFill>
              </a:rPr>
              <a:t>are</a:t>
            </a:r>
            <a:r>
              <a:rPr lang="en-US" sz="2800" b="1" dirty="0">
                <a:solidFill>
                  <a:schemeClr val="bg1"/>
                </a:solidFill>
              </a:rPr>
              <a:t> pure words: </a:t>
            </a:r>
            <a:r>
              <a:rPr lang="en-US" sz="2800" b="1" i="1" dirty="0">
                <a:solidFill>
                  <a:schemeClr val="bg1"/>
                </a:solidFill>
              </a:rPr>
              <a:t>as</a:t>
            </a:r>
            <a:r>
              <a:rPr lang="en-US" sz="2800" b="1" dirty="0">
                <a:solidFill>
                  <a:schemeClr val="bg1"/>
                </a:solidFill>
              </a:rPr>
              <a:t> silver tried in a furnace of earth, purified seven times</a:t>
            </a:r>
            <a:r>
              <a:rPr lang="en-US" sz="2800" b="1" dirty="0" smtClean="0">
                <a:solidFill>
                  <a:schemeClr val="bg1"/>
                </a:solidFill>
              </a:rPr>
              <a:t>.” – Psalms 12:6 KJB</a:t>
            </a:r>
            <a:endParaRPr lang="en-US" sz="2800" b="1" dirty="0">
              <a:solidFill>
                <a:schemeClr val="bg1"/>
              </a:solidFill>
            </a:endParaRPr>
          </a:p>
        </p:txBody>
      </p:sp>
      <p:sp>
        <p:nvSpPr>
          <p:cNvPr id="6" name="TextBox 5"/>
          <p:cNvSpPr txBox="1"/>
          <p:nvPr/>
        </p:nvSpPr>
        <p:spPr>
          <a:xfrm>
            <a:off x="0" y="5715000"/>
            <a:ext cx="9144000" cy="954107"/>
          </a:xfrm>
          <a:prstGeom prst="rect">
            <a:avLst/>
          </a:prstGeom>
          <a:noFill/>
        </p:spPr>
        <p:txBody>
          <a:bodyPr wrap="square" rtlCol="0">
            <a:spAutoFit/>
          </a:bodyPr>
          <a:lstStyle/>
          <a:p>
            <a:pPr algn="ctr"/>
            <a:r>
              <a:rPr lang="en-US" sz="2800" b="1" dirty="0" smtClean="0">
                <a:solidFill>
                  <a:schemeClr val="bg1"/>
                </a:solidFill>
              </a:rPr>
              <a:t>“</a:t>
            </a:r>
            <a:r>
              <a:rPr lang="en-US" sz="2800" b="1" dirty="0">
                <a:solidFill>
                  <a:schemeClr val="bg1"/>
                </a:solidFill>
              </a:rPr>
              <a:t>Thou </a:t>
            </a:r>
            <a:r>
              <a:rPr lang="en-US" sz="2800" b="1" dirty="0" err="1">
                <a:solidFill>
                  <a:schemeClr val="bg1"/>
                </a:solidFill>
              </a:rPr>
              <a:t>shalt</a:t>
            </a:r>
            <a:r>
              <a:rPr lang="en-US" sz="2800" b="1" dirty="0">
                <a:solidFill>
                  <a:schemeClr val="bg1"/>
                </a:solidFill>
              </a:rPr>
              <a:t> keep them, O LORD, thou </a:t>
            </a:r>
            <a:r>
              <a:rPr lang="en-US" sz="2800" b="1" dirty="0" err="1">
                <a:solidFill>
                  <a:schemeClr val="bg1"/>
                </a:solidFill>
              </a:rPr>
              <a:t>shalt</a:t>
            </a:r>
            <a:r>
              <a:rPr lang="en-US" sz="2800" b="1" dirty="0">
                <a:solidFill>
                  <a:schemeClr val="bg1"/>
                </a:solidFill>
              </a:rPr>
              <a:t> preserve them from this generation for ever.</a:t>
            </a:r>
            <a:r>
              <a:rPr lang="en-US" sz="2800" b="1" dirty="0" smtClean="0">
                <a:solidFill>
                  <a:schemeClr val="bg1"/>
                </a:solidFill>
              </a:rPr>
              <a:t>” – Psalms 12:7 KJB</a:t>
            </a:r>
            <a:endParaRPr lang="en-US" sz="2800" b="1"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1524000"/>
            <a:ext cx="9144000" cy="4832092"/>
          </a:xfrm>
          <a:prstGeom prst="rect">
            <a:avLst/>
          </a:prstGeom>
          <a:noFill/>
        </p:spPr>
        <p:txBody>
          <a:bodyPr wrap="square" rtlCol="0">
            <a:spAutoFit/>
          </a:bodyPr>
          <a:lstStyle/>
          <a:p>
            <a:pPr algn="ctr"/>
            <a:r>
              <a:rPr lang="en-US" sz="4400" b="1" dirty="0" smtClean="0">
                <a:solidFill>
                  <a:schemeClr val="bg1"/>
                </a:solidFill>
              </a:rPr>
              <a:t>“For </a:t>
            </a:r>
            <a:r>
              <a:rPr lang="en-US" sz="4400" b="1" u="sng" dirty="0" smtClean="0">
                <a:solidFill>
                  <a:srgbClr val="FFFF00"/>
                </a:solidFill>
              </a:rPr>
              <a:t>he is the minister of God to thee for good</a:t>
            </a:r>
            <a:r>
              <a:rPr lang="en-US" sz="4400" b="1" dirty="0" smtClean="0">
                <a:solidFill>
                  <a:schemeClr val="bg1"/>
                </a:solidFill>
              </a:rPr>
              <a:t>. But if thou do that which is evil, be afraid; for he </a:t>
            </a:r>
            <a:r>
              <a:rPr lang="en-US" sz="4400" b="1" dirty="0" err="1" smtClean="0">
                <a:solidFill>
                  <a:schemeClr val="bg1"/>
                </a:solidFill>
              </a:rPr>
              <a:t>beareth</a:t>
            </a:r>
            <a:r>
              <a:rPr lang="en-US" sz="4400" b="1" dirty="0" smtClean="0">
                <a:solidFill>
                  <a:schemeClr val="bg1"/>
                </a:solidFill>
              </a:rPr>
              <a:t> not the sword in vain: for </a:t>
            </a:r>
            <a:r>
              <a:rPr lang="en-US" sz="4400" b="1" u="sng" dirty="0" smtClean="0">
                <a:solidFill>
                  <a:srgbClr val="FFFF00"/>
                </a:solidFill>
              </a:rPr>
              <a:t>he is the minister of God</a:t>
            </a:r>
            <a:r>
              <a:rPr lang="en-US" sz="4400" b="1" dirty="0" smtClean="0">
                <a:solidFill>
                  <a:schemeClr val="bg1"/>
                </a:solidFill>
              </a:rPr>
              <a:t>, a </a:t>
            </a:r>
            <a:r>
              <a:rPr lang="en-US" sz="4400" b="1" dirty="0" err="1" smtClean="0">
                <a:solidFill>
                  <a:schemeClr val="bg1"/>
                </a:solidFill>
              </a:rPr>
              <a:t>revenger</a:t>
            </a:r>
            <a:r>
              <a:rPr lang="en-US" sz="4400" b="1" dirty="0" smtClean="0">
                <a:solidFill>
                  <a:schemeClr val="bg1"/>
                </a:solidFill>
              </a:rPr>
              <a:t> to </a:t>
            </a:r>
            <a:r>
              <a:rPr lang="en-US" sz="4400" b="1" i="1" dirty="0" smtClean="0">
                <a:solidFill>
                  <a:schemeClr val="bg1"/>
                </a:solidFill>
              </a:rPr>
              <a:t>execute</a:t>
            </a:r>
            <a:r>
              <a:rPr lang="en-US" sz="4400" b="1" dirty="0" smtClean="0">
                <a:solidFill>
                  <a:schemeClr val="bg1"/>
                </a:solidFill>
              </a:rPr>
              <a:t> wrath upon him that doeth evil</a:t>
            </a:r>
            <a:r>
              <a:rPr lang="en-US" sz="4400" b="1" dirty="0" smtClean="0">
                <a:solidFill>
                  <a:schemeClr val="bg1"/>
                </a:solidFill>
              </a:rPr>
              <a:t>.”</a:t>
            </a:r>
          </a:p>
          <a:p>
            <a:pPr algn="ctr"/>
            <a:r>
              <a:rPr lang="en-US" sz="4400" b="1" dirty="0" smtClean="0">
                <a:solidFill>
                  <a:srgbClr val="00B0F0"/>
                </a:solidFill>
              </a:rPr>
              <a:t>– Romans 13:4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2514600"/>
            <a:ext cx="9144000" cy="2123658"/>
          </a:xfrm>
          <a:prstGeom prst="rect">
            <a:avLst/>
          </a:prstGeom>
          <a:noFill/>
        </p:spPr>
        <p:txBody>
          <a:bodyPr wrap="square" rtlCol="0">
            <a:spAutoFit/>
          </a:bodyPr>
          <a:lstStyle/>
          <a:p>
            <a:pPr algn="ctr"/>
            <a:r>
              <a:rPr lang="en-US" sz="4400" b="1" dirty="0" smtClean="0">
                <a:solidFill>
                  <a:schemeClr val="bg1"/>
                </a:solidFill>
              </a:rPr>
              <a:t>“Wherefore </a:t>
            </a:r>
            <a:r>
              <a:rPr lang="en-US" sz="4400" b="1" i="1" dirty="0" smtClean="0">
                <a:solidFill>
                  <a:schemeClr val="bg1"/>
                </a:solidFill>
              </a:rPr>
              <a:t>ye</a:t>
            </a:r>
            <a:r>
              <a:rPr lang="en-US" sz="4400" b="1" dirty="0" smtClean="0">
                <a:solidFill>
                  <a:schemeClr val="bg1"/>
                </a:solidFill>
              </a:rPr>
              <a:t> must needs be subject, not only for wrath, but also for conscience sake</a:t>
            </a:r>
            <a:r>
              <a:rPr lang="en-US" sz="4400" b="1" dirty="0" smtClean="0">
                <a:solidFill>
                  <a:schemeClr val="bg1"/>
                </a:solidFill>
              </a:rPr>
              <a:t>.” </a:t>
            </a:r>
            <a:r>
              <a:rPr lang="en-US" sz="4400" b="1" dirty="0" smtClean="0">
                <a:solidFill>
                  <a:srgbClr val="00B0F0"/>
                </a:solidFill>
              </a:rPr>
              <a:t>– Romans 13:5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323439"/>
          </a:xfrm>
          <a:prstGeom prst="rect">
            <a:avLst/>
          </a:prstGeom>
          <a:noFill/>
        </p:spPr>
        <p:txBody>
          <a:bodyPr wrap="square" rtlCol="0" anchor="ctr">
            <a:spAutoFit/>
          </a:bodyPr>
          <a:lstStyle/>
          <a:p>
            <a:pPr algn="ctr"/>
            <a:r>
              <a:rPr lang="en-US" sz="8000" b="1" dirty="0" smtClean="0">
                <a:solidFill>
                  <a:schemeClr val="bg1"/>
                </a:solidFill>
              </a:rPr>
              <a:t>Answer 1</a:t>
            </a:r>
            <a:endParaRPr lang="en-US" sz="8000" b="1" dirty="0">
              <a:solidFill>
                <a:schemeClr val="bg1"/>
              </a:solidFill>
            </a:endParaRPr>
          </a:p>
        </p:txBody>
      </p:sp>
      <p:sp>
        <p:nvSpPr>
          <p:cNvPr id="5" name="TextBox 4"/>
          <p:cNvSpPr txBox="1"/>
          <p:nvPr/>
        </p:nvSpPr>
        <p:spPr>
          <a:xfrm>
            <a:off x="0" y="2514600"/>
            <a:ext cx="9144000" cy="2800767"/>
          </a:xfrm>
          <a:prstGeom prst="rect">
            <a:avLst/>
          </a:prstGeom>
          <a:noFill/>
        </p:spPr>
        <p:txBody>
          <a:bodyPr wrap="square" rtlCol="0">
            <a:spAutoFit/>
          </a:bodyPr>
          <a:lstStyle/>
          <a:p>
            <a:pPr algn="ctr"/>
            <a:r>
              <a:rPr lang="en-US" sz="4400" b="1" dirty="0" smtClean="0">
                <a:solidFill>
                  <a:schemeClr val="bg1"/>
                </a:solidFill>
              </a:rPr>
              <a:t>“For </a:t>
            </a:r>
            <a:r>
              <a:rPr lang="en-US" sz="4400" b="1" dirty="0" err="1" smtClean="0">
                <a:solidFill>
                  <a:schemeClr val="bg1"/>
                </a:solidFill>
              </a:rPr>
              <a:t>for</a:t>
            </a:r>
            <a:r>
              <a:rPr lang="en-US" sz="4400" b="1" dirty="0" smtClean="0">
                <a:solidFill>
                  <a:schemeClr val="bg1"/>
                </a:solidFill>
              </a:rPr>
              <a:t> this cause pay ye tribute also: for they are God's ministers, attending continually upon this very thing</a:t>
            </a:r>
            <a:r>
              <a:rPr lang="en-US" sz="4400" b="1" dirty="0" smtClean="0">
                <a:solidFill>
                  <a:schemeClr val="bg1"/>
                </a:solidFill>
              </a:rPr>
              <a:t>.”</a:t>
            </a:r>
          </a:p>
          <a:p>
            <a:pPr algn="ctr"/>
            <a:r>
              <a:rPr lang="en-US" sz="4400" b="1" dirty="0" smtClean="0">
                <a:solidFill>
                  <a:srgbClr val="00B0F0"/>
                </a:solidFill>
              </a:rPr>
              <a:t>– Romans 13:6 KJB</a:t>
            </a:r>
            <a:endParaRPr lang="en-US" sz="4400" b="1" dirty="0">
              <a:solidFill>
                <a:srgbClr val="00B0F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2865</TotalTime>
  <Words>2578</Words>
  <Application>Microsoft Office PowerPoint</Application>
  <PresentationFormat>On-screen Show (4:3)</PresentationFormat>
  <Paragraphs>215</Paragraphs>
  <Slides>63</Slides>
  <Notes>0</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AWHN</dc:creator>
  <cp:lastModifiedBy>AWHN</cp:lastModifiedBy>
  <cp:revision>759</cp:revision>
  <dcterms:created xsi:type="dcterms:W3CDTF">2019-07-24T23:25:26Z</dcterms:created>
  <dcterms:modified xsi:type="dcterms:W3CDTF">2019-08-02T00:34:39Z</dcterms:modified>
</cp:coreProperties>
</file>