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6" r:id="rId5"/>
    <p:sldId id="279" r:id="rId6"/>
    <p:sldId id="277" r:id="rId7"/>
    <p:sldId id="293" r:id="rId8"/>
    <p:sldId id="278" r:id="rId9"/>
    <p:sldId id="292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5" r:id="rId43"/>
    <p:sldId id="316" r:id="rId44"/>
    <p:sldId id="317" r:id="rId45"/>
    <p:sldId id="314" r:id="rId46"/>
    <p:sldId id="274" r:id="rId47"/>
    <p:sldId id="275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AAD59-2BA0-453B-B890-1795F02D4BDD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C931-1F7C-4659-9930-24920D428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respecialHDwallpap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9536"/>
            <a:ext cx="9144000" cy="51389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57200"/>
            <a:ext cx="9144000" cy="60016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Questions</a:t>
            </a:r>
          </a:p>
          <a:p>
            <a:pPr algn="ctr"/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&amp;</a:t>
            </a:r>
          </a:p>
          <a:p>
            <a:pPr algn="ctr"/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(Bible)</a:t>
            </a:r>
          </a:p>
          <a:p>
            <a:pPr algn="ctr"/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Answers</a:t>
            </a:r>
            <a:endParaRPr lang="en-US" sz="9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43000"/>
            <a:ext cx="9144000" cy="52629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Please notice that </a:t>
            </a:r>
            <a:r>
              <a:rPr lang="en-US" sz="4800" b="1" dirty="0" smtClean="0">
                <a:solidFill>
                  <a:srgbClr val="00B0F0"/>
                </a:solidFill>
              </a:rPr>
              <a:t>Matthew 5:32 KJB</a:t>
            </a:r>
            <a:r>
              <a:rPr lang="en-US" sz="4800" b="1" dirty="0" smtClean="0">
                <a:solidFill>
                  <a:schemeClr val="bg1"/>
                </a:solidFill>
              </a:rPr>
              <a:t> does </a:t>
            </a:r>
            <a:r>
              <a:rPr lang="en-US" sz="4800" b="1" u="sng" dirty="0" smtClean="0">
                <a:solidFill>
                  <a:srgbClr val="FFFF00"/>
                </a:solidFill>
              </a:rPr>
              <a:t>not</a:t>
            </a:r>
            <a:r>
              <a:rPr lang="en-US" sz="4800" b="1" dirty="0" smtClean="0">
                <a:solidFill>
                  <a:schemeClr val="bg1"/>
                </a:solidFill>
              </a:rPr>
              <a:t> say that a person in a marriage relationship whose partner commits ‘fornication’ </a:t>
            </a:r>
            <a:r>
              <a:rPr lang="en-US" sz="4800" b="1" u="sng" dirty="0" smtClean="0">
                <a:solidFill>
                  <a:srgbClr val="FFFF00"/>
                </a:solidFill>
              </a:rPr>
              <a:t>MUST</a:t>
            </a:r>
            <a:r>
              <a:rPr lang="en-US" sz="4800" b="1" dirty="0" smtClean="0">
                <a:solidFill>
                  <a:schemeClr val="bg1"/>
                </a:solidFill>
              </a:rPr>
              <a:t> divorce.  It only says that a ‘divorce’ in that single circumstance is </a:t>
            </a:r>
            <a:r>
              <a:rPr lang="en-US" sz="4800" b="1" u="sng" dirty="0" smtClean="0">
                <a:solidFill>
                  <a:schemeClr val="bg1"/>
                </a:solidFill>
              </a:rPr>
              <a:t>legally allowable</a:t>
            </a:r>
            <a:r>
              <a:rPr lang="en-US" sz="4800" b="1" dirty="0" smtClean="0">
                <a:solidFill>
                  <a:schemeClr val="bg1"/>
                </a:solidFill>
              </a:rPr>
              <a:t>.</a:t>
            </a:r>
            <a:endParaRPr lang="en-US" sz="4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590800"/>
            <a:ext cx="9144000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“</a:t>
            </a:r>
            <a:r>
              <a:rPr lang="en-US" sz="4800" b="1" dirty="0" smtClean="0">
                <a:solidFill>
                  <a:schemeClr val="bg1"/>
                </a:solidFill>
              </a:rPr>
              <a:t>For </a:t>
            </a:r>
            <a:r>
              <a:rPr lang="en-US" sz="4800" b="1" u="sng" dirty="0" smtClean="0">
                <a:solidFill>
                  <a:srgbClr val="FFFF00"/>
                </a:solidFill>
              </a:rPr>
              <a:t>the LORD</a:t>
            </a:r>
            <a:r>
              <a:rPr lang="en-US" sz="4800" b="1" dirty="0" smtClean="0">
                <a:solidFill>
                  <a:schemeClr val="bg1"/>
                </a:solidFill>
              </a:rPr>
              <a:t>, the God of Israel, </a:t>
            </a:r>
            <a:r>
              <a:rPr lang="en-US" sz="4800" b="1" dirty="0" err="1" smtClean="0">
                <a:solidFill>
                  <a:schemeClr val="bg1"/>
                </a:solidFill>
              </a:rPr>
              <a:t>saith</a:t>
            </a:r>
            <a:r>
              <a:rPr lang="en-US" sz="4800" b="1" dirty="0" smtClean="0">
                <a:solidFill>
                  <a:schemeClr val="bg1"/>
                </a:solidFill>
              </a:rPr>
              <a:t> that </a:t>
            </a:r>
            <a:r>
              <a:rPr lang="en-US" sz="4800" b="1" u="sng" dirty="0" smtClean="0">
                <a:solidFill>
                  <a:srgbClr val="FFFF00"/>
                </a:solidFill>
              </a:rPr>
              <a:t>he </a:t>
            </a:r>
            <a:r>
              <a:rPr lang="en-US" sz="4800" b="1" u="sng" dirty="0" err="1" smtClean="0">
                <a:solidFill>
                  <a:srgbClr val="FFFF00"/>
                </a:solidFill>
              </a:rPr>
              <a:t>hateth</a:t>
            </a:r>
            <a:r>
              <a:rPr lang="en-US" sz="4800" b="1" u="sng" dirty="0" smtClean="0">
                <a:solidFill>
                  <a:srgbClr val="FFFF00"/>
                </a:solidFill>
              </a:rPr>
              <a:t> </a:t>
            </a:r>
            <a:r>
              <a:rPr lang="en-US" sz="4800" b="1" u="sng" dirty="0" smtClean="0">
                <a:solidFill>
                  <a:srgbClr val="FFFF00"/>
                </a:solidFill>
              </a:rPr>
              <a:t>putting</a:t>
            </a:r>
          </a:p>
          <a:p>
            <a:pPr algn="ctr"/>
            <a:r>
              <a:rPr lang="en-US" sz="4800" b="1" u="sng" dirty="0" smtClean="0">
                <a:solidFill>
                  <a:srgbClr val="FFFF00"/>
                </a:solidFill>
              </a:rPr>
              <a:t>away</a:t>
            </a:r>
            <a:r>
              <a:rPr lang="en-US" sz="4800" b="1" dirty="0" smtClean="0">
                <a:solidFill>
                  <a:schemeClr val="bg1"/>
                </a:solidFill>
              </a:rPr>
              <a:t> …” </a:t>
            </a:r>
            <a:r>
              <a:rPr lang="en-US" sz="4800" b="1" dirty="0" smtClean="0">
                <a:solidFill>
                  <a:srgbClr val="00B0F0"/>
                </a:solidFill>
              </a:rPr>
              <a:t>– Malachi 2:16 KJB</a:t>
            </a:r>
            <a:endParaRPr lang="en-US" sz="4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590800"/>
            <a:ext cx="9144000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“What </a:t>
            </a:r>
            <a:r>
              <a:rPr lang="en-US" sz="4800" b="1" dirty="0" smtClean="0">
                <a:solidFill>
                  <a:schemeClr val="bg1"/>
                </a:solidFill>
              </a:rPr>
              <a:t>therefore God hath joined together, let </a:t>
            </a:r>
            <a:r>
              <a:rPr lang="en-US" sz="4800" b="1" u="sng" dirty="0" smtClean="0">
                <a:solidFill>
                  <a:srgbClr val="FFFF00"/>
                </a:solidFill>
              </a:rPr>
              <a:t>not</a:t>
            </a:r>
            <a:r>
              <a:rPr lang="en-US" sz="4800" b="1" dirty="0" smtClean="0">
                <a:solidFill>
                  <a:schemeClr val="bg1"/>
                </a:solidFill>
              </a:rPr>
              <a:t> man put asunder</a:t>
            </a:r>
            <a:r>
              <a:rPr lang="en-US" sz="4800" b="1" dirty="0" smtClean="0">
                <a:solidFill>
                  <a:schemeClr val="bg1"/>
                </a:solidFill>
              </a:rPr>
              <a:t>.” </a:t>
            </a:r>
            <a:r>
              <a:rPr lang="en-US" sz="4800" b="1" dirty="0" smtClean="0">
                <a:solidFill>
                  <a:srgbClr val="00B0F0"/>
                </a:solidFill>
              </a:rPr>
              <a:t>– Mark 10:9 KJB</a:t>
            </a:r>
            <a:endParaRPr lang="en-US" sz="4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43000"/>
            <a:ext cx="9144000" cy="50167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Any other reason, than the one possible exception (‘fornication’) given by Jesus in </a:t>
            </a:r>
            <a:r>
              <a:rPr lang="en-US" sz="4000" b="1" dirty="0" smtClean="0">
                <a:solidFill>
                  <a:srgbClr val="00B0F0"/>
                </a:solidFill>
              </a:rPr>
              <a:t>Matthew 5:32 KJB</a:t>
            </a:r>
            <a:r>
              <a:rPr lang="en-US" sz="4000" b="1" dirty="0" smtClean="0">
                <a:solidFill>
                  <a:schemeClr val="bg1"/>
                </a:solidFill>
              </a:rPr>
              <a:t>, is </a:t>
            </a:r>
            <a:r>
              <a:rPr lang="en-US" sz="4000" b="1" u="sng" dirty="0" smtClean="0">
                <a:solidFill>
                  <a:srgbClr val="FFFF00"/>
                </a:solidFill>
              </a:rPr>
              <a:t>not</a:t>
            </a:r>
            <a:r>
              <a:rPr lang="en-US" sz="4000" b="1" dirty="0" smtClean="0">
                <a:solidFill>
                  <a:schemeClr val="bg1"/>
                </a:solidFill>
              </a:rPr>
              <a:t> legal (scriptural) grounds for ‘divorce’.  Any such illegal ‘divorce’ which takes place, with persons marrying another after, are committing ‘adultery’ with other persons; breaking God’s commandment (</a:t>
            </a:r>
            <a:r>
              <a:rPr lang="en-US" sz="4000" b="1" dirty="0" err="1" smtClean="0">
                <a:solidFill>
                  <a:srgbClr val="00B0F0"/>
                </a:solidFill>
              </a:rPr>
              <a:t>Exo</a:t>
            </a:r>
            <a:r>
              <a:rPr lang="en-US" sz="4000" b="1" dirty="0" smtClean="0">
                <a:solidFill>
                  <a:srgbClr val="00B0F0"/>
                </a:solidFill>
              </a:rPr>
              <a:t>. 20:14 KJB</a:t>
            </a:r>
            <a:r>
              <a:rPr lang="en-US" sz="4000" b="1" dirty="0" smtClean="0">
                <a:solidFill>
                  <a:schemeClr val="bg1"/>
                </a:solidFill>
              </a:rPr>
              <a:t>).</a:t>
            </a:r>
            <a:endParaRPr lang="en-US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00200"/>
            <a:ext cx="9144000" cy="42473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en-US" sz="5400" b="1" dirty="0" smtClean="0">
                <a:solidFill>
                  <a:schemeClr val="bg1"/>
                </a:solidFill>
              </a:rPr>
              <a:t>And he </a:t>
            </a:r>
            <a:r>
              <a:rPr lang="en-US" sz="5400" b="1" dirty="0" err="1" smtClean="0">
                <a:solidFill>
                  <a:schemeClr val="bg1"/>
                </a:solidFill>
              </a:rPr>
              <a:t>saith</a:t>
            </a:r>
            <a:r>
              <a:rPr lang="en-US" sz="5400" b="1" dirty="0" smtClean="0">
                <a:solidFill>
                  <a:schemeClr val="bg1"/>
                </a:solidFill>
              </a:rPr>
              <a:t> unto them, </a:t>
            </a:r>
            <a:r>
              <a:rPr lang="en-US" sz="5400" b="1" u="sng" dirty="0" smtClean="0">
                <a:solidFill>
                  <a:srgbClr val="FFFF00"/>
                </a:solidFill>
              </a:rPr>
              <a:t>Whosoever</a:t>
            </a:r>
            <a:r>
              <a:rPr lang="en-US" sz="5400" b="1" dirty="0" smtClean="0">
                <a:solidFill>
                  <a:schemeClr val="bg1"/>
                </a:solidFill>
              </a:rPr>
              <a:t> shall put away his wife, and marry another, </a:t>
            </a:r>
            <a:r>
              <a:rPr lang="en-US" sz="5400" b="1" dirty="0" err="1" smtClean="0">
                <a:solidFill>
                  <a:schemeClr val="bg1"/>
                </a:solidFill>
              </a:rPr>
              <a:t>committeth</a:t>
            </a:r>
            <a:r>
              <a:rPr lang="en-US" sz="5400" b="1" dirty="0" smtClean="0">
                <a:solidFill>
                  <a:schemeClr val="bg1"/>
                </a:solidFill>
              </a:rPr>
              <a:t> adultery against her</a:t>
            </a:r>
            <a:r>
              <a:rPr lang="en-US" sz="5400" b="1" dirty="0" smtClean="0">
                <a:solidFill>
                  <a:schemeClr val="bg1"/>
                </a:solidFill>
              </a:rPr>
              <a:t>.” </a:t>
            </a:r>
            <a:r>
              <a:rPr lang="en-US" sz="5400" b="1" dirty="0" smtClean="0">
                <a:solidFill>
                  <a:srgbClr val="00B0F0"/>
                </a:solidFill>
              </a:rPr>
              <a:t>– Mark 10:11 KJB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00200"/>
            <a:ext cx="9144000" cy="42473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en-US" sz="5400" b="1" u="sng" dirty="0" smtClean="0">
                <a:solidFill>
                  <a:srgbClr val="FFFF00"/>
                </a:solidFill>
              </a:rPr>
              <a:t>And</a:t>
            </a:r>
            <a:r>
              <a:rPr lang="en-US" sz="5400" b="1" dirty="0" smtClean="0">
                <a:solidFill>
                  <a:schemeClr val="bg1"/>
                </a:solidFill>
              </a:rPr>
              <a:t> if a woman shall put away her husband, and be married to another, she </a:t>
            </a:r>
            <a:r>
              <a:rPr lang="en-US" sz="5400" b="1" dirty="0" err="1" smtClean="0">
                <a:solidFill>
                  <a:schemeClr val="bg1"/>
                </a:solidFill>
              </a:rPr>
              <a:t>committeth</a:t>
            </a:r>
            <a:r>
              <a:rPr lang="en-US" sz="5400" b="1" dirty="0" smtClean="0">
                <a:solidFill>
                  <a:schemeClr val="bg1"/>
                </a:solidFill>
              </a:rPr>
              <a:t> adultery</a:t>
            </a:r>
            <a:r>
              <a:rPr lang="en-US" sz="5400" b="1" dirty="0" smtClean="0">
                <a:solidFill>
                  <a:schemeClr val="bg1"/>
                </a:solidFill>
              </a:rPr>
              <a:t>.”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Mark 10:12 KJB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0"/>
            <a:ext cx="9144000" cy="41549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“</a:t>
            </a:r>
            <a:r>
              <a:rPr lang="en-US" sz="4400" b="1" dirty="0" smtClean="0">
                <a:solidFill>
                  <a:schemeClr val="bg1"/>
                </a:solidFill>
              </a:rPr>
              <a:t>For </a:t>
            </a:r>
            <a:r>
              <a:rPr lang="en-US" sz="4400" b="1" u="sng" dirty="0" smtClean="0">
                <a:solidFill>
                  <a:srgbClr val="FFFF00"/>
                </a:solidFill>
              </a:rPr>
              <a:t>the woman</a:t>
            </a:r>
            <a:r>
              <a:rPr lang="en-US" sz="4400" b="1" dirty="0" smtClean="0">
                <a:solidFill>
                  <a:schemeClr val="bg1"/>
                </a:solidFill>
              </a:rPr>
              <a:t> which hath an husband </a:t>
            </a:r>
            <a:r>
              <a:rPr lang="en-US" sz="4400" b="1" u="sng" dirty="0" smtClean="0">
                <a:solidFill>
                  <a:srgbClr val="FFFF00"/>
                </a:solidFill>
              </a:rPr>
              <a:t>is bound by the law to </a:t>
            </a:r>
            <a:r>
              <a:rPr lang="en-US" sz="4400" b="1" i="1" u="sng" dirty="0" smtClean="0">
                <a:solidFill>
                  <a:srgbClr val="FFFF00"/>
                </a:solidFill>
              </a:rPr>
              <a:t>her</a:t>
            </a:r>
            <a:r>
              <a:rPr lang="en-US" sz="4400" b="1" u="sng" dirty="0" smtClean="0">
                <a:solidFill>
                  <a:srgbClr val="FFFF00"/>
                </a:solidFill>
              </a:rPr>
              <a:t> husband so long as he </a:t>
            </a:r>
            <a:r>
              <a:rPr lang="en-US" sz="4400" b="1" u="sng" dirty="0" err="1" smtClean="0">
                <a:solidFill>
                  <a:srgbClr val="FFFF00"/>
                </a:solidFill>
              </a:rPr>
              <a:t>liveth</a:t>
            </a:r>
            <a:r>
              <a:rPr lang="en-US" sz="4400" b="1" dirty="0" smtClean="0">
                <a:solidFill>
                  <a:schemeClr val="bg1"/>
                </a:solidFill>
              </a:rPr>
              <a:t>; but if the husband be dead, she is loosed from the law of </a:t>
            </a:r>
            <a:r>
              <a:rPr lang="en-US" sz="4400" b="1" i="1" dirty="0" smtClean="0">
                <a:solidFill>
                  <a:schemeClr val="bg1"/>
                </a:solidFill>
              </a:rPr>
              <a:t>her</a:t>
            </a:r>
            <a:r>
              <a:rPr lang="en-US" sz="4400" b="1" dirty="0" smtClean="0">
                <a:solidFill>
                  <a:schemeClr val="bg1"/>
                </a:solidFill>
              </a:rPr>
              <a:t> husband</a:t>
            </a:r>
            <a:r>
              <a:rPr lang="en-US" sz="4400" b="1" dirty="0" smtClean="0">
                <a:solidFill>
                  <a:schemeClr val="bg1"/>
                </a:solidFill>
              </a:rPr>
              <a:t>.”</a:t>
            </a:r>
          </a:p>
          <a:p>
            <a:pPr algn="ctr"/>
            <a:r>
              <a:rPr lang="en-US" sz="4400" b="1" dirty="0" smtClean="0">
                <a:solidFill>
                  <a:srgbClr val="00B0F0"/>
                </a:solidFill>
              </a:rPr>
              <a:t>– Romans 7:2 KJB</a:t>
            </a:r>
            <a:endParaRPr lang="en-US" sz="4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0"/>
            <a:ext cx="9144000" cy="48320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“</a:t>
            </a:r>
            <a:r>
              <a:rPr lang="en-US" sz="4400" b="1" dirty="0" smtClean="0">
                <a:solidFill>
                  <a:schemeClr val="bg1"/>
                </a:solidFill>
              </a:rPr>
              <a:t>So then </a:t>
            </a:r>
            <a:r>
              <a:rPr lang="en-US" sz="4400" b="1" u="sng" dirty="0" smtClean="0">
                <a:solidFill>
                  <a:srgbClr val="FFFF00"/>
                </a:solidFill>
              </a:rPr>
              <a:t>if, while </a:t>
            </a:r>
            <a:r>
              <a:rPr lang="en-US" sz="4400" b="1" i="1" u="sng" dirty="0" smtClean="0">
                <a:solidFill>
                  <a:srgbClr val="FFFF00"/>
                </a:solidFill>
              </a:rPr>
              <a:t>her</a:t>
            </a:r>
            <a:r>
              <a:rPr lang="en-US" sz="4400" b="1" u="sng" dirty="0" smtClean="0">
                <a:solidFill>
                  <a:srgbClr val="FFFF00"/>
                </a:solidFill>
              </a:rPr>
              <a:t> husband </a:t>
            </a:r>
            <a:r>
              <a:rPr lang="en-US" sz="4400" b="1" u="sng" dirty="0" err="1" smtClean="0">
                <a:solidFill>
                  <a:srgbClr val="FFFF00"/>
                </a:solidFill>
              </a:rPr>
              <a:t>liveth</a:t>
            </a:r>
            <a:r>
              <a:rPr lang="en-US" sz="4400" b="1" u="sng" dirty="0" smtClean="0">
                <a:solidFill>
                  <a:srgbClr val="FFFF00"/>
                </a:solidFill>
              </a:rPr>
              <a:t>, she be married to another man, she shall be called an adulteress</a:t>
            </a:r>
            <a:r>
              <a:rPr lang="en-US" sz="4400" b="1" dirty="0" smtClean="0">
                <a:solidFill>
                  <a:schemeClr val="bg1"/>
                </a:solidFill>
              </a:rPr>
              <a:t>: but if her husband be dead, she is free from that law; so that she is no adulteress, though she be married to another man</a:t>
            </a:r>
            <a:r>
              <a:rPr lang="en-US" sz="4400" b="1" dirty="0" smtClean="0">
                <a:solidFill>
                  <a:schemeClr val="bg1"/>
                </a:solidFill>
              </a:rPr>
              <a:t>.” </a:t>
            </a:r>
            <a:r>
              <a:rPr lang="en-US" sz="4400" b="1" dirty="0" smtClean="0">
                <a:solidFill>
                  <a:srgbClr val="00B0F0"/>
                </a:solidFill>
              </a:rPr>
              <a:t>– Romans 7:3 KJB</a:t>
            </a:r>
            <a:endParaRPr lang="en-US" sz="4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905000"/>
            <a:ext cx="9144000" cy="34778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“</a:t>
            </a:r>
            <a:r>
              <a:rPr lang="en-US" sz="4400" b="1" u="sng" dirty="0" smtClean="0">
                <a:solidFill>
                  <a:srgbClr val="FFFF00"/>
                </a:solidFill>
              </a:rPr>
              <a:t>T</a:t>
            </a:r>
            <a:r>
              <a:rPr lang="en-US" sz="4400" b="1" u="sng" dirty="0" smtClean="0">
                <a:solidFill>
                  <a:srgbClr val="FFFF00"/>
                </a:solidFill>
              </a:rPr>
              <a:t>he </a:t>
            </a:r>
            <a:r>
              <a:rPr lang="en-US" sz="4400" b="1" u="sng" dirty="0" smtClean="0">
                <a:solidFill>
                  <a:srgbClr val="FFFF00"/>
                </a:solidFill>
              </a:rPr>
              <a:t>wife is bound by the law as long as her husband </a:t>
            </a:r>
            <a:r>
              <a:rPr lang="en-US" sz="4400" b="1" u="sng" dirty="0" err="1" smtClean="0">
                <a:solidFill>
                  <a:srgbClr val="FFFF00"/>
                </a:solidFill>
              </a:rPr>
              <a:t>liveth</a:t>
            </a:r>
            <a:r>
              <a:rPr lang="en-US" sz="4400" b="1" dirty="0" smtClean="0">
                <a:solidFill>
                  <a:schemeClr val="bg1"/>
                </a:solidFill>
              </a:rPr>
              <a:t>; but if her husband be dead, she is at liberty to be married to whom she will; only in the Lord</a:t>
            </a:r>
            <a:r>
              <a:rPr lang="en-US" sz="4400" b="1" dirty="0" smtClean="0">
                <a:solidFill>
                  <a:schemeClr val="bg1"/>
                </a:solidFill>
              </a:rPr>
              <a:t>.” </a:t>
            </a:r>
            <a:r>
              <a:rPr lang="en-US" sz="4400" b="1" dirty="0" smtClean="0">
                <a:solidFill>
                  <a:srgbClr val="00B0F0"/>
                </a:solidFill>
              </a:rPr>
              <a:t>– 1 Corinthians 7:39 KJB</a:t>
            </a:r>
            <a:endParaRPr lang="en-US" sz="4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9144000" cy="41549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Why?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Because the ‘married’ are no longer two flesh, but ‘one flesh’.</a:t>
            </a:r>
            <a:endParaRPr lang="en-US" sz="6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Question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“Is it allowed to Divorce your Husband or Wife and (get) Remarried (married) again? … When (while) the Husband or Wife (is) still alive?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5078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en-US" sz="5400" b="1" dirty="0" smtClean="0">
                <a:solidFill>
                  <a:schemeClr val="bg1"/>
                </a:solidFill>
              </a:rPr>
              <a:t>Therefore shall a man leave his father and his mother, and shall cleave unto his wife: and </a:t>
            </a:r>
            <a:r>
              <a:rPr lang="en-US" sz="5400" b="1" u="sng" dirty="0" smtClean="0">
                <a:solidFill>
                  <a:srgbClr val="FFFF00"/>
                </a:solidFill>
              </a:rPr>
              <a:t>they</a:t>
            </a:r>
            <a:r>
              <a:rPr lang="en-US" sz="5400" b="1" dirty="0" smtClean="0">
                <a:solidFill>
                  <a:schemeClr val="bg1"/>
                </a:solidFill>
              </a:rPr>
              <a:t> shall be </a:t>
            </a:r>
            <a:r>
              <a:rPr lang="en-US" sz="5400" b="1" u="sng" dirty="0" smtClean="0">
                <a:solidFill>
                  <a:srgbClr val="FFFF00"/>
                </a:solidFill>
              </a:rPr>
              <a:t>one flesh</a:t>
            </a:r>
            <a:r>
              <a:rPr lang="en-US" sz="5400" b="1" dirty="0" smtClean="0">
                <a:solidFill>
                  <a:schemeClr val="bg1"/>
                </a:solidFill>
              </a:rPr>
              <a:t>.”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Genesis 2:24 KJB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(see also </a:t>
            </a:r>
            <a:r>
              <a:rPr lang="en-US" sz="5400" b="1" dirty="0" smtClean="0">
                <a:solidFill>
                  <a:srgbClr val="00B0F0"/>
                </a:solidFill>
              </a:rPr>
              <a:t>Eph. 5:31 KJB</a:t>
            </a:r>
            <a:r>
              <a:rPr lang="en-US" sz="5400" b="1" dirty="0" smtClean="0">
                <a:solidFill>
                  <a:schemeClr val="bg1"/>
                </a:solidFill>
              </a:rPr>
              <a:t>)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95400"/>
            <a:ext cx="9144000" cy="5078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So, to marry an illegally ‘divorced’ person (male or femal</a:t>
            </a:r>
            <a:r>
              <a:rPr lang="en-US" sz="5400" b="1" dirty="0" smtClean="0">
                <a:solidFill>
                  <a:schemeClr val="bg1"/>
                </a:solidFill>
              </a:rPr>
              <a:t>e), it is as if you are actually uniting with the ‘flesh’ of the other half of the person ‘married’ (male or female).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0"/>
            <a:ext cx="9144000" cy="42473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Another situation that the scripture (KJB) describes is that of an ‘unbeliever’ who abandons (leaves) the married spouse, see </a:t>
            </a:r>
            <a:r>
              <a:rPr lang="en-US" sz="5400" b="1" dirty="0" smtClean="0">
                <a:solidFill>
                  <a:srgbClr val="00B0F0"/>
                </a:solidFill>
              </a:rPr>
              <a:t>1 Cor. 7:10-16 KJB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0"/>
            <a:ext cx="9144000" cy="42473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“And </a:t>
            </a:r>
            <a:r>
              <a:rPr lang="en-US" sz="5400" b="1" dirty="0" smtClean="0">
                <a:solidFill>
                  <a:schemeClr val="bg1"/>
                </a:solidFill>
              </a:rPr>
              <a:t>unto the married I command, </a:t>
            </a:r>
            <a:r>
              <a:rPr lang="en-US" sz="5400" b="1" i="1" dirty="0" smtClean="0">
                <a:solidFill>
                  <a:schemeClr val="bg1"/>
                </a:solidFill>
              </a:rPr>
              <a:t>yet</a:t>
            </a:r>
            <a:r>
              <a:rPr lang="en-US" sz="5400" b="1" dirty="0" smtClean="0">
                <a:solidFill>
                  <a:schemeClr val="bg1"/>
                </a:solidFill>
              </a:rPr>
              <a:t> not I, but the Lord, Let not the wife depart from </a:t>
            </a:r>
            <a:r>
              <a:rPr lang="en-US" sz="5400" b="1" i="1" dirty="0" smtClean="0">
                <a:solidFill>
                  <a:schemeClr val="bg1"/>
                </a:solidFill>
              </a:rPr>
              <a:t>her</a:t>
            </a:r>
            <a:r>
              <a:rPr lang="en-US" sz="5400" b="1" dirty="0" smtClean="0">
                <a:solidFill>
                  <a:schemeClr val="bg1"/>
                </a:solidFill>
              </a:rPr>
              <a:t> husband</a:t>
            </a:r>
            <a:r>
              <a:rPr lang="en-US" sz="5400" b="1" dirty="0" smtClean="0">
                <a:solidFill>
                  <a:schemeClr val="bg1"/>
                </a:solidFill>
              </a:rPr>
              <a:t>:”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1 Corinthians 7:10 KJB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5078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en-US" sz="5400" b="1" dirty="0" smtClean="0">
                <a:solidFill>
                  <a:schemeClr val="bg1"/>
                </a:solidFill>
              </a:rPr>
              <a:t>But and if she depart, let her remain unmarried, or be reconciled to </a:t>
            </a:r>
            <a:r>
              <a:rPr lang="en-US" sz="5400" b="1" i="1" dirty="0" smtClean="0">
                <a:solidFill>
                  <a:schemeClr val="bg1"/>
                </a:solidFill>
              </a:rPr>
              <a:t>her</a:t>
            </a:r>
            <a:r>
              <a:rPr lang="en-US" sz="5400" b="1" dirty="0" smtClean="0">
                <a:solidFill>
                  <a:schemeClr val="bg1"/>
                </a:solidFill>
              </a:rPr>
              <a:t> husband: and let not the husband put away </a:t>
            </a:r>
            <a:r>
              <a:rPr lang="en-US" sz="5400" b="1" i="1" dirty="0" smtClean="0">
                <a:solidFill>
                  <a:schemeClr val="bg1"/>
                </a:solidFill>
              </a:rPr>
              <a:t>his</a:t>
            </a:r>
            <a:r>
              <a:rPr lang="en-US" sz="5400" b="1" dirty="0" smtClean="0">
                <a:solidFill>
                  <a:schemeClr val="bg1"/>
                </a:solidFill>
              </a:rPr>
              <a:t> wife</a:t>
            </a:r>
            <a:r>
              <a:rPr lang="en-US" sz="5400" b="1" dirty="0" smtClean="0">
                <a:solidFill>
                  <a:schemeClr val="bg1"/>
                </a:solidFill>
              </a:rPr>
              <a:t>.”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1 Corinthians 7:11 KJB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5078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en-US" sz="5400" b="1" dirty="0" smtClean="0">
                <a:solidFill>
                  <a:schemeClr val="bg1"/>
                </a:solidFill>
              </a:rPr>
              <a:t>But to the rest speak I, not the Lord: If any brother hath a wife that believeth not, and she be pleased to dwell with him, let him not put her away</a:t>
            </a:r>
            <a:r>
              <a:rPr lang="en-US" sz="5400" b="1" dirty="0" smtClean="0">
                <a:solidFill>
                  <a:schemeClr val="bg1"/>
                </a:solidFill>
              </a:rPr>
              <a:t>.”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1 Corinthians 7:12 KJB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5078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en-US" sz="5400" b="1" dirty="0" smtClean="0">
                <a:solidFill>
                  <a:schemeClr val="bg1"/>
                </a:solidFill>
              </a:rPr>
              <a:t>And the woman which hath an husband that believeth not, and if he be pleased to dwell with her, let her not leave him</a:t>
            </a:r>
            <a:r>
              <a:rPr lang="en-US" sz="5400" b="1" dirty="0" smtClean="0">
                <a:solidFill>
                  <a:schemeClr val="bg1"/>
                </a:solidFill>
              </a:rPr>
              <a:t>.”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1 Corinthians 7:13 KJB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52629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“</a:t>
            </a:r>
            <a:r>
              <a:rPr lang="en-US" sz="4800" b="1" dirty="0" smtClean="0">
                <a:solidFill>
                  <a:schemeClr val="bg1"/>
                </a:solidFill>
              </a:rPr>
              <a:t>For the unbelieving husband is sanctified by the wife, and the unbelieving wife is sanctified by the husband: else were your children unclean; but now are they holy. </a:t>
            </a:r>
            <a:r>
              <a:rPr lang="en-US" sz="4800" b="1" dirty="0" smtClean="0">
                <a:solidFill>
                  <a:schemeClr val="bg1"/>
                </a:solidFill>
              </a:rPr>
              <a:t>”</a:t>
            </a:r>
          </a:p>
          <a:p>
            <a:pPr algn="ctr"/>
            <a:r>
              <a:rPr lang="en-US" sz="4800" b="1" dirty="0" smtClean="0">
                <a:solidFill>
                  <a:srgbClr val="00B0F0"/>
                </a:solidFill>
              </a:rPr>
              <a:t>– 1 Corinthians 7:14 KJB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5078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en-US" sz="5400" b="1" dirty="0" smtClean="0">
                <a:solidFill>
                  <a:schemeClr val="bg1"/>
                </a:solidFill>
              </a:rPr>
              <a:t>But if the unbelieving depart, let him depart. A brother or a sister is not under bondage in such </a:t>
            </a:r>
            <a:r>
              <a:rPr lang="en-US" sz="5400" b="1" i="1" dirty="0" smtClean="0">
                <a:solidFill>
                  <a:schemeClr val="bg1"/>
                </a:solidFill>
              </a:rPr>
              <a:t>cases</a:t>
            </a:r>
            <a:r>
              <a:rPr lang="en-US" sz="5400" b="1" dirty="0" smtClean="0">
                <a:solidFill>
                  <a:schemeClr val="bg1"/>
                </a:solidFill>
              </a:rPr>
              <a:t>: but God hath called us to peace</a:t>
            </a:r>
            <a:r>
              <a:rPr lang="en-US" sz="5400" b="1" dirty="0" smtClean="0">
                <a:solidFill>
                  <a:schemeClr val="bg1"/>
                </a:solidFill>
              </a:rPr>
              <a:t>.”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1 Corinthians 7:15 KJB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5078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en-US" sz="5400" b="1" dirty="0" smtClean="0">
                <a:solidFill>
                  <a:schemeClr val="bg1"/>
                </a:solidFill>
              </a:rPr>
              <a:t>For what </a:t>
            </a:r>
            <a:r>
              <a:rPr lang="en-US" sz="5400" b="1" dirty="0" err="1" smtClean="0">
                <a:solidFill>
                  <a:schemeClr val="bg1"/>
                </a:solidFill>
              </a:rPr>
              <a:t>knowest</a:t>
            </a:r>
            <a:r>
              <a:rPr lang="en-US" sz="5400" b="1" dirty="0" smtClean="0">
                <a:solidFill>
                  <a:schemeClr val="bg1"/>
                </a:solidFill>
              </a:rPr>
              <a:t> thou, O wife, whether thou </a:t>
            </a:r>
            <a:r>
              <a:rPr lang="en-US" sz="5400" b="1" dirty="0" err="1" smtClean="0">
                <a:solidFill>
                  <a:schemeClr val="bg1"/>
                </a:solidFill>
              </a:rPr>
              <a:t>shalt</a:t>
            </a:r>
            <a:r>
              <a:rPr lang="en-US" sz="5400" b="1" dirty="0" smtClean="0">
                <a:solidFill>
                  <a:schemeClr val="bg1"/>
                </a:solidFill>
              </a:rPr>
              <a:t> save </a:t>
            </a:r>
            <a:r>
              <a:rPr lang="en-US" sz="5400" b="1" i="1" dirty="0" smtClean="0">
                <a:solidFill>
                  <a:schemeClr val="bg1"/>
                </a:solidFill>
              </a:rPr>
              <a:t>thy</a:t>
            </a:r>
            <a:r>
              <a:rPr lang="en-US" sz="5400" b="1" dirty="0" smtClean="0">
                <a:solidFill>
                  <a:schemeClr val="bg1"/>
                </a:solidFill>
              </a:rPr>
              <a:t> husband? or how </a:t>
            </a:r>
            <a:r>
              <a:rPr lang="en-US" sz="5400" b="1" dirty="0" err="1" smtClean="0">
                <a:solidFill>
                  <a:schemeClr val="bg1"/>
                </a:solidFill>
              </a:rPr>
              <a:t>knowest</a:t>
            </a:r>
            <a:r>
              <a:rPr lang="en-US" sz="5400" b="1" dirty="0" smtClean="0">
                <a:solidFill>
                  <a:schemeClr val="bg1"/>
                </a:solidFill>
              </a:rPr>
              <a:t> thou, O man, whether thou </a:t>
            </a:r>
            <a:r>
              <a:rPr lang="en-US" sz="5400" b="1" dirty="0" err="1" smtClean="0">
                <a:solidFill>
                  <a:schemeClr val="bg1"/>
                </a:solidFill>
              </a:rPr>
              <a:t>shalt</a:t>
            </a:r>
            <a:r>
              <a:rPr lang="en-US" sz="5400" b="1" dirty="0" smtClean="0">
                <a:solidFill>
                  <a:schemeClr val="bg1"/>
                </a:solidFill>
              </a:rPr>
              <a:t> save </a:t>
            </a:r>
            <a:r>
              <a:rPr lang="en-US" sz="5400" b="1" i="1" dirty="0" smtClean="0">
                <a:solidFill>
                  <a:schemeClr val="bg1"/>
                </a:solidFill>
              </a:rPr>
              <a:t>thy</a:t>
            </a:r>
            <a:r>
              <a:rPr lang="en-US" sz="5400" b="1" dirty="0" smtClean="0">
                <a:solidFill>
                  <a:schemeClr val="bg1"/>
                </a:solidFill>
              </a:rPr>
              <a:t> wife</a:t>
            </a:r>
            <a:r>
              <a:rPr lang="en-US" sz="5400" b="1" dirty="0" smtClean="0">
                <a:solidFill>
                  <a:schemeClr val="bg1"/>
                </a:solidFill>
              </a:rPr>
              <a:t>?”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1 Corinthians 7:16 KJB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489364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200" b="1" dirty="0" smtClean="0">
                <a:solidFill>
                  <a:schemeClr val="bg1"/>
                </a:solidFill>
              </a:rPr>
              <a:t>The answer </a:t>
            </a:r>
            <a:r>
              <a:rPr lang="en-US" sz="5200" b="1" dirty="0" smtClean="0">
                <a:solidFill>
                  <a:schemeClr val="bg1"/>
                </a:solidFill>
              </a:rPr>
              <a:t>(</a:t>
            </a:r>
            <a:r>
              <a:rPr lang="en-US" sz="5200" b="1" dirty="0" smtClean="0">
                <a:solidFill>
                  <a:srgbClr val="00B050"/>
                </a:solidFill>
              </a:rPr>
              <a:t>Yes</a:t>
            </a:r>
            <a:r>
              <a:rPr lang="en-US" sz="5200" b="1" dirty="0" smtClean="0">
                <a:solidFill>
                  <a:schemeClr val="bg1"/>
                </a:solidFill>
              </a:rPr>
              <a:t>/</a:t>
            </a:r>
            <a:r>
              <a:rPr lang="en-US" sz="5200" b="1" dirty="0" smtClean="0">
                <a:solidFill>
                  <a:srgbClr val="FF0000"/>
                </a:solidFill>
              </a:rPr>
              <a:t>No</a:t>
            </a:r>
            <a:r>
              <a:rPr lang="en-US" sz="5200" b="1" dirty="0" smtClean="0">
                <a:solidFill>
                  <a:schemeClr val="bg1"/>
                </a:solidFill>
              </a:rPr>
              <a:t>) is </a:t>
            </a:r>
            <a:r>
              <a:rPr lang="en-US" sz="5200" b="1" dirty="0" smtClean="0">
                <a:solidFill>
                  <a:schemeClr val="bg1"/>
                </a:solidFill>
              </a:rPr>
              <a:t>‘</a:t>
            </a:r>
            <a:r>
              <a:rPr lang="en-US" sz="5200" b="1" dirty="0" smtClean="0">
                <a:solidFill>
                  <a:srgbClr val="FFFF00"/>
                </a:solidFill>
              </a:rPr>
              <a:t>situational</a:t>
            </a:r>
            <a:r>
              <a:rPr lang="en-US" sz="5200" b="1" dirty="0" smtClean="0">
                <a:solidFill>
                  <a:schemeClr val="bg1"/>
                </a:solidFill>
              </a:rPr>
              <a:t>’ or ‘</a:t>
            </a:r>
            <a:r>
              <a:rPr lang="en-US" sz="5200" b="1" dirty="0" smtClean="0">
                <a:solidFill>
                  <a:srgbClr val="FFFF00"/>
                </a:solidFill>
              </a:rPr>
              <a:t>dependent</a:t>
            </a:r>
            <a:r>
              <a:rPr lang="en-US" sz="5200" b="1" dirty="0" smtClean="0">
                <a:solidFill>
                  <a:schemeClr val="bg1"/>
                </a:solidFill>
              </a:rPr>
              <a:t>’ upon the reason or matter for the divorce, whether the divorce was scripturally (KJB) legal or illegal, along with other factors.</a:t>
            </a:r>
            <a:endParaRPr lang="en-US" sz="5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66800"/>
            <a:ext cx="9144000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Notice that in</a:t>
            </a:r>
          </a:p>
          <a:p>
            <a:pPr algn="ctr"/>
            <a:r>
              <a:rPr lang="en-US" sz="4000" b="1" dirty="0" smtClean="0">
                <a:solidFill>
                  <a:srgbClr val="00B0F0"/>
                </a:solidFill>
              </a:rPr>
              <a:t>1 Corinthians 7:10-16 KJB</a:t>
            </a:r>
            <a:r>
              <a:rPr lang="en-US" sz="4000" b="1" dirty="0" smtClean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the text speaks about ‘</a:t>
            </a:r>
            <a:r>
              <a:rPr lang="en-US" sz="4000" b="1" dirty="0" smtClean="0">
                <a:solidFill>
                  <a:srgbClr val="FFFF00"/>
                </a:solidFill>
              </a:rPr>
              <a:t>departure</a:t>
            </a:r>
            <a:r>
              <a:rPr lang="en-US" sz="4000" b="1" dirty="0" smtClean="0">
                <a:solidFill>
                  <a:schemeClr val="bg1"/>
                </a:solidFill>
              </a:rPr>
              <a:t>’ because of ‘</a:t>
            </a:r>
            <a:r>
              <a:rPr lang="en-US" sz="4000" b="1" dirty="0" smtClean="0">
                <a:solidFill>
                  <a:srgbClr val="FFFF00"/>
                </a:solidFill>
              </a:rPr>
              <a:t>unbelief</a:t>
            </a:r>
            <a:r>
              <a:rPr lang="en-US" sz="4000" b="1" dirty="0" smtClean="0">
                <a:solidFill>
                  <a:schemeClr val="bg1"/>
                </a:solidFill>
              </a:rPr>
              <a:t>’ by one spouse.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This is </a:t>
            </a:r>
            <a:r>
              <a:rPr lang="en-US" sz="4000" b="1" u="sng" dirty="0" smtClean="0">
                <a:solidFill>
                  <a:srgbClr val="FFFF00"/>
                </a:solidFill>
              </a:rPr>
              <a:t>not</a:t>
            </a:r>
            <a:r>
              <a:rPr lang="en-US" sz="4000" b="1" dirty="0" smtClean="0">
                <a:solidFill>
                  <a:schemeClr val="bg1"/>
                </a:solidFill>
              </a:rPr>
              <a:t> a valid legal (scriptural KJB) reason for ‘divorce’ or putting ‘away’ as is for ‘fornication’, no matter what a person, even a pastor, well known or not, says.  Read </a:t>
            </a:r>
            <a:r>
              <a:rPr lang="en-US" sz="4000" b="1" dirty="0" smtClean="0">
                <a:solidFill>
                  <a:srgbClr val="00B0F0"/>
                </a:solidFill>
              </a:rPr>
              <a:t>1 Corinthians 7:11 KJB</a:t>
            </a:r>
            <a:r>
              <a:rPr lang="en-US" sz="4000" b="1" dirty="0" smtClean="0">
                <a:solidFill>
                  <a:schemeClr val="bg1"/>
                </a:solidFill>
              </a:rPr>
              <a:t> carefully.</a:t>
            </a:r>
            <a:endParaRPr lang="en-US" sz="40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5078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en-US" sz="5400" b="1" dirty="0" smtClean="0">
                <a:solidFill>
                  <a:schemeClr val="bg1"/>
                </a:solidFill>
              </a:rPr>
              <a:t>But and if she </a:t>
            </a:r>
            <a:r>
              <a:rPr lang="en-US" sz="5400" b="1" u="sng" dirty="0" smtClean="0">
                <a:solidFill>
                  <a:srgbClr val="FFFF00"/>
                </a:solidFill>
              </a:rPr>
              <a:t>depart</a:t>
            </a:r>
            <a:r>
              <a:rPr lang="en-US" sz="5400" b="1" dirty="0" smtClean="0">
                <a:solidFill>
                  <a:schemeClr val="bg1"/>
                </a:solidFill>
              </a:rPr>
              <a:t>, let her </a:t>
            </a:r>
            <a:r>
              <a:rPr lang="en-US" sz="5400" b="1" u="sng" dirty="0" smtClean="0">
                <a:solidFill>
                  <a:srgbClr val="FFFF00"/>
                </a:solidFill>
              </a:rPr>
              <a:t>remain unmarried</a:t>
            </a:r>
            <a:r>
              <a:rPr lang="en-US" sz="5400" b="1" dirty="0" smtClean="0">
                <a:solidFill>
                  <a:schemeClr val="bg1"/>
                </a:solidFill>
              </a:rPr>
              <a:t>, </a:t>
            </a:r>
            <a:r>
              <a:rPr lang="en-US" sz="5400" b="1" u="sng" dirty="0" smtClean="0">
                <a:solidFill>
                  <a:srgbClr val="00B050"/>
                </a:solidFill>
              </a:rPr>
              <a:t>or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rgbClr val="FFFF00"/>
                </a:solidFill>
              </a:rPr>
              <a:t>be reconciled to </a:t>
            </a:r>
            <a:r>
              <a:rPr lang="en-US" sz="5400" b="1" i="1" u="sng" dirty="0" smtClean="0">
                <a:solidFill>
                  <a:srgbClr val="FFFF00"/>
                </a:solidFill>
              </a:rPr>
              <a:t>her</a:t>
            </a:r>
            <a:r>
              <a:rPr lang="en-US" sz="5400" b="1" u="sng" dirty="0" smtClean="0">
                <a:solidFill>
                  <a:srgbClr val="FFFF00"/>
                </a:solidFill>
              </a:rPr>
              <a:t> husband</a:t>
            </a:r>
            <a:r>
              <a:rPr lang="en-US" sz="5400" b="1" dirty="0" smtClean="0">
                <a:solidFill>
                  <a:schemeClr val="bg1"/>
                </a:solidFill>
              </a:rPr>
              <a:t>: and let </a:t>
            </a:r>
            <a:r>
              <a:rPr lang="en-US" sz="5400" b="1" u="sng" dirty="0" smtClean="0">
                <a:solidFill>
                  <a:srgbClr val="FFFF00"/>
                </a:solidFill>
              </a:rPr>
              <a:t>not</a:t>
            </a:r>
            <a:r>
              <a:rPr lang="en-US" sz="5400" b="1" dirty="0" smtClean="0">
                <a:solidFill>
                  <a:schemeClr val="bg1"/>
                </a:solidFill>
              </a:rPr>
              <a:t> the husband put away </a:t>
            </a:r>
            <a:r>
              <a:rPr lang="en-US" sz="5400" b="1" i="1" dirty="0" smtClean="0">
                <a:solidFill>
                  <a:schemeClr val="bg1"/>
                </a:solidFill>
              </a:rPr>
              <a:t>his</a:t>
            </a:r>
            <a:r>
              <a:rPr lang="en-US" sz="5400" b="1" dirty="0" smtClean="0">
                <a:solidFill>
                  <a:schemeClr val="bg1"/>
                </a:solidFill>
              </a:rPr>
              <a:t> wife</a:t>
            </a:r>
            <a:r>
              <a:rPr lang="en-US" sz="5400" b="1" dirty="0" smtClean="0">
                <a:solidFill>
                  <a:schemeClr val="bg1"/>
                </a:solidFill>
              </a:rPr>
              <a:t>.”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1 Corinthians 7:11 KJB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95400"/>
            <a:ext cx="9144000" cy="52629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Persons abuse and ‘wrest’ (</a:t>
            </a:r>
            <a:r>
              <a:rPr lang="en-US" sz="4800" b="1" dirty="0" smtClean="0">
                <a:solidFill>
                  <a:srgbClr val="00B0F0"/>
                </a:solidFill>
              </a:rPr>
              <a:t>Psa. 56:5; 2 Pet. 3:16 KJB</a:t>
            </a:r>
            <a:r>
              <a:rPr lang="en-US" sz="4800" b="1" dirty="0" smtClean="0">
                <a:solidFill>
                  <a:schemeClr val="bg1"/>
                </a:solidFill>
              </a:rPr>
              <a:t>) </a:t>
            </a:r>
            <a:r>
              <a:rPr lang="en-US" sz="4800" b="1" dirty="0" smtClean="0">
                <a:solidFill>
                  <a:srgbClr val="00B0F0"/>
                </a:solidFill>
              </a:rPr>
              <a:t>1 Corinthians 7:15 KJB</a:t>
            </a:r>
            <a:r>
              <a:rPr lang="en-US" sz="4800" b="1" dirty="0" smtClean="0">
                <a:solidFill>
                  <a:schemeClr val="bg1"/>
                </a:solidFill>
              </a:rPr>
              <a:t> wherein it speaks, </a:t>
            </a:r>
            <a:r>
              <a:rPr lang="en-US" sz="4800" b="1" dirty="0" smtClean="0">
                <a:solidFill>
                  <a:srgbClr val="00B050"/>
                </a:solidFill>
              </a:rPr>
              <a:t>“… </a:t>
            </a:r>
            <a:r>
              <a:rPr lang="en-US" sz="4800" b="1" dirty="0" smtClean="0">
                <a:solidFill>
                  <a:srgbClr val="00B050"/>
                </a:solidFill>
              </a:rPr>
              <a:t>if the unbelieving depart, let him depart. A brother or a sister is not under bondage in such </a:t>
            </a:r>
            <a:r>
              <a:rPr lang="en-US" sz="4800" b="1" i="1" dirty="0" smtClean="0">
                <a:solidFill>
                  <a:srgbClr val="00B050"/>
                </a:solidFill>
              </a:rPr>
              <a:t>cases</a:t>
            </a:r>
            <a:r>
              <a:rPr lang="en-US" sz="4800" b="1" dirty="0" smtClean="0">
                <a:solidFill>
                  <a:srgbClr val="00B050"/>
                </a:solidFill>
              </a:rPr>
              <a:t> …”</a:t>
            </a:r>
            <a:r>
              <a:rPr lang="en-US" sz="4800" b="1" dirty="0" smtClean="0">
                <a:solidFill>
                  <a:schemeClr val="bg1"/>
                </a:solidFill>
              </a:rPr>
              <a:t>, </a:t>
            </a:r>
            <a:r>
              <a:rPr lang="en-US" sz="4800" b="1" dirty="0" smtClean="0">
                <a:solidFill>
                  <a:srgbClr val="FFFF00"/>
                </a:solidFill>
              </a:rPr>
              <a:t>and …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0"/>
            <a:ext cx="9144000" cy="45243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… </a:t>
            </a:r>
            <a:r>
              <a:rPr lang="en-US" sz="4800" b="1" dirty="0" smtClean="0">
                <a:solidFill>
                  <a:srgbClr val="FFFF00"/>
                </a:solidFill>
              </a:rPr>
              <a:t>use it wrongly</a:t>
            </a:r>
            <a:r>
              <a:rPr lang="en-US" sz="4800" b="1" dirty="0" smtClean="0">
                <a:solidFill>
                  <a:schemeClr val="bg1"/>
                </a:solidFill>
              </a:rPr>
              <a:t> to teach that if an unbelieving spouse ‘departs’ from the marriage, then it is legally (scripturally) allowable for the believing partner to then marry another. </a:t>
            </a:r>
            <a:r>
              <a:rPr lang="en-US" sz="4800" b="1" dirty="0" smtClean="0">
                <a:solidFill>
                  <a:srgbClr val="FFFF00"/>
                </a:solidFill>
              </a:rPr>
              <a:t>…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49552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NOT SO!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Unbelief and departure of one spouse is </a:t>
            </a:r>
            <a:r>
              <a:rPr lang="en-US" sz="4400" b="1" u="sng" dirty="0" smtClean="0">
                <a:solidFill>
                  <a:srgbClr val="FFFF00"/>
                </a:solidFill>
              </a:rPr>
              <a:t>not</a:t>
            </a:r>
            <a:r>
              <a:rPr lang="en-US" sz="4400" b="1" dirty="0" smtClean="0">
                <a:solidFill>
                  <a:schemeClr val="bg1"/>
                </a:solidFill>
              </a:rPr>
              <a:t> legal (scriptural) grounds for the other partner to marry another.</a:t>
            </a:r>
          </a:p>
          <a:p>
            <a:pPr algn="ctr"/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The two are still ‘one flesh’ in the eyes of God and their vows.</a:t>
            </a:r>
            <a:endParaRPr lang="en-US" sz="4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981200"/>
            <a:ext cx="9144000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The </a:t>
            </a:r>
            <a:r>
              <a:rPr lang="en-US" sz="4800" b="1" u="sng" dirty="0" smtClean="0">
                <a:solidFill>
                  <a:srgbClr val="FFFF00"/>
                </a:solidFill>
              </a:rPr>
              <a:t>only</a:t>
            </a:r>
            <a:r>
              <a:rPr lang="en-US" sz="4800" b="1" dirty="0" smtClean="0">
                <a:solidFill>
                  <a:schemeClr val="bg1"/>
                </a:solidFill>
              </a:rPr>
              <a:t> way for a person whose partner left them through unbelief (</a:t>
            </a:r>
            <a:r>
              <a:rPr lang="en-US" sz="4800" b="1" dirty="0" smtClean="0">
                <a:solidFill>
                  <a:srgbClr val="00B0F0"/>
                </a:solidFill>
              </a:rPr>
              <a:t>1 Cor. 7:11 KJB</a:t>
            </a:r>
            <a:r>
              <a:rPr lang="en-US" sz="4800" b="1" dirty="0" smtClean="0">
                <a:solidFill>
                  <a:schemeClr val="bg1"/>
                </a:solidFill>
              </a:rPr>
              <a:t>), to marry another, is if, and </a:t>
            </a:r>
            <a:r>
              <a:rPr lang="en-US" sz="4800" b="1" u="sng" dirty="0" smtClean="0">
                <a:solidFill>
                  <a:srgbClr val="FFFF00"/>
                </a:solidFill>
              </a:rPr>
              <a:t>ONLY IF</a:t>
            </a:r>
            <a:r>
              <a:rPr lang="en-US" sz="4800" b="1" dirty="0" smtClean="0">
                <a:solidFill>
                  <a:schemeClr val="bg1"/>
                </a:solidFill>
              </a:rPr>
              <a:t>, the unbelieving partner while in departure either: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489364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(</a:t>
            </a:r>
            <a:r>
              <a:rPr lang="en-US" sz="4800" b="1" dirty="0" smtClean="0">
                <a:solidFill>
                  <a:srgbClr val="FFFF00"/>
                </a:solidFill>
              </a:rPr>
              <a:t>1</a:t>
            </a:r>
            <a:r>
              <a:rPr lang="en-US" sz="4800" b="1" dirty="0" smtClean="0">
                <a:solidFill>
                  <a:srgbClr val="FFFF00"/>
                </a:solidFill>
              </a:rPr>
              <a:t>.)  </a:t>
            </a:r>
            <a:r>
              <a:rPr lang="en-US" sz="4800" b="1" dirty="0" smtClean="0">
                <a:solidFill>
                  <a:srgbClr val="FFFF00"/>
                </a:solidFill>
              </a:rPr>
              <a:t>Commits </a:t>
            </a:r>
            <a:r>
              <a:rPr lang="en-US" sz="4800" b="1" dirty="0" smtClean="0">
                <a:solidFill>
                  <a:srgbClr val="FFFF00"/>
                </a:solidFill>
              </a:rPr>
              <a:t>‘fornication’ </a:t>
            </a:r>
            <a:r>
              <a:rPr lang="en-US" sz="4800" b="1" dirty="0" smtClean="0">
                <a:solidFill>
                  <a:schemeClr val="bg1"/>
                </a:solidFill>
              </a:rPr>
              <a:t>(which </a:t>
            </a:r>
            <a:r>
              <a:rPr lang="en-US" sz="4800" b="1" u="sng" dirty="0" smtClean="0">
                <a:solidFill>
                  <a:schemeClr val="bg1"/>
                </a:solidFill>
              </a:rPr>
              <a:t>allows</a:t>
            </a:r>
            <a:r>
              <a:rPr lang="en-US" sz="4800" b="1" dirty="0" smtClean="0">
                <a:solidFill>
                  <a:schemeClr val="bg1"/>
                </a:solidFill>
              </a:rPr>
              <a:t> for legal </a:t>
            </a:r>
            <a:r>
              <a:rPr lang="en-US" sz="4800" b="1" dirty="0" smtClean="0">
                <a:solidFill>
                  <a:schemeClr val="bg1"/>
                </a:solidFill>
              </a:rPr>
              <a:t>divorce and marrying of another;</a:t>
            </a:r>
          </a:p>
          <a:p>
            <a:pPr algn="ctr"/>
            <a:r>
              <a:rPr lang="en-US" sz="4800" b="1" dirty="0" smtClean="0">
                <a:solidFill>
                  <a:srgbClr val="00B0F0"/>
                </a:solidFill>
              </a:rPr>
              <a:t>Mat</a:t>
            </a:r>
            <a:r>
              <a:rPr lang="en-US" sz="4800" b="1" dirty="0" smtClean="0">
                <a:solidFill>
                  <a:srgbClr val="00B0F0"/>
                </a:solidFill>
              </a:rPr>
              <a:t>. 5:32 KJB</a:t>
            </a:r>
            <a:r>
              <a:rPr lang="en-US" sz="4800" b="1" dirty="0" smtClean="0">
                <a:solidFill>
                  <a:schemeClr val="bg1"/>
                </a:solidFill>
              </a:rPr>
              <a:t>), or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marL="742950" indent="-742950" algn="ctr"/>
            <a:r>
              <a:rPr lang="en-US" sz="4800" b="1" dirty="0" smtClean="0">
                <a:solidFill>
                  <a:srgbClr val="FFFF00"/>
                </a:solidFill>
              </a:rPr>
              <a:t>(2.)  Dies </a:t>
            </a:r>
            <a:r>
              <a:rPr lang="en-US" sz="4800" b="1" dirty="0" smtClean="0">
                <a:solidFill>
                  <a:schemeClr val="bg1"/>
                </a:solidFill>
              </a:rPr>
              <a:t>(</a:t>
            </a:r>
            <a:r>
              <a:rPr lang="en-US" sz="4800" b="1" dirty="0" smtClean="0">
                <a:solidFill>
                  <a:srgbClr val="00B0F0"/>
                </a:solidFill>
              </a:rPr>
              <a:t>Rom. 7:1-3;</a:t>
            </a:r>
          </a:p>
          <a:p>
            <a:pPr marL="742950" indent="-742950" algn="ctr"/>
            <a:r>
              <a:rPr lang="en-US" sz="4800" b="1" dirty="0" smtClean="0">
                <a:solidFill>
                  <a:srgbClr val="00B0F0"/>
                </a:solidFill>
              </a:rPr>
              <a:t>1 Cor. 7:39 KJB</a:t>
            </a:r>
            <a:r>
              <a:rPr lang="en-US" sz="4800" b="1" dirty="0" smtClean="0">
                <a:solidFill>
                  <a:schemeClr val="bg1"/>
                </a:solidFill>
              </a:rPr>
              <a:t>).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905000"/>
            <a:ext cx="9144000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Additional matters in regards ‘marriage’ and ‘divorce’, involve the office of the ‘high-priest’.</a:t>
            </a:r>
            <a:endParaRPr lang="en-US" sz="6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362200"/>
            <a:ext cx="9144000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en-US" sz="5400" b="1" dirty="0" smtClean="0">
                <a:solidFill>
                  <a:schemeClr val="bg1"/>
                </a:solidFill>
              </a:rPr>
              <a:t>And he shall take a wife in her virginity</a:t>
            </a:r>
            <a:r>
              <a:rPr lang="en-US" sz="5400" b="1" dirty="0" smtClean="0">
                <a:solidFill>
                  <a:schemeClr val="bg1"/>
                </a:solidFill>
              </a:rPr>
              <a:t>.”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Leviticus 21:13 KJB</a:t>
            </a:r>
            <a:endParaRPr lang="en-US" sz="5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5078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en-US" sz="5400" b="1" dirty="0" smtClean="0">
                <a:solidFill>
                  <a:schemeClr val="bg1"/>
                </a:solidFill>
              </a:rPr>
              <a:t>A widow, or a divorced woman, or profane, </a:t>
            </a:r>
            <a:r>
              <a:rPr lang="en-US" sz="5400" b="1" i="1" dirty="0" smtClean="0">
                <a:solidFill>
                  <a:schemeClr val="bg1"/>
                </a:solidFill>
              </a:rPr>
              <a:t>or</a:t>
            </a:r>
            <a:r>
              <a:rPr lang="en-US" sz="5400" b="1" dirty="0" smtClean="0">
                <a:solidFill>
                  <a:schemeClr val="bg1"/>
                </a:solidFill>
              </a:rPr>
              <a:t> an harlot, these shall he not take: but he shall take a virgin of his own people to wife</a:t>
            </a:r>
            <a:r>
              <a:rPr lang="en-US" sz="5400" b="1" dirty="0" smtClean="0">
                <a:solidFill>
                  <a:schemeClr val="bg1"/>
                </a:solidFill>
              </a:rPr>
              <a:t>.”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Leviticus 21:14 KJB</a:t>
            </a:r>
            <a:endParaRPr lang="en-US" sz="5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64134"/>
            <a:ext cx="9144000" cy="56938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200" b="1" dirty="0" smtClean="0">
                <a:solidFill>
                  <a:schemeClr val="bg1"/>
                </a:solidFill>
              </a:rPr>
              <a:t>Firstly, let me start off by saying, that both ‘marriage’ and ‘divorce’ (if) are very solemn, serious matters.  No one should do either without prayerfully considering God’s will</a:t>
            </a:r>
          </a:p>
          <a:p>
            <a:pPr algn="ctr"/>
            <a:r>
              <a:rPr lang="en-US" sz="5200" b="1" dirty="0" smtClean="0">
                <a:solidFill>
                  <a:schemeClr val="bg1"/>
                </a:solidFill>
              </a:rPr>
              <a:t>(</a:t>
            </a:r>
            <a:r>
              <a:rPr lang="en-US" sz="5200" b="1" dirty="0" smtClean="0">
                <a:solidFill>
                  <a:srgbClr val="00B0F0"/>
                </a:solidFill>
              </a:rPr>
              <a:t>Psa. 40:8 KJB</a:t>
            </a:r>
            <a:r>
              <a:rPr lang="en-US" sz="5200" b="1" dirty="0" smtClean="0">
                <a:solidFill>
                  <a:schemeClr val="bg1"/>
                </a:solidFill>
              </a:rPr>
              <a:t>).</a:t>
            </a:r>
            <a:endParaRPr lang="en-US" sz="5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489364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200" b="1" dirty="0" smtClean="0">
                <a:solidFill>
                  <a:schemeClr val="bg1"/>
                </a:solidFill>
              </a:rPr>
              <a:t>Therefore, an high-priest could not marry just any person, not even a legally (scriptural KJB) divorced person, nor even a widower (husband died), but only a ‘virgin of his own people’.</a:t>
            </a:r>
            <a:endParaRPr lang="en-US" sz="52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489364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200" b="1" dirty="0" smtClean="0">
                <a:solidFill>
                  <a:schemeClr val="bg1"/>
                </a:solidFill>
              </a:rPr>
              <a:t>Which means, that a high-priest, if they had such an wife who committed fornication, and ended up being legally divorced from her, could marry another, but it was with specifications.</a:t>
            </a:r>
            <a:endParaRPr lang="en-US" sz="52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438400"/>
            <a:ext cx="9144000" cy="249299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200" b="1" dirty="0" smtClean="0">
                <a:solidFill>
                  <a:schemeClr val="bg1"/>
                </a:solidFill>
              </a:rPr>
              <a:t>There are also rules for those who were ‘priests’ in matters of marriage and divorce.</a:t>
            </a:r>
            <a:endParaRPr lang="en-US" sz="52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5078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200" b="1" dirty="0" smtClean="0">
                <a:solidFill>
                  <a:schemeClr val="bg1"/>
                </a:solidFill>
              </a:rPr>
              <a:t>“</a:t>
            </a:r>
            <a:r>
              <a:rPr lang="en-US" sz="5400" b="1" dirty="0" smtClean="0">
                <a:solidFill>
                  <a:schemeClr val="bg1"/>
                </a:solidFill>
              </a:rPr>
              <a:t>They shall </a:t>
            </a:r>
            <a:r>
              <a:rPr lang="en-US" sz="5400" b="1" u="sng" dirty="0" smtClean="0">
                <a:solidFill>
                  <a:srgbClr val="FFFF00"/>
                </a:solidFill>
              </a:rPr>
              <a:t>not</a:t>
            </a:r>
            <a:r>
              <a:rPr lang="en-US" sz="5400" b="1" dirty="0" smtClean="0">
                <a:solidFill>
                  <a:schemeClr val="bg1"/>
                </a:solidFill>
              </a:rPr>
              <a:t> take a wife </a:t>
            </a:r>
            <a:r>
              <a:rPr lang="en-US" sz="5400" b="1" i="1" dirty="0" smtClean="0">
                <a:solidFill>
                  <a:schemeClr val="bg1"/>
                </a:solidFill>
              </a:rPr>
              <a:t>that is</a:t>
            </a:r>
            <a:r>
              <a:rPr lang="en-US" sz="5400" b="1" dirty="0" smtClean="0">
                <a:solidFill>
                  <a:schemeClr val="bg1"/>
                </a:solidFill>
              </a:rPr>
              <a:t> a whore, or profane; </a:t>
            </a:r>
            <a:r>
              <a:rPr lang="en-US" sz="5400" b="1" u="sng" dirty="0" smtClean="0">
                <a:solidFill>
                  <a:srgbClr val="FFFF00"/>
                </a:solidFill>
              </a:rPr>
              <a:t>neither</a:t>
            </a:r>
            <a:r>
              <a:rPr lang="en-US" sz="5400" b="1" dirty="0" smtClean="0">
                <a:solidFill>
                  <a:schemeClr val="bg1"/>
                </a:solidFill>
              </a:rPr>
              <a:t> shall they take a woman put away from her husband: for he </a:t>
            </a:r>
            <a:r>
              <a:rPr lang="en-US" sz="5400" b="1" i="1" dirty="0" smtClean="0">
                <a:solidFill>
                  <a:schemeClr val="bg1"/>
                </a:solidFill>
              </a:rPr>
              <a:t>is</a:t>
            </a:r>
            <a:r>
              <a:rPr lang="en-US" sz="5400" b="1" dirty="0" smtClean="0">
                <a:solidFill>
                  <a:schemeClr val="bg1"/>
                </a:solidFill>
              </a:rPr>
              <a:t> holy unto his </a:t>
            </a:r>
            <a:r>
              <a:rPr lang="en-US" sz="5400" b="1" dirty="0" smtClean="0">
                <a:solidFill>
                  <a:schemeClr val="bg1"/>
                </a:solidFill>
              </a:rPr>
              <a:t>God.”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Leviticus 21:7 KJB</a:t>
            </a:r>
            <a:endParaRPr lang="en-US" sz="52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489364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200" b="1" dirty="0" smtClean="0">
                <a:solidFill>
                  <a:schemeClr val="bg1"/>
                </a:solidFill>
              </a:rPr>
              <a:t>A priest of God could </a:t>
            </a:r>
            <a:r>
              <a:rPr lang="en-US" sz="5200" b="1" u="sng" dirty="0" smtClean="0">
                <a:solidFill>
                  <a:srgbClr val="FFFF00"/>
                </a:solidFill>
              </a:rPr>
              <a:t>not</a:t>
            </a:r>
            <a:r>
              <a:rPr lang="en-US" sz="5200" b="1" dirty="0" smtClean="0">
                <a:solidFill>
                  <a:schemeClr val="bg1"/>
                </a:solidFill>
              </a:rPr>
              <a:t> marry a divorced woman, even if she was legally divorced and innocent of transgression.  She could marry another, but not a priest of God.</a:t>
            </a:r>
            <a:endParaRPr lang="en-US" sz="52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52629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200" b="1" dirty="0" smtClean="0">
                <a:solidFill>
                  <a:schemeClr val="bg1"/>
                </a:solidFill>
              </a:rPr>
              <a:t>This has implications for </a:t>
            </a:r>
            <a:r>
              <a:rPr lang="en-US" sz="5200" b="1" u="sng" dirty="0" smtClean="0">
                <a:solidFill>
                  <a:srgbClr val="00B050"/>
                </a:solidFill>
              </a:rPr>
              <a:t>the natural</a:t>
            </a:r>
            <a:r>
              <a:rPr lang="en-US" sz="5200" b="1" dirty="0" smtClean="0">
                <a:solidFill>
                  <a:schemeClr val="bg1"/>
                </a:solidFill>
              </a:rPr>
              <a:t> as well as </a:t>
            </a:r>
            <a:r>
              <a:rPr lang="en-US" sz="5200" b="1" u="sng" dirty="0" smtClean="0">
                <a:solidFill>
                  <a:srgbClr val="FFFF00"/>
                </a:solidFill>
              </a:rPr>
              <a:t>the spiritual</a:t>
            </a:r>
          </a:p>
          <a:p>
            <a:pPr algn="ctr"/>
            <a:r>
              <a:rPr lang="en-US" sz="5200" b="1" dirty="0" smtClean="0">
                <a:solidFill>
                  <a:schemeClr val="bg1"/>
                </a:solidFill>
              </a:rPr>
              <a:t>(</a:t>
            </a:r>
            <a:r>
              <a:rPr lang="en-US" sz="5200" b="1" dirty="0" smtClean="0">
                <a:solidFill>
                  <a:srgbClr val="00B0F0"/>
                </a:solidFill>
              </a:rPr>
              <a:t>1 Cor. 15:46 KJB</a:t>
            </a:r>
            <a:r>
              <a:rPr lang="en-US" sz="5200" b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200" b="1" dirty="0" smtClean="0">
                <a:solidFill>
                  <a:schemeClr val="bg1"/>
                </a:solidFill>
              </a:rPr>
              <a:t>For a Christian is a king &amp; priest unto God.</a:t>
            </a:r>
          </a:p>
          <a:p>
            <a:pPr algn="ctr"/>
            <a:r>
              <a:rPr lang="en-US" sz="5200" b="1" dirty="0" smtClean="0">
                <a:solidFill>
                  <a:schemeClr val="bg1"/>
                </a:solidFill>
              </a:rPr>
              <a:t>(</a:t>
            </a:r>
            <a:r>
              <a:rPr lang="en-US" sz="5200" b="1" dirty="0" smtClean="0">
                <a:solidFill>
                  <a:srgbClr val="00B0F0"/>
                </a:solidFill>
              </a:rPr>
              <a:t>1 Pet. 2:9; Rev. 14:1 KJB</a:t>
            </a:r>
            <a:r>
              <a:rPr lang="en-US" sz="5200" b="1" dirty="0" smtClean="0">
                <a:solidFill>
                  <a:schemeClr val="bg1"/>
                </a:solidFill>
              </a:rPr>
              <a:t>).</a:t>
            </a:r>
            <a:endParaRPr lang="en-US" sz="52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65556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Those are the submitted Questions and the Bible’s Answers for tonight.</a:t>
            </a:r>
          </a:p>
          <a:p>
            <a:pPr algn="ctr"/>
            <a:r>
              <a:rPr lang="en-US" sz="6000" b="1" u="sng" dirty="0" smtClean="0">
                <a:solidFill>
                  <a:srgbClr val="00B0F0"/>
                </a:solidFill>
              </a:rPr>
              <a:t>Thank you</a:t>
            </a:r>
            <a:r>
              <a:rPr lang="en-US" sz="6000" b="1" dirty="0" smtClean="0">
                <a:solidFill>
                  <a:schemeClr val="bg1"/>
                </a:solidFill>
              </a:rPr>
              <a:t>, Bible study is our joy and it is our pleasure to carry out it’s instructions.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ble - Psalms 12 vs 6-7 AV1611 Footnot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1" cy="4648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“The </a:t>
            </a:r>
            <a:r>
              <a:rPr lang="en-US" sz="2800" b="1" dirty="0">
                <a:solidFill>
                  <a:schemeClr val="bg1"/>
                </a:solidFill>
              </a:rPr>
              <a:t>words of the LORD </a:t>
            </a:r>
            <a:r>
              <a:rPr lang="en-US" sz="2800" b="1" i="1" dirty="0">
                <a:solidFill>
                  <a:schemeClr val="bg1"/>
                </a:solidFill>
              </a:rPr>
              <a:t>are</a:t>
            </a:r>
            <a:r>
              <a:rPr lang="en-US" sz="2800" b="1" dirty="0">
                <a:solidFill>
                  <a:schemeClr val="bg1"/>
                </a:solidFill>
              </a:rPr>
              <a:t> pure words: </a:t>
            </a:r>
            <a:r>
              <a:rPr lang="en-US" sz="2800" b="1" i="1" dirty="0">
                <a:solidFill>
                  <a:schemeClr val="bg1"/>
                </a:solidFill>
              </a:rPr>
              <a:t>as</a:t>
            </a:r>
            <a:r>
              <a:rPr lang="en-US" sz="2800" b="1" dirty="0">
                <a:solidFill>
                  <a:schemeClr val="bg1"/>
                </a:solidFill>
              </a:rPr>
              <a:t> silver tried in a furnace of earth, purified seven times</a:t>
            </a:r>
            <a:r>
              <a:rPr lang="en-US" sz="2800" b="1" dirty="0" smtClean="0">
                <a:solidFill>
                  <a:schemeClr val="bg1"/>
                </a:solidFill>
              </a:rPr>
              <a:t>.” – Psalms 12:6 KJB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715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</a:t>
            </a:r>
            <a:r>
              <a:rPr lang="en-US" sz="2800" b="1" dirty="0">
                <a:solidFill>
                  <a:schemeClr val="bg1"/>
                </a:solidFill>
              </a:rPr>
              <a:t>Thou </a:t>
            </a:r>
            <a:r>
              <a:rPr lang="en-US" sz="2800" b="1" dirty="0" err="1">
                <a:solidFill>
                  <a:schemeClr val="bg1"/>
                </a:solidFill>
              </a:rPr>
              <a:t>shalt</a:t>
            </a:r>
            <a:r>
              <a:rPr lang="en-US" sz="2800" b="1" dirty="0">
                <a:solidFill>
                  <a:schemeClr val="bg1"/>
                </a:solidFill>
              </a:rPr>
              <a:t> keep them, O LORD, thou </a:t>
            </a:r>
            <a:r>
              <a:rPr lang="en-US" sz="2800" b="1" dirty="0" err="1">
                <a:solidFill>
                  <a:schemeClr val="bg1"/>
                </a:solidFill>
              </a:rPr>
              <a:t>shalt</a:t>
            </a:r>
            <a:r>
              <a:rPr lang="en-US" sz="2800" b="1" dirty="0">
                <a:solidFill>
                  <a:schemeClr val="bg1"/>
                </a:solidFill>
              </a:rPr>
              <a:t> preserve them from this generation for ever.</a:t>
            </a:r>
            <a:r>
              <a:rPr lang="en-US" sz="2800" b="1" dirty="0" smtClean="0">
                <a:solidFill>
                  <a:schemeClr val="bg1"/>
                </a:solidFill>
              </a:rPr>
              <a:t>” – Psalms 12:7 KJB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64134"/>
            <a:ext cx="9144000" cy="56938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200" b="1" dirty="0" smtClean="0">
                <a:solidFill>
                  <a:schemeClr val="bg1"/>
                </a:solidFill>
              </a:rPr>
              <a:t>A ‘marriage’ entered into without God’s counsel or will being prayerfully considered is </a:t>
            </a:r>
            <a:r>
              <a:rPr lang="en-US" sz="5200" b="1" u="sng" dirty="0" smtClean="0">
                <a:solidFill>
                  <a:srgbClr val="FFFF00"/>
                </a:solidFill>
              </a:rPr>
              <a:t>very dangerous</a:t>
            </a:r>
            <a:r>
              <a:rPr lang="en-US" sz="5200" b="1" dirty="0" smtClean="0">
                <a:solidFill>
                  <a:schemeClr val="bg1"/>
                </a:solidFill>
              </a:rPr>
              <a:t>, and the same goes for ‘divorce’, especially if children of the marriage are involved.</a:t>
            </a:r>
            <a:endParaRPr lang="en-US" sz="5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43000"/>
            <a:ext cx="9144000" cy="54784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Secondly, scripture (KJB) gives only </a:t>
            </a:r>
            <a:r>
              <a:rPr lang="en-US" sz="5000" b="1" u="sng" dirty="0" smtClean="0">
                <a:solidFill>
                  <a:schemeClr val="bg1"/>
                </a:solidFill>
              </a:rPr>
              <a:t>one</a:t>
            </a:r>
            <a:r>
              <a:rPr lang="en-US" sz="5000" b="1" dirty="0" smtClean="0">
                <a:solidFill>
                  <a:schemeClr val="bg1"/>
                </a:solidFill>
              </a:rPr>
              <a:t> valid reason for ‘divorce’ and even then with </a:t>
            </a:r>
            <a:r>
              <a:rPr lang="en-US" sz="5000" b="1" u="sng" dirty="0" smtClean="0">
                <a:solidFill>
                  <a:srgbClr val="FFFF00"/>
                </a:solidFill>
              </a:rPr>
              <a:t>caution</a:t>
            </a:r>
            <a:r>
              <a:rPr lang="en-US" sz="5000" b="1" dirty="0" smtClean="0">
                <a:solidFill>
                  <a:schemeClr val="bg1"/>
                </a:solidFill>
              </a:rPr>
              <a:t> in the light of all avenues of forgiveness, mediation and reconciliation having been attempted and failed (see </a:t>
            </a:r>
            <a:r>
              <a:rPr lang="en-US" sz="5000" b="1" dirty="0" smtClean="0">
                <a:solidFill>
                  <a:srgbClr val="00B0F0"/>
                </a:solidFill>
              </a:rPr>
              <a:t>Hosea </a:t>
            </a:r>
            <a:r>
              <a:rPr lang="en-US" sz="5000" b="1" dirty="0" smtClean="0">
                <a:solidFill>
                  <a:srgbClr val="00B050"/>
                </a:solidFill>
              </a:rPr>
              <a:t>(and </a:t>
            </a:r>
            <a:r>
              <a:rPr lang="en-US" sz="5000" b="1" dirty="0" err="1" smtClean="0">
                <a:solidFill>
                  <a:srgbClr val="00B050"/>
                </a:solidFill>
              </a:rPr>
              <a:t>Gomer</a:t>
            </a:r>
            <a:r>
              <a:rPr lang="en-US" sz="5000" b="1" dirty="0" smtClean="0">
                <a:solidFill>
                  <a:srgbClr val="00B050"/>
                </a:solidFill>
              </a:rPr>
              <a:t>)</a:t>
            </a:r>
            <a:r>
              <a:rPr lang="en-US" sz="5000" b="1" dirty="0" smtClean="0">
                <a:solidFill>
                  <a:srgbClr val="00B0F0"/>
                </a:solidFill>
              </a:rPr>
              <a:t> KJB</a:t>
            </a:r>
            <a:r>
              <a:rPr lang="en-US" sz="5000" b="1" dirty="0" smtClean="0">
                <a:solidFill>
                  <a:schemeClr val="bg1"/>
                </a:solidFill>
              </a:rPr>
              <a:t>).</a:t>
            </a:r>
            <a:endParaRPr lang="en-US" sz="5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67000"/>
            <a:ext cx="9144000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“</a:t>
            </a:r>
            <a:r>
              <a:rPr lang="en-US" sz="5400" b="1" dirty="0" smtClean="0">
                <a:solidFill>
                  <a:schemeClr val="bg1"/>
                </a:solidFill>
              </a:rPr>
              <a:t>Thou </a:t>
            </a:r>
            <a:r>
              <a:rPr lang="en-US" sz="5400" b="1" dirty="0" err="1" smtClean="0">
                <a:solidFill>
                  <a:schemeClr val="bg1"/>
                </a:solidFill>
              </a:rPr>
              <a:t>shalt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rgbClr val="FFFF00"/>
                </a:solidFill>
              </a:rPr>
              <a:t>not</a:t>
            </a:r>
            <a:r>
              <a:rPr lang="en-US" sz="5400" b="1" dirty="0" smtClean="0">
                <a:solidFill>
                  <a:schemeClr val="bg1"/>
                </a:solidFill>
              </a:rPr>
              <a:t> commit adultery</a:t>
            </a:r>
            <a:r>
              <a:rPr lang="en-US" sz="5400" b="1" dirty="0" smtClean="0">
                <a:solidFill>
                  <a:schemeClr val="bg1"/>
                </a:solidFill>
              </a:rPr>
              <a:t>.” </a:t>
            </a:r>
            <a:r>
              <a:rPr lang="en-US" sz="5400" b="1" dirty="0" smtClean="0">
                <a:solidFill>
                  <a:srgbClr val="00B0F0"/>
                </a:solidFill>
              </a:rPr>
              <a:t>– Exodus 20:14 KJB</a:t>
            </a:r>
            <a:endParaRPr lang="en-US" sz="5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43000"/>
            <a:ext cx="9144000" cy="52629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“But </a:t>
            </a:r>
            <a:r>
              <a:rPr lang="en-US" sz="4800" b="1" dirty="0" smtClean="0">
                <a:solidFill>
                  <a:schemeClr val="bg1"/>
                </a:solidFill>
              </a:rPr>
              <a:t>I say unto you, That </a:t>
            </a:r>
            <a:r>
              <a:rPr lang="en-US" sz="4800" b="1" u="sng" dirty="0" smtClean="0">
                <a:solidFill>
                  <a:schemeClr val="bg1"/>
                </a:solidFill>
              </a:rPr>
              <a:t>whosoever</a:t>
            </a:r>
            <a:r>
              <a:rPr lang="en-US" sz="4800" b="1" dirty="0" smtClean="0">
                <a:solidFill>
                  <a:schemeClr val="bg1"/>
                </a:solidFill>
              </a:rPr>
              <a:t> shall put away his wife, </a:t>
            </a:r>
            <a:r>
              <a:rPr lang="en-US" sz="48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saving </a:t>
            </a:r>
            <a:r>
              <a:rPr lang="en-US" sz="48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u="sng" dirty="0" smtClean="0">
                <a:solidFill>
                  <a:srgbClr val="00B050"/>
                </a:solidFill>
              </a:rPr>
              <a:t>the cause of fornication</a:t>
            </a:r>
            <a:r>
              <a:rPr lang="en-US" sz="4800" b="1" dirty="0" smtClean="0">
                <a:solidFill>
                  <a:schemeClr val="bg1"/>
                </a:solidFill>
              </a:rPr>
              <a:t>, </a:t>
            </a:r>
            <a:r>
              <a:rPr lang="en-US" sz="4800" b="1" dirty="0" err="1" smtClean="0">
                <a:solidFill>
                  <a:schemeClr val="bg1"/>
                </a:solidFill>
              </a:rPr>
              <a:t>causeth</a:t>
            </a:r>
            <a:r>
              <a:rPr lang="en-US" sz="4800" b="1" dirty="0" smtClean="0">
                <a:solidFill>
                  <a:schemeClr val="bg1"/>
                </a:solidFill>
              </a:rPr>
              <a:t> her to commit </a:t>
            </a:r>
            <a:r>
              <a:rPr lang="en-US" sz="4800" b="1" u="sng" dirty="0" smtClean="0">
                <a:solidFill>
                  <a:srgbClr val="FFFF00"/>
                </a:solidFill>
              </a:rPr>
              <a:t>adultery</a:t>
            </a:r>
            <a:r>
              <a:rPr lang="en-US" sz="4800" b="1" dirty="0" smtClean="0">
                <a:solidFill>
                  <a:schemeClr val="bg1"/>
                </a:solidFill>
              </a:rPr>
              <a:t>: and </a:t>
            </a:r>
            <a:r>
              <a:rPr lang="en-US" sz="4800" b="1" u="sng" dirty="0" smtClean="0">
                <a:solidFill>
                  <a:schemeClr val="bg1"/>
                </a:solidFill>
              </a:rPr>
              <a:t>whosoever</a:t>
            </a:r>
            <a:r>
              <a:rPr lang="en-US" sz="4800" b="1" dirty="0" smtClean="0">
                <a:solidFill>
                  <a:schemeClr val="bg1"/>
                </a:solidFill>
              </a:rPr>
              <a:t> shall marry her that is divorced </a:t>
            </a:r>
            <a:r>
              <a:rPr lang="en-US" sz="4800" b="1" dirty="0" err="1" smtClean="0">
                <a:solidFill>
                  <a:schemeClr val="bg1"/>
                </a:solidFill>
              </a:rPr>
              <a:t>committeth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u="sng" dirty="0" smtClean="0">
                <a:solidFill>
                  <a:srgbClr val="FFFF00"/>
                </a:solidFill>
              </a:rPr>
              <a:t>adultery</a:t>
            </a:r>
            <a:r>
              <a:rPr lang="en-US" sz="4800" b="1" dirty="0" smtClean="0">
                <a:solidFill>
                  <a:schemeClr val="bg1"/>
                </a:solidFill>
              </a:rPr>
              <a:t>.” </a:t>
            </a:r>
            <a:r>
              <a:rPr lang="en-US" sz="4800" b="1" dirty="0" smtClean="0">
                <a:solidFill>
                  <a:srgbClr val="00B0F0"/>
                </a:solidFill>
              </a:rPr>
              <a:t>– Matthew 5:32 KJB</a:t>
            </a:r>
            <a:endParaRPr lang="en-US" sz="4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362200"/>
            <a:ext cx="9144000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“… Now </a:t>
            </a:r>
            <a:r>
              <a:rPr lang="en-US" sz="5400" b="1" dirty="0" smtClean="0">
                <a:solidFill>
                  <a:schemeClr val="bg1"/>
                </a:solidFill>
              </a:rPr>
              <a:t>the body </a:t>
            </a:r>
            <a:r>
              <a:rPr lang="en-US" sz="5400" b="1" i="1" dirty="0" smtClean="0">
                <a:solidFill>
                  <a:schemeClr val="bg1"/>
                </a:solidFill>
              </a:rPr>
              <a:t>is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rgbClr val="FFFF00"/>
                </a:solidFill>
              </a:rPr>
              <a:t>not</a:t>
            </a:r>
            <a:r>
              <a:rPr lang="en-US" sz="5400" b="1" dirty="0" smtClean="0">
                <a:solidFill>
                  <a:schemeClr val="bg1"/>
                </a:solidFill>
              </a:rPr>
              <a:t> for </a:t>
            </a:r>
            <a:r>
              <a:rPr lang="en-US" sz="5400" b="1" dirty="0" smtClean="0">
                <a:solidFill>
                  <a:schemeClr val="bg1"/>
                </a:solidFill>
              </a:rPr>
              <a:t>fornication …”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1 Corinthians 6:13 KJB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1751</Words>
  <Application>Microsoft Office PowerPoint</Application>
  <PresentationFormat>On-screen Show (4:3)</PresentationFormat>
  <Paragraphs>131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AWHN</dc:creator>
  <cp:lastModifiedBy>AWHN</cp:lastModifiedBy>
  <cp:revision>259</cp:revision>
  <dcterms:created xsi:type="dcterms:W3CDTF">2019-07-24T23:25:26Z</dcterms:created>
  <dcterms:modified xsi:type="dcterms:W3CDTF">2019-07-27T12:34:57Z</dcterms:modified>
</cp:coreProperties>
</file>