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8" r:id="rId12"/>
    <p:sldId id="269" r:id="rId13"/>
    <p:sldId id="270" r:id="rId14"/>
    <p:sldId id="25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AAD59-2BA0-453B-B890-1795F02D4BDD}" type="datetimeFigureOut">
              <a:rPr lang="en-US" smtClean="0"/>
              <a:t>7/24/2019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C931-1F7C-4659-9930-24920D4285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respecialHD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9536"/>
            <a:ext cx="9144000" cy="51389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57200"/>
            <a:ext cx="9144000" cy="60016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Questions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&amp;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(Bible)</a:t>
            </a:r>
          </a:p>
          <a:p>
            <a:pPr algn="ctr"/>
            <a:r>
              <a:rPr lang="en-US" sz="9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Answers</a:t>
            </a:r>
            <a:endParaRPr lang="en-US" sz="9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2</a:t>
            </a:r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Bible - Jesus - Jesus With Young Chi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 blood-bought Child of God, the KING of Kings and LORD of Lords.</a:t>
            </a:r>
          </a:p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Redeemed &amp; Created Anew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1295400"/>
            <a:ext cx="38862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 Peter 1:18-19 KJB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“Therefore </a:t>
            </a:r>
            <a:r>
              <a:rPr lang="en-US" sz="5400" b="1" dirty="0">
                <a:solidFill>
                  <a:schemeClr val="bg1"/>
                </a:solidFill>
              </a:rPr>
              <a:t>if any man </a:t>
            </a:r>
            <a:r>
              <a:rPr lang="en-US" sz="5400" b="1" i="1" dirty="0">
                <a:solidFill>
                  <a:schemeClr val="bg1"/>
                </a:solidFill>
              </a:rPr>
              <a:t>be</a:t>
            </a:r>
            <a:r>
              <a:rPr lang="en-US" sz="5400" b="1" dirty="0">
                <a:solidFill>
                  <a:schemeClr val="bg1"/>
                </a:solidFill>
              </a:rPr>
              <a:t> in Christ, </a:t>
            </a:r>
            <a:r>
              <a:rPr lang="en-US" sz="5400" b="1" i="1" u="sng" dirty="0">
                <a:solidFill>
                  <a:srgbClr val="FFFF00"/>
                </a:solidFill>
              </a:rPr>
              <a:t>he is</a:t>
            </a:r>
            <a:r>
              <a:rPr lang="en-US" sz="5400" b="1" u="sng" dirty="0">
                <a:solidFill>
                  <a:srgbClr val="FFFF00"/>
                </a:solidFill>
              </a:rPr>
              <a:t> a new creature</a:t>
            </a:r>
            <a:r>
              <a:rPr lang="en-US" sz="5400" b="1" dirty="0">
                <a:solidFill>
                  <a:schemeClr val="bg1"/>
                </a:solidFill>
              </a:rPr>
              <a:t>: old things are passed away; behold, all things are become new</a:t>
            </a:r>
            <a:r>
              <a:rPr lang="en-US" sz="5400" b="1" dirty="0" smtClean="0">
                <a:solidFill>
                  <a:schemeClr val="bg1"/>
                </a:solidFill>
              </a:rPr>
              <a:t>.” </a:t>
            </a:r>
            <a:r>
              <a:rPr lang="en-US" sz="5400" b="1" dirty="0" smtClean="0">
                <a:solidFill>
                  <a:srgbClr val="00B0F0"/>
                </a:solidFill>
              </a:rPr>
              <a:t>– 2 Corinthians 5:17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WHN - 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34000"/>
            <a:ext cx="9144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FREE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219200"/>
            <a:ext cx="41148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John 8:32,36 KJB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3 Angels Global Mission ve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57800"/>
            <a:ext cx="9144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LAST ELIJAH Messengers</a:t>
            </a:r>
          </a:p>
          <a:p>
            <a:pPr algn="ctr"/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Heralding the 2</a:t>
            </a:r>
            <a:r>
              <a:rPr lang="en-US" sz="4800" b="1" baseline="30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nd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Advent of Jesus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1219200"/>
            <a:ext cx="594360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Revelation 14:6-12 KJB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There are so many </a:t>
            </a:r>
            <a:r>
              <a:rPr lang="en-US" sz="6600" b="1" dirty="0" smtClean="0">
                <a:solidFill>
                  <a:srgbClr val="00B0F0"/>
                </a:solidFill>
              </a:rPr>
              <a:t>SABBATHS!</a:t>
            </a:r>
            <a:r>
              <a:rPr lang="en-US" sz="6600" b="1" dirty="0" smtClean="0">
                <a:solidFill>
                  <a:schemeClr val="bg1"/>
                </a:solidFill>
              </a:rPr>
              <a:t> (Sat &amp; Sun)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How do I know which is the True Sabbath?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We have a presentation coming on this very important subject of God’s Holy Day, </a:t>
            </a:r>
            <a:r>
              <a:rPr lang="en-US" sz="5400" b="1" dirty="0" smtClean="0">
                <a:solidFill>
                  <a:srgbClr val="00B0F0"/>
                </a:solidFill>
              </a:rPr>
              <a:t>the Sabbath of the LORD</a:t>
            </a:r>
            <a:r>
              <a:rPr lang="en-US" sz="5400" b="1" dirty="0" smtClean="0">
                <a:solidFill>
                  <a:schemeClr val="bg1"/>
                </a:solidFill>
              </a:rPr>
              <a:t> (JEHOVAH </a:t>
            </a:r>
            <a:r>
              <a:rPr lang="en-US" sz="5400" b="1" dirty="0" err="1" smtClean="0">
                <a:solidFill>
                  <a:schemeClr val="bg1"/>
                </a:solidFill>
              </a:rPr>
              <a:t>Elohiym</a:t>
            </a:r>
            <a:r>
              <a:rPr lang="en-US" sz="5400" b="1" dirty="0" smtClean="0">
                <a:solidFill>
                  <a:schemeClr val="bg1"/>
                </a:solidFill>
              </a:rPr>
              <a:t>), therefore, please keep coming …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… and we will re-present this question on the day following that presentation.  If there is anything further needed in answer, we will address it at that time and after as needed.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However, I will point to two passages that will begin your journey until then: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Genesis 2:1-3;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Exodus 20:8-11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65556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Those are the submitted Questions and the Bible’s Answers for tonight.</a:t>
            </a:r>
          </a:p>
          <a:p>
            <a:pPr algn="ctr"/>
            <a:r>
              <a:rPr lang="en-US" sz="6000" b="1" u="sng" dirty="0" smtClean="0">
                <a:solidFill>
                  <a:srgbClr val="00B0F0"/>
                </a:solidFill>
              </a:rPr>
              <a:t>Thank you</a:t>
            </a:r>
            <a:r>
              <a:rPr lang="en-US" sz="6000" b="1" dirty="0" smtClean="0">
                <a:solidFill>
                  <a:schemeClr val="bg1"/>
                </a:solidFill>
              </a:rPr>
              <a:t>, Bible study is our joy and it is our pleasure to carry out it’s instructions.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- Psalms 12 vs 6-7 AV1611 Footno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1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“The </a:t>
            </a:r>
            <a:r>
              <a:rPr lang="en-US" sz="2800" b="1" dirty="0">
                <a:solidFill>
                  <a:schemeClr val="bg1"/>
                </a:solidFill>
              </a:rPr>
              <a:t>words of the LORD </a:t>
            </a:r>
            <a:r>
              <a:rPr lang="en-US" sz="2800" b="1" i="1" dirty="0">
                <a:solidFill>
                  <a:schemeClr val="bg1"/>
                </a:solidFill>
              </a:rPr>
              <a:t>are</a:t>
            </a:r>
            <a:r>
              <a:rPr lang="en-US" sz="2800" b="1" dirty="0">
                <a:solidFill>
                  <a:schemeClr val="bg1"/>
                </a:solidFill>
              </a:rPr>
              <a:t> pure words: </a:t>
            </a:r>
            <a:r>
              <a:rPr lang="en-US" sz="2800" b="1" i="1" dirty="0">
                <a:solidFill>
                  <a:schemeClr val="bg1"/>
                </a:solidFill>
              </a:rPr>
              <a:t>as</a:t>
            </a:r>
            <a:r>
              <a:rPr lang="en-US" sz="2800" b="1" dirty="0">
                <a:solidFill>
                  <a:schemeClr val="bg1"/>
                </a:solidFill>
              </a:rPr>
              <a:t> silver tried in a furnace of earth, purified seven times</a:t>
            </a:r>
            <a:r>
              <a:rPr lang="en-US" sz="2800" b="1" dirty="0" smtClean="0">
                <a:solidFill>
                  <a:schemeClr val="bg1"/>
                </a:solidFill>
              </a:rPr>
              <a:t>.” – Psalms 12:6 KJB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Thou </a:t>
            </a:r>
            <a:r>
              <a:rPr lang="en-US" sz="2800" b="1" dirty="0" err="1">
                <a:solidFill>
                  <a:schemeClr val="bg1"/>
                </a:solidFill>
              </a:rPr>
              <a:t>shalt</a:t>
            </a:r>
            <a:r>
              <a:rPr lang="en-US" sz="2800" b="1" dirty="0">
                <a:solidFill>
                  <a:schemeClr val="bg1"/>
                </a:solidFill>
              </a:rPr>
              <a:t> keep them, O LORD, thou </a:t>
            </a:r>
            <a:r>
              <a:rPr lang="en-US" sz="2800" b="1" dirty="0" err="1">
                <a:solidFill>
                  <a:schemeClr val="bg1"/>
                </a:solidFill>
              </a:rPr>
              <a:t>shalt</a:t>
            </a:r>
            <a:r>
              <a:rPr lang="en-US" sz="2800" b="1" dirty="0">
                <a:solidFill>
                  <a:schemeClr val="bg1"/>
                </a:solidFill>
              </a:rPr>
              <a:t> preserve them from this generation for ever.</a:t>
            </a:r>
            <a:r>
              <a:rPr lang="en-US" sz="2800" b="1" dirty="0" smtClean="0">
                <a:solidFill>
                  <a:schemeClr val="bg1"/>
                </a:solidFill>
              </a:rPr>
              <a:t>” – Psalms 12:7 KJB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What is the Answer to the World Wide Crisis?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Bible - Jesus Crucifi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344168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The Everlasting Gospel</a:t>
            </a:r>
          </a:p>
          <a:p>
            <a:pPr algn="r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John 3:16 KJB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256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“The </a:t>
            </a:r>
            <a:r>
              <a:rPr lang="en-US" sz="6000" b="1" dirty="0">
                <a:solidFill>
                  <a:schemeClr val="bg1"/>
                </a:solidFill>
              </a:rPr>
              <a:t>next day John </a:t>
            </a:r>
            <a:r>
              <a:rPr lang="en-US" sz="6000" b="1" dirty="0" err="1">
                <a:solidFill>
                  <a:schemeClr val="bg1"/>
                </a:solidFill>
              </a:rPr>
              <a:t>seeth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u="sng" dirty="0">
                <a:solidFill>
                  <a:srgbClr val="00B0F0"/>
                </a:solidFill>
              </a:rPr>
              <a:t>Jesus</a:t>
            </a:r>
            <a:r>
              <a:rPr lang="en-US" sz="6000" b="1" dirty="0">
                <a:solidFill>
                  <a:schemeClr val="bg1"/>
                </a:solidFill>
              </a:rPr>
              <a:t> coming unto him, and </a:t>
            </a:r>
            <a:r>
              <a:rPr lang="en-US" sz="6000" b="1" dirty="0" err="1">
                <a:solidFill>
                  <a:schemeClr val="bg1"/>
                </a:solidFill>
              </a:rPr>
              <a:t>saith</a:t>
            </a:r>
            <a:r>
              <a:rPr lang="en-US" sz="6000" b="1" dirty="0">
                <a:solidFill>
                  <a:schemeClr val="bg1"/>
                </a:solidFill>
              </a:rPr>
              <a:t>, </a:t>
            </a:r>
            <a:r>
              <a:rPr lang="en-US" sz="6000" b="1" u="sng" dirty="0">
                <a:solidFill>
                  <a:srgbClr val="FFFF00"/>
                </a:solidFill>
              </a:rPr>
              <a:t>Behold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u="sng" dirty="0">
                <a:solidFill>
                  <a:srgbClr val="00B0F0"/>
                </a:solidFill>
              </a:rPr>
              <a:t>the Lamb of God</a:t>
            </a:r>
            <a:r>
              <a:rPr lang="en-US" sz="6000" b="1" dirty="0">
                <a:solidFill>
                  <a:schemeClr val="bg1"/>
                </a:solidFill>
              </a:rPr>
              <a:t>, </a:t>
            </a:r>
            <a:r>
              <a:rPr lang="en-US" sz="6000" b="1" u="sng" dirty="0">
                <a:solidFill>
                  <a:srgbClr val="FFFF00"/>
                </a:solidFill>
              </a:rPr>
              <a:t>which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taketh</a:t>
            </a:r>
            <a:r>
              <a:rPr lang="en-US" sz="6000" b="1" dirty="0">
                <a:solidFill>
                  <a:schemeClr val="bg1"/>
                </a:solidFill>
              </a:rPr>
              <a:t> away </a:t>
            </a:r>
            <a:r>
              <a:rPr lang="en-US" sz="6000" b="1" u="sng" dirty="0">
                <a:solidFill>
                  <a:schemeClr val="bg1"/>
                </a:solidFill>
              </a:rPr>
              <a:t>the sin</a:t>
            </a:r>
            <a:r>
              <a:rPr lang="en-US" sz="6000" b="1" dirty="0">
                <a:solidFill>
                  <a:schemeClr val="bg1"/>
                </a:solidFill>
              </a:rPr>
              <a:t> of the world</a:t>
            </a:r>
            <a:r>
              <a:rPr lang="en-US" sz="6000" b="1" dirty="0" smtClean="0">
                <a:solidFill>
                  <a:schemeClr val="bg1"/>
                </a:solidFill>
              </a:rPr>
              <a:t>.” </a:t>
            </a:r>
            <a:r>
              <a:rPr lang="en-US" sz="6000" b="1" dirty="0" smtClean="0">
                <a:solidFill>
                  <a:srgbClr val="00B0F0"/>
                </a:solidFill>
              </a:rPr>
              <a:t>– John 1:29 KJB</a:t>
            </a:r>
            <a:endParaRPr lang="en-US" sz="6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Bible - Daniel 02 (43) - Image Whole With Descrip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Bible - Daniel 02 (44) - Image Destroyed By Blue Sapphire Stone With D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99"/>
            <a:ext cx="9144000" cy="57150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25689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“And </a:t>
            </a:r>
            <a:r>
              <a:rPr lang="en-US" sz="5400" b="1" dirty="0">
                <a:solidFill>
                  <a:schemeClr val="bg1"/>
                </a:solidFill>
              </a:rPr>
              <a:t>this gospel of the kingdom shall be preached </a:t>
            </a:r>
            <a:r>
              <a:rPr lang="en-US" sz="5400" b="1" u="sng" dirty="0">
                <a:solidFill>
                  <a:schemeClr val="bg1"/>
                </a:solidFill>
              </a:rPr>
              <a:t>in all the world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u="sng" dirty="0">
                <a:solidFill>
                  <a:srgbClr val="FFFF00"/>
                </a:solidFill>
              </a:rPr>
              <a:t>for a witness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u="sng" dirty="0">
                <a:solidFill>
                  <a:schemeClr val="bg1"/>
                </a:solidFill>
              </a:rPr>
              <a:t>unto all nations</a:t>
            </a:r>
            <a:r>
              <a:rPr lang="en-US" sz="5400" b="1" dirty="0">
                <a:solidFill>
                  <a:schemeClr val="bg1"/>
                </a:solidFill>
              </a:rPr>
              <a:t>; and </a:t>
            </a:r>
            <a:r>
              <a:rPr lang="en-US" sz="5400" b="1" u="sng" dirty="0">
                <a:solidFill>
                  <a:srgbClr val="FFFF00"/>
                </a:solidFill>
              </a:rPr>
              <a:t>then</a:t>
            </a:r>
            <a:r>
              <a:rPr lang="en-US" sz="5400" b="1" dirty="0">
                <a:solidFill>
                  <a:schemeClr val="bg1"/>
                </a:solidFill>
              </a:rPr>
              <a:t> shall the end come</a:t>
            </a:r>
            <a:r>
              <a:rPr lang="en-US" sz="54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Matthew 24:14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Answer 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u="sng" dirty="0" smtClean="0">
                <a:solidFill>
                  <a:srgbClr val="FFFF00"/>
                </a:solidFill>
              </a:rPr>
              <a:t>Looking </a:t>
            </a:r>
            <a:r>
              <a:rPr lang="en-US" sz="5400" b="1" u="sng" dirty="0">
                <a:solidFill>
                  <a:srgbClr val="FFFF00"/>
                </a:solidFill>
              </a:rPr>
              <a:t>for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u="sng" dirty="0">
                <a:solidFill>
                  <a:schemeClr val="bg1"/>
                </a:solidFill>
              </a:rPr>
              <a:t>and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u="sng" dirty="0">
                <a:solidFill>
                  <a:srgbClr val="FFFF00"/>
                </a:solidFill>
              </a:rPr>
              <a:t>hasting unto</a:t>
            </a:r>
            <a:r>
              <a:rPr lang="en-US" sz="5400" b="1" dirty="0">
                <a:solidFill>
                  <a:schemeClr val="bg1"/>
                </a:solidFill>
              </a:rPr>
              <a:t> the coming of the day of God, wherein the heavens being on fire shall be dissolved, and the elements shall melt with fervent heat</a:t>
            </a:r>
            <a:r>
              <a:rPr lang="en-US" sz="5400" b="1" dirty="0" smtClean="0">
                <a:solidFill>
                  <a:schemeClr val="bg1"/>
                </a:solidFill>
              </a:rPr>
              <a:t>?”</a:t>
            </a:r>
          </a:p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– 2 Peter 3:12 KJB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Question 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Who are you in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Jesus Christ?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427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AWHN</dc:creator>
  <cp:lastModifiedBy>AWHN</cp:lastModifiedBy>
  <cp:revision>37</cp:revision>
  <dcterms:created xsi:type="dcterms:W3CDTF">2019-07-24T23:25:26Z</dcterms:created>
  <dcterms:modified xsi:type="dcterms:W3CDTF">2019-07-25T01:15:32Z</dcterms:modified>
</cp:coreProperties>
</file>