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6" r:id="rId4"/>
    <p:sldId id="264" r:id="rId5"/>
    <p:sldId id="259" r:id="rId6"/>
    <p:sldId id="262" r:id="rId7"/>
    <p:sldId id="261" r:id="rId8"/>
    <p:sldId id="260" r:id="rId9"/>
    <p:sldId id="265" r:id="rId10"/>
    <p:sldId id="258" r:id="rId11"/>
    <p:sldId id="274" r:id="rId12"/>
    <p:sldId id="275" r:id="rId13"/>
    <p:sldId id="27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9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C5AA5-7010-4CD1-9FE8-B14B7287E47B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317B-CC45-4D5E-950F-EDB20A58C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A42-2BF2-4E1A-A346-53890022916D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40AC-6568-42B5-892B-C88222666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A Layman Looks at the Word: Who is this Jesu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899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God is a Gardener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derstanding the Hand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“And </a:t>
            </a:r>
            <a:r>
              <a:rPr lang="en-US" sz="4000" b="1" dirty="0">
                <a:solidFill>
                  <a:schemeClr val="bg1"/>
                </a:solidFill>
              </a:rPr>
              <a:t>he looked up, and said, </a:t>
            </a:r>
            <a:r>
              <a:rPr lang="en-US" sz="4000" b="1" u="sng" dirty="0">
                <a:solidFill>
                  <a:srgbClr val="FFFF00"/>
                </a:solidFill>
              </a:rPr>
              <a:t>I see men as trees, walking</a:t>
            </a:r>
            <a:r>
              <a:rPr lang="en-US" sz="4000" b="1" dirty="0" smtClean="0">
                <a:solidFill>
                  <a:schemeClr val="bg1"/>
                </a:solidFill>
              </a:rPr>
              <a:t>.” </a:t>
            </a:r>
            <a:r>
              <a:rPr lang="en-US" sz="4000" b="1" dirty="0" smtClean="0">
                <a:solidFill>
                  <a:srgbClr val="00B0F0"/>
                </a:solidFill>
              </a:rPr>
              <a:t>– Mark 8:24 KJB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is amazing tree grows 40 different kinds of frui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king of Fruit do you bear?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What kinds of seeds are you planting as you talk and live?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ptember | 2017 | A Mirror, a Sword and Sh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334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</a:rPr>
              <a:t>KINDNESS</a:t>
            </a:r>
            <a:endParaRPr lang="en-US" sz="7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uke 5:17-26 - Salvation: From the Top Down | RedeemingG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</a:rPr>
              <a:t>FORGIVENESS</a:t>
            </a:r>
            <a:endParaRPr lang="en-US" sz="7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roxy.duckduckgo.com/iu/?u=https%3A%2F%2Ftse1.mm.bing.net%2Fth%3Fid%3DOIP.Jd-6HXiqqLzc5cI-ajq5BQHaD4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81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4102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</a:rPr>
              <a:t>PATIENCE</a:t>
            </a:r>
            <a:endParaRPr lang="en-US" sz="7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Enemy Sowing Tares - HopeCha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    The devil is also a gardener.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“… </a:t>
            </a:r>
            <a:r>
              <a:rPr lang="en-US" sz="4800" b="1" dirty="0">
                <a:solidFill>
                  <a:schemeClr val="bg1"/>
                </a:solidFill>
              </a:rPr>
              <a:t>all bitterness, and wrath, and anger, and </a:t>
            </a:r>
            <a:r>
              <a:rPr lang="en-US" sz="4800" b="1" dirty="0" err="1">
                <a:solidFill>
                  <a:schemeClr val="bg1"/>
                </a:solidFill>
              </a:rPr>
              <a:t>clamour</a:t>
            </a:r>
            <a:r>
              <a:rPr lang="en-US" sz="4800" b="1" dirty="0">
                <a:solidFill>
                  <a:schemeClr val="bg1"/>
                </a:solidFill>
              </a:rPr>
              <a:t>, and evil </a:t>
            </a:r>
            <a:r>
              <a:rPr lang="en-US" sz="4800" b="1" dirty="0" smtClean="0">
                <a:solidFill>
                  <a:schemeClr val="bg1"/>
                </a:solidFill>
              </a:rPr>
              <a:t>speaking … with all malice …”</a:t>
            </a:r>
          </a:p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– Ephesians 4:31 KJB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“… fornication</a:t>
            </a:r>
            <a:r>
              <a:rPr lang="en-US" sz="4800" b="1" dirty="0">
                <a:solidFill>
                  <a:schemeClr val="bg1"/>
                </a:solidFill>
              </a:rPr>
              <a:t>, uncleanness, inordinate affection, evil concupiscence, and covetousness, which is </a:t>
            </a:r>
            <a:r>
              <a:rPr lang="en-US" sz="4800" b="1" dirty="0" smtClean="0">
                <a:solidFill>
                  <a:schemeClr val="bg1"/>
                </a:solidFill>
              </a:rPr>
              <a:t>idolatry … </a:t>
            </a:r>
            <a:r>
              <a:rPr lang="en-US" sz="4800" b="1" u="sng" dirty="0" smtClean="0">
                <a:solidFill>
                  <a:srgbClr val="FFFF00"/>
                </a:solidFill>
              </a:rPr>
              <a:t>children </a:t>
            </a:r>
            <a:r>
              <a:rPr lang="en-US" sz="4800" b="1" u="sng" dirty="0">
                <a:solidFill>
                  <a:srgbClr val="FFFF00"/>
                </a:solidFill>
              </a:rPr>
              <a:t>of </a:t>
            </a:r>
            <a:r>
              <a:rPr lang="en-US" sz="4800" b="1" u="sng" dirty="0" smtClean="0">
                <a:solidFill>
                  <a:srgbClr val="FFFF00"/>
                </a:solidFill>
              </a:rPr>
              <a:t>disobedience</a:t>
            </a:r>
            <a:r>
              <a:rPr lang="en-US" sz="4800" b="1" dirty="0" smtClean="0">
                <a:solidFill>
                  <a:schemeClr val="bg1"/>
                </a:solidFill>
              </a:rPr>
              <a:t> … anger</a:t>
            </a:r>
            <a:r>
              <a:rPr lang="en-US" sz="4800" b="1" dirty="0">
                <a:solidFill>
                  <a:schemeClr val="bg1"/>
                </a:solidFill>
              </a:rPr>
              <a:t>, wrath, malice, blasphemy, filthy communication out of your </a:t>
            </a:r>
            <a:r>
              <a:rPr lang="en-US" sz="4800" b="1" dirty="0" smtClean="0">
                <a:solidFill>
                  <a:schemeClr val="bg1"/>
                </a:solidFill>
              </a:rPr>
              <a:t>mouth …” </a:t>
            </a:r>
            <a:r>
              <a:rPr lang="en-US" sz="4800" b="1" dirty="0" smtClean="0">
                <a:solidFill>
                  <a:srgbClr val="00B0F0"/>
                </a:solidFill>
              </a:rPr>
              <a:t>– Colossians 3:5,6,7 KJB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elping Children With Angry Outbursts - Mad In 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ANGER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igns of Disruptive Behavior Disorder in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BITTERNESS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What kind of Trees does God plant?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[Hell Revelations] Rebellious &amp; Disobedient Children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DISOBEDIENCE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aptain ThunderCrotch III: AAAAAAAAAAAAAAAAAAAR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4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EVIL SPEAKING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proxy.duckduckgo.com/iu/?u=https%3A%2F%2Ftse4.mm.bing.net%2Fth%3Fid%3DOIP.6ovtxeavfwQYbWbHk1rm5AHaEK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FILTHY COMMUNICATION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roxy.duckduckgo.com/iu/?u=https%3A%2F%2Ftse3.mm.bing.net%2Fth%3Fid%3DOIP.HJcwcAe0-E3drmz9gQa-7AHaJ3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17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What kind of Tree are you, and who planted it?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oxy.duckduckgo.com/iu/?u=https%3A%2F%2Ftse2.mm.bing.net%2Fth%3Fid%3DOIP.zsy7ktCg1BqnlBlvphlrAQHaEo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7820"/>
            <a:ext cx="9144000" cy="5710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May you all be brightness and sunshine in the life of someone today.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roxy.duckduckgo.com/iu/?u=https%3A%2F%2Ftse3.mm.bing.net%2Fth%3Fid%3DOIP.tFME_xU_0TDO7Y-b6V8OOwHaF7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48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86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What kind of Seeds does He use?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oxy.duckduckgo.com/iu/?u=https%3A%2F%2Ftse3.mm.bing.net%2Fth%3Fid%3DOIP.BeW9dZcn1WGRS-q-37cNwgHaEl%26pid%3DApi&amp;f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Does God plant Fruit Trees?</a:t>
            </a: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What kind of Fruit Trees?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3400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“But </a:t>
            </a:r>
            <a:r>
              <a:rPr lang="en-US" sz="6000" b="1" u="sng" dirty="0">
                <a:solidFill>
                  <a:srgbClr val="FFFF00"/>
                </a:solidFill>
              </a:rPr>
              <a:t>the fruit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u="sng" dirty="0">
                <a:solidFill>
                  <a:srgbClr val="00B050"/>
                </a:solidFill>
              </a:rPr>
              <a:t>of the Spirit</a:t>
            </a:r>
            <a:r>
              <a:rPr lang="en-US" sz="6000" b="1" dirty="0">
                <a:solidFill>
                  <a:schemeClr val="bg1"/>
                </a:solidFill>
              </a:rPr>
              <a:t> is love, joy, peace, longsuffering, gentleness, goodness, faith</a:t>
            </a:r>
            <a:r>
              <a:rPr lang="en-US" sz="6000" b="1" dirty="0" smtClean="0">
                <a:solidFill>
                  <a:schemeClr val="bg1"/>
                </a:solidFill>
              </a:rPr>
              <a:t>, </a:t>
            </a:r>
            <a:r>
              <a:rPr lang="en-US" sz="6000" b="1" dirty="0">
                <a:solidFill>
                  <a:schemeClr val="bg1"/>
                </a:solidFill>
              </a:rPr>
              <a:t>Meekness, temperance </a:t>
            </a:r>
            <a:r>
              <a:rPr lang="en-US" sz="6000" b="1" dirty="0" smtClean="0">
                <a:solidFill>
                  <a:schemeClr val="bg1"/>
                </a:solidFill>
              </a:rPr>
              <a:t>…”</a:t>
            </a:r>
          </a:p>
          <a:p>
            <a:pPr algn="ctr"/>
            <a:r>
              <a:rPr lang="en-US" sz="6000" b="1" dirty="0" smtClean="0">
                <a:solidFill>
                  <a:srgbClr val="00B0F0"/>
                </a:solidFill>
              </a:rPr>
              <a:t>– Galatians 5:22-23 KJB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52600"/>
            <a:ext cx="929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“(</a:t>
            </a:r>
            <a:r>
              <a:rPr lang="en-US" sz="6000" b="1" dirty="0">
                <a:solidFill>
                  <a:schemeClr val="bg1"/>
                </a:solidFill>
              </a:rPr>
              <a:t>For </a:t>
            </a:r>
            <a:r>
              <a:rPr lang="en-US" sz="6000" b="1" u="sng" dirty="0" smtClean="0">
                <a:solidFill>
                  <a:srgbClr val="FFFF00"/>
                </a:solidFill>
              </a:rPr>
              <a:t>the fruit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u="sng" dirty="0" smtClean="0">
                <a:solidFill>
                  <a:srgbClr val="00B050"/>
                </a:solidFill>
              </a:rPr>
              <a:t>of </a:t>
            </a:r>
            <a:r>
              <a:rPr lang="en-US" sz="6000" b="1" u="sng" dirty="0">
                <a:solidFill>
                  <a:srgbClr val="00B050"/>
                </a:solidFill>
              </a:rPr>
              <a:t>the Spirit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6000" b="1" i="1" dirty="0">
                <a:solidFill>
                  <a:schemeClr val="bg1"/>
                </a:solidFill>
              </a:rPr>
              <a:t>is in all </a:t>
            </a:r>
            <a:r>
              <a:rPr lang="en-US" sz="6000" b="1" i="1" dirty="0" smtClean="0">
                <a:solidFill>
                  <a:schemeClr val="bg1"/>
                </a:solidFill>
              </a:rPr>
              <a:t>goodness </a:t>
            </a:r>
            <a:r>
              <a:rPr lang="en-US" sz="6000" b="1" i="1" dirty="0">
                <a:solidFill>
                  <a:schemeClr val="bg1"/>
                </a:solidFill>
              </a:rPr>
              <a:t>and righteousness and truth</a:t>
            </a:r>
            <a:r>
              <a:rPr lang="en-US" sz="6000" b="1" i="1" dirty="0" smtClean="0">
                <a:solidFill>
                  <a:schemeClr val="bg1"/>
                </a:solidFill>
              </a:rPr>
              <a:t>;)”</a:t>
            </a:r>
          </a:p>
          <a:p>
            <a:pPr algn="ctr"/>
            <a:r>
              <a:rPr lang="en-US" sz="6000" b="1" i="1" dirty="0" smtClean="0">
                <a:solidFill>
                  <a:srgbClr val="00B0F0"/>
                </a:solidFill>
              </a:rPr>
              <a:t>– Ephesians 5:9 KJB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 - Jesus - Footwash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42" y="0"/>
            <a:ext cx="55665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2166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FF"/>
                </a:solidFill>
              </a:rPr>
              <a:t>LOVE</a:t>
            </a:r>
            <a:endParaRPr lang="en-US" sz="7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 - Jesus - Children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6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2895600"/>
            <a:ext cx="156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FF"/>
                </a:solidFill>
              </a:rPr>
              <a:t>JOY</a:t>
            </a:r>
            <a:endParaRPr lang="en-US" sz="7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971800"/>
            <a:ext cx="2603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FF"/>
                </a:solidFill>
              </a:rPr>
              <a:t>PEACE</a:t>
            </a:r>
            <a:endParaRPr lang="en-US" sz="7200" b="1" dirty="0">
              <a:solidFill>
                <a:srgbClr val="FF00FF"/>
              </a:solidFill>
            </a:endParaRPr>
          </a:p>
        </p:txBody>
      </p:sp>
      <p:pic>
        <p:nvPicPr>
          <p:cNvPr id="5" name="Picture 4" descr="Bible - Jesus - Children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0"/>
            <a:ext cx="62484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234</Words>
  <Application>Microsoft Office PowerPoint</Application>
  <PresentationFormat>On-screen Show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AWHN</dc:creator>
  <cp:lastModifiedBy>AWHN</cp:lastModifiedBy>
  <cp:revision>35</cp:revision>
  <dcterms:created xsi:type="dcterms:W3CDTF">2019-08-02T23:48:00Z</dcterms:created>
  <dcterms:modified xsi:type="dcterms:W3CDTF">2019-08-03T01:05:45Z</dcterms:modified>
</cp:coreProperties>
</file>