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4" r:id="rId5"/>
    <p:sldId id="265" r:id="rId6"/>
    <p:sldId id="277" r:id="rId7"/>
    <p:sldId id="263" r:id="rId8"/>
    <p:sldId id="278" r:id="rId9"/>
    <p:sldId id="266" r:id="rId10"/>
    <p:sldId id="279" r:id="rId11"/>
    <p:sldId id="267" r:id="rId12"/>
    <p:sldId id="280" r:id="rId13"/>
    <p:sldId id="268" r:id="rId14"/>
    <p:sldId id="281" r:id="rId15"/>
    <p:sldId id="269" r:id="rId16"/>
    <p:sldId id="283" r:id="rId17"/>
    <p:sldId id="270" r:id="rId18"/>
    <p:sldId id="282" r:id="rId19"/>
    <p:sldId id="258" r:id="rId20"/>
    <p:sldId id="284" r:id="rId21"/>
    <p:sldId id="271" r:id="rId22"/>
    <p:sldId id="285" r:id="rId23"/>
    <p:sldId id="272" r:id="rId24"/>
    <p:sldId id="286" r:id="rId25"/>
    <p:sldId id="261" r:id="rId26"/>
    <p:sldId id="287" r:id="rId27"/>
    <p:sldId id="273" r:id="rId28"/>
    <p:sldId id="288" r:id="rId29"/>
    <p:sldId id="274" r:id="rId30"/>
    <p:sldId id="289" r:id="rId31"/>
    <p:sldId id="275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50" d="100"/>
          <a:sy n="50" d="100"/>
        </p:scale>
        <p:origin x="-106" y="-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92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44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91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28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08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239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74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395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38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7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22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3CB6-6206-40E4-9B84-0565BCD3067E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F9F68-6D6A-49AF-BA0C-1814FA5D60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4242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489" y="1122363"/>
            <a:ext cx="9144000" cy="103631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15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roxy.duckduckgo.com/iu/?u=https%3A%2F%2Ftse4.mm.bing.net%2Fth%3Fid%3DOIP.WLtMWjnCusWRNDH3E-2AKQHaE2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8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860"/>
            <a:ext cx="10515600" cy="4861366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It promotes quality sleep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Benefits of 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roxy.duckduckgo.com/iu/?u=https%3A%2F%2Ftse4.mm.bing.net%2Fth%3Fid%3DOIP.v5MCGZ1r1nPMaMxpkosgygAAAA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860"/>
            <a:ext cx="10515600" cy="4861366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Kills bacteria and viruses in the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Benefits of 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roxy.duckduckgo.com/iu/?u=https%3A%2F%2Ftse2.mm.bing.net%2Fth%3Fid%3DOIP.qY6uGhYMwCbZPSHf4PrkEwHaEo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860"/>
            <a:ext cx="10515600" cy="4861366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Boosts immune functions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Benefits of 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0 Healthy ways to boost your immune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8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860"/>
            <a:ext cx="10515600" cy="4861366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Air pollution, or unclean air, causes the loss of many of the benefits.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Benefits of 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proxy.duckduckgo.com/iu/?u=https%3A%2F%2Ftse2.mm.bing.net%2Fth%3Fid%3DOIP.eZduRqyofQ0XWbrs3HIgIQHaF5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46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Breathing, when sick, releases toxins and poisons from the body.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Fresh Air For the Sick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John 1:2</a:t>
            </a:r>
          </a:p>
        </p:txBody>
      </p:sp>
      <p:sp>
        <p:nvSpPr>
          <p:cNvPr id="9" name="Rectangle 8"/>
          <p:cNvSpPr/>
          <p:nvPr/>
        </p:nvSpPr>
        <p:spPr>
          <a:xfrm>
            <a:off x="657410" y="2223246"/>
            <a:ext cx="11002683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“Beloved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, I wish above all things that thou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mayest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prosper and </a:t>
            </a:r>
            <a: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be in health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US" sz="5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 thy soul </a:t>
            </a:r>
            <a:r>
              <a:rPr lang="en-US" sz="5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prospereth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1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interest • The world’s catalog of id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4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If the poisons remain and circulate in the room, without fresh air, the person will take longer to recover.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Fresh Air For the Sick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e Empty Room: A Short Story | Erin B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If a wound is not exposed to fresh clean air, it will take longer to heal.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Fresh Air For the Sick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4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ontact | Clean Air, Clean Water, Clean Earth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118" y="1515363"/>
            <a:ext cx="11131290" cy="4975084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Take time to BREATHE DEEPLY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(ready?  Breathe in, fill the lungs)</a:t>
            </a:r>
          </a:p>
          <a:p>
            <a:pPr algn="ctr">
              <a:buNone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(Exhale slowly)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Tips to Getting 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32 best Silencio y Aire Puro images on Pinteres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118" y="1515363"/>
            <a:ext cx="11131290" cy="4975084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Make sure rooms are well ventilated – air is circulating in the room (wind is allowed to flow into the room).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Tips to Getting 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pring Breezes Through Our Windows - Blindsgalore Bl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118" y="1515363"/>
            <a:ext cx="11131290" cy="4975084"/>
          </a:xfrm>
        </p:spPr>
        <p:txBody>
          <a:bodyPr anchor="ctr">
            <a:no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Spend time outside: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1. You can go for a walk outdoors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2. plant a Garden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Tips to Getting 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xy.duckduckgo.com/iu/?u=https%3A%2F%2Ftse3.mm.bing.net%2Fth%3Fid%3DOIP.0gPfT3XS7HnEF9KlnH6MtgHaE7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4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isplay Garden – Esplanade | arboretum at penn s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118" y="1515363"/>
            <a:ext cx="11131290" cy="4975084"/>
          </a:xfrm>
        </p:spPr>
        <p:txBody>
          <a:bodyPr anchor="ctr">
            <a:no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Spend time outside: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3. Take more activities outside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A. meetings</a:t>
            </a:r>
          </a:p>
          <a:p>
            <a:pPr lvl="2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B. gatherings</a:t>
            </a:r>
          </a:p>
          <a:p>
            <a:pPr lvl="2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C. picnics, etc.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Tips to Getting 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4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o outside with kids, really outside - 510 Famil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47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csnap-2019-07-23-18h49m10s1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5235" y="1685108"/>
            <a:ext cx="11002683" cy="41549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You can survive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without: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1371600" lvl="1" indent="-914400">
              <a:buAutoNum type="arabicPeriod"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Food for weeks</a:t>
            </a:r>
          </a:p>
          <a:p>
            <a:pPr marL="1371600" lvl="1" indent="-914400">
              <a:buAutoNum type="arabicPeriod"/>
            </a:pP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Water for days</a:t>
            </a:r>
          </a:p>
          <a:p>
            <a:pPr marL="914400" indent="-914400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914400" indent="-914400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Yet …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109" y="1867988"/>
            <a:ext cx="11002683" cy="37856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14400" indent="-914400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… without air you would be dead in </a:t>
            </a:r>
            <a:r>
              <a:rPr lang="en-US" sz="54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minutes</a:t>
            </a: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914400" indent="-914400"/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914400" indent="-914400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Air starvation is much more deadly than food starvation.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6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Lack of oxygen in the brain - Scientific Anim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860"/>
            <a:ext cx="10515600" cy="4861366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It improves 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the brain's ability to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function, giving 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clarity to the mind,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while improving </a:t>
            </a:r>
            <a:r>
              <a:rPr lang="en-US" sz="5400" b="1" dirty="0">
                <a:latin typeface="Arial" pitchFamily="34" charset="0"/>
                <a:cs typeface="Arial" pitchFamily="34" charset="0"/>
              </a:rPr>
              <a:t>concentration, and boosts learning abilities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Benefits of 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roxy.duckduckgo.com/iu/?u=https%3A%2F%2Ftse4.mm.bing.net%2Fth%3Fid%3DOIP.Mt5n16euC6hjvFQ_uBIqNQHaEK%26pid%3DApi&amp;f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41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860"/>
            <a:ext cx="10515600" cy="4861366"/>
          </a:xfrm>
        </p:spPr>
        <p:txBody>
          <a:bodyPr anchor="ctr"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It gives a sense of happiness and well-being by altering brain levels of the hormone serotonin.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7523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Benefits of Fresh Air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6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3786</TotalTime>
  <Words>318</Words>
  <Application>Microsoft Office PowerPoint</Application>
  <PresentationFormat>Custom</PresentationFormat>
  <Paragraphs>53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Air</vt:lpstr>
      <vt:lpstr>3 John 1:2</vt:lpstr>
      <vt:lpstr>Slide 3</vt:lpstr>
      <vt:lpstr>Fresh Air</vt:lpstr>
      <vt:lpstr>Fresh Air</vt:lpstr>
      <vt:lpstr>Slide 6</vt:lpstr>
      <vt:lpstr>Benefits of Fresh Air</vt:lpstr>
      <vt:lpstr>Slide 8</vt:lpstr>
      <vt:lpstr>Benefits of Fresh Air</vt:lpstr>
      <vt:lpstr>Slide 10</vt:lpstr>
      <vt:lpstr>Benefits of Fresh Air</vt:lpstr>
      <vt:lpstr>Slide 12</vt:lpstr>
      <vt:lpstr>Benefits of Fresh Air</vt:lpstr>
      <vt:lpstr>Slide 14</vt:lpstr>
      <vt:lpstr>Benefits of Fresh Air</vt:lpstr>
      <vt:lpstr>Slide 16</vt:lpstr>
      <vt:lpstr>Benefits of Fresh Air</vt:lpstr>
      <vt:lpstr>Slide 18</vt:lpstr>
      <vt:lpstr>Fresh Air For the Sick</vt:lpstr>
      <vt:lpstr>Slide 20</vt:lpstr>
      <vt:lpstr>Fresh Air For the Sick</vt:lpstr>
      <vt:lpstr>Slide 22</vt:lpstr>
      <vt:lpstr>Fresh Air For the Sick</vt:lpstr>
      <vt:lpstr>Slide 24</vt:lpstr>
      <vt:lpstr>Tips to Getting Fresh Air</vt:lpstr>
      <vt:lpstr>Slide 26</vt:lpstr>
      <vt:lpstr>Tips to Getting Fresh Air</vt:lpstr>
      <vt:lpstr>Slide 28</vt:lpstr>
      <vt:lpstr>Tips to Getting Fresh Air</vt:lpstr>
      <vt:lpstr>Slide 30</vt:lpstr>
      <vt:lpstr>Tips to Getting Fresh Air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Tulafono</dc:creator>
  <cp:lastModifiedBy>Maranatha</cp:lastModifiedBy>
  <cp:revision>51</cp:revision>
  <dcterms:created xsi:type="dcterms:W3CDTF">2019-07-07T01:48:03Z</dcterms:created>
  <dcterms:modified xsi:type="dcterms:W3CDTF">2019-07-29T05:36:02Z</dcterms:modified>
</cp:coreProperties>
</file>