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theme/theme5.xml" ContentType="application/vnd.openxmlformats-officedocument.them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46.xml" ContentType="application/vnd.openxmlformats-officedocument.presentationml.slideLayout+xml"/>
  <Override PartName="/ppt/notesSlides/notesSlide38.xml" ContentType="application/vnd.openxmlformats-officedocument.presentationml.notesSlide+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124.xml" ContentType="application/vnd.openxmlformats-officedocument.presentationml.slideLayout+xml"/>
  <Default Extension="xml" ContentType="application/xml"/>
  <Override PartName="/ppt/slides/slide50.xml" ContentType="application/vnd.openxmlformats-officedocument.presentationml.slide+xml"/>
  <Override PartName="/ppt/slideLayouts/slideLayout24.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Layouts/slideLayout102.xml" ContentType="application/vnd.openxmlformats-officedocument.presentationml.slideLayout+xml"/>
  <Override PartName="/ppt/notesSlides/notesSlide41.xml" ContentType="application/vnd.openxmlformats-officedocument.presentationml.notesSlide+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theme/theme15.xml" ContentType="application/vnd.openxmlformats-officedocument.theme+xml"/>
  <Override PartName="/ppt/slides/slide108.xml" ContentType="application/vnd.openxmlformats-officedocument.presentationml.slide+xml"/>
  <Override PartName="/ppt/slideMasters/slideMaster5.xml" ContentType="application/vnd.openxmlformats-officedocument.presentationml.slideMaster+xml"/>
  <Override PartName="/ppt/slides/slide49.xml" ContentType="application/vnd.openxmlformats-officedocument.presentationml.slide+xml"/>
  <Override PartName="/ppt/slides/slide96.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126.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notesSlides/notesSlide110.xml" ContentType="application/vnd.openxmlformats-officedocument.presentationml.notesSlide+xml"/>
  <Override PartName="/ppt/slides/slide41.xml" ContentType="application/vnd.openxmlformats-officedocument.presentationml.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slideLayouts/slideLayout40.xml" ContentType="application/vnd.openxmlformats-officedocument.presentationml.slideLayout+xml"/>
  <Override PartName="/ppt/notesSlides/notesSlide32.xml" ContentType="application/vnd.openxmlformats-officedocument.presentationml.notesSlide+xml"/>
  <Override PartName="/ppt/slideMasters/slideMaster13.xml" ContentType="application/vnd.openxmlformats-officedocument.presentationml.slideMaster+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Layouts/slideLayout89.xml" ContentType="application/vnd.openxmlformats-officedocument.presentationml.slideLayout+xml"/>
  <Override PartName="/ppt/theme/theme12.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theme/theme4.xml" ContentType="application/vnd.openxmlformats-officedocument.theme+xml"/>
  <Override PartName="/ppt/slideLayouts/slideLayout67.xml" ContentType="application/vnd.openxmlformats-officedocument.presentationml.slideLayout+xml"/>
  <Override PartName="/ppt/slideLayouts/slideLayout109.xml" ContentType="application/vnd.openxmlformats-officedocument.presentationml.slideLayout+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104.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145.xml" ContentType="application/vnd.openxmlformats-officedocument.presentationml.slideLayout+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34.xml" ContentType="application/vnd.openxmlformats-officedocument.presentationml.slideLayout+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Layouts/slideLayout12.xml" ContentType="application/vnd.openxmlformats-officedocument.presentationml.slideLayout+xml"/>
  <Override PartName="/ppt/slideLayouts/slideLayout101.xml" ContentType="application/vnd.openxmlformats-officedocument.presentationml.slideLayout+xml"/>
  <Override PartName="/ppt/notesSlides/notesSlide51.xml" ContentType="application/vnd.openxmlformats-officedocument.presentationml.notesSlide+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slides/slide98.xml" ContentType="application/vnd.openxmlformats-officedocument.presentationml.slide+xml"/>
  <Override PartName="/ppt/theme/theme9.xml" ContentType="application/vnd.openxmlformats-officedocument.them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slides/slide87.xml" ContentType="application/vnd.openxmlformats-officedocument.presentationml.slide+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theme/theme14.xml" ContentType="application/vnd.openxmlformats-officedocument.theme+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notesSlides/notesSlide106.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notesSlides/notesSlide3.xml" ContentType="application/vnd.openxmlformats-officedocument.presentationml.notesSlide+xml"/>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slideLayouts/slideLayout50.xml" ContentType="application/vnd.openxmlformats-officedocument.presentationml.slideLayout+xml"/>
  <Override PartName="/ppt/notesSlides/notesSlide42.xml" ContentType="application/vnd.openxmlformats-officedocument.presentationml.notesSlide+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Layouts/slideLayout99.xml" ContentType="application/vnd.openxmlformats-officedocument.presentationml.slideLayout+xml"/>
  <Override PartName="/ppt/slides/slide78.xml" ContentType="application/vnd.openxmlformats-officedocument.presentationml.slide+xml"/>
  <Override PartName="/ppt/slideLayouts/slideLayout88.xml" ContentType="application/vnd.openxmlformats-officedocument.presentationml.slideLayout+xml"/>
  <Override PartName="/ppt/theme/theme11.xml" ContentType="application/vnd.openxmlformats-officedocument.them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slideLayouts/slideLayout100.xml" ContentType="application/vnd.openxmlformats-officedocument.presentationml.slideLayout+xml"/>
  <Override PartName="/ppt/notesSlides/notesSlide50.xml" ContentType="application/vnd.openxmlformats-officedocument.presentationml.notesSlide+xml"/>
  <Override PartName="/ppt/slideMasters/slideMaster6.xml" ContentType="application/vnd.openxmlformats-officedocument.presentationml.slideMaster+xml"/>
  <Override PartName="/ppt/slides/slide109.xml" ContentType="application/vnd.openxmlformats-officedocument.presentationml.slide+xml"/>
  <Override PartName="/ppt/theme/theme8.xml" ContentType="application/vnd.openxmlformats-officedocument.theme+xml"/>
  <Override PartName="/ppt/notesSlides/notesSlide108.xml" ContentType="application/vnd.openxmlformats-officedocument.presentationml.notesSlide+xml"/>
  <Override PartName="/ppt/slides/slide97.xml" ContentType="application/vnd.openxmlformats-officedocument.presentationml.slide+xml"/>
  <Override PartName="/ppt/slideLayouts/slideLayout149.xml" ContentType="application/vnd.openxmlformats-officedocument.presentationml.slideLayout+xml"/>
  <Override PartName="/ppt/notesSlides/notesSlide5.xml" ContentType="application/vnd.openxmlformats-officedocument.presentationml.notesSlide+xml"/>
  <Override PartName="/ppt/notesSlides/notesSlide9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53.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63.xml" ContentType="application/vnd.openxmlformats-officedocument.presentationml.slideLayout+xml"/>
  <Override PartName="/ppt/slideLayouts/slideLayout105.xml" ContentType="application/vnd.openxmlformats-officedocument.presentationml.slideLayout+xml"/>
  <Override PartName="/ppt/slideLayouts/slideLayout152.xml" ContentType="application/vnd.openxmlformats-officedocument.presentationml.slideLayout+xml"/>
  <Override PartName="/ppt/notesSlides/notesSlide55.xml" ContentType="application/vnd.openxmlformats-officedocument.presentationml.notesSlide+xml"/>
  <Override PartName="/ppt/notesSlides/notesSlide100.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141.xml" ContentType="application/vnd.openxmlformats-officedocument.presentationml.slideLayout+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theme/theme13.xml" ContentType="application/vnd.openxmlformats-officedocument.them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Masters/slideMaster3.xml" ContentType="application/vnd.openxmlformats-officedocument.presentationml.slideMaster+xml"/>
  <Override PartName="/ppt/slides/slide58.xml" ContentType="application/vnd.openxmlformats-officedocument.presentationml.slid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Layouts/slideLayout135.xml" ContentType="application/vnd.openxmlformats-officedocument.presentationml.slideLayout+xml"/>
  <Override PartName="/ppt/notesSlides/notesSlide49.xml" ContentType="application/vnd.openxmlformats-officedocument.presentationml.notesSlide+xml"/>
  <Override PartName="/ppt/notesSlides/notesSlide96.xml" ContentType="application/vnd.openxmlformats-officedocument.presentationml.notesSlide+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60.xml" ContentType="application/vnd.openxmlformats-officedocument.presentationml.slideLayout+xml"/>
  <Override PartName="/ppt/slideLayouts/slideLayout113.xml" ContentType="application/vnd.openxmlformats-officedocument.presentationml.slideLayout+xml"/>
  <Override PartName="/ppt/tableStyles.xml" ContentType="application/vnd.openxmlformats-officedocument.presentationml.tableStyles+xml"/>
  <Override PartName="/ppt/notesSlides/notesSlide52.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650" r:id="rId3"/>
    <p:sldMasterId id="2147483651" r:id="rId4"/>
    <p:sldMasterId id="2147483652" r:id="rId5"/>
    <p:sldMasterId id="2147483653" r:id="rId6"/>
    <p:sldMasterId id="2147483654" r:id="rId7"/>
    <p:sldMasterId id="2147483655" r:id="rId8"/>
    <p:sldMasterId id="2147483656" r:id="rId9"/>
    <p:sldMasterId id="2147483657" r:id="rId10"/>
    <p:sldMasterId id="2147483658" r:id="rId11"/>
    <p:sldMasterId id="2147483659" r:id="rId12"/>
    <p:sldMasterId id="2147483660" r:id="rId13"/>
    <p:sldMasterId id="2147483661" r:id="rId14"/>
  </p:sldMasterIdLst>
  <p:notesMasterIdLst>
    <p:notesMasterId r:id="rId126"/>
  </p:notesMasterIdLst>
  <p:sldIdLst>
    <p:sldId id="316" r:id="rId15"/>
    <p:sldId id="256" r:id="rId16"/>
    <p:sldId id="269" r:id="rId17"/>
    <p:sldId id="313" r:id="rId18"/>
    <p:sldId id="320" r:id="rId19"/>
    <p:sldId id="321" r:id="rId20"/>
    <p:sldId id="351" r:id="rId21"/>
    <p:sldId id="352" r:id="rId22"/>
    <p:sldId id="353" r:id="rId23"/>
    <p:sldId id="257" r:id="rId24"/>
    <p:sldId id="354" r:id="rId25"/>
    <p:sldId id="355" r:id="rId26"/>
    <p:sldId id="356" r:id="rId27"/>
    <p:sldId id="357" r:id="rId28"/>
    <p:sldId id="358" r:id="rId29"/>
    <p:sldId id="359" r:id="rId30"/>
    <p:sldId id="360" r:id="rId31"/>
    <p:sldId id="361" r:id="rId32"/>
    <p:sldId id="362" r:id="rId33"/>
    <p:sldId id="363" r:id="rId34"/>
    <p:sldId id="364" r:id="rId35"/>
    <p:sldId id="365" r:id="rId36"/>
    <p:sldId id="366" r:id="rId37"/>
    <p:sldId id="367" r:id="rId38"/>
    <p:sldId id="368" r:id="rId39"/>
    <p:sldId id="369" r:id="rId40"/>
    <p:sldId id="370" r:id="rId41"/>
    <p:sldId id="371" r:id="rId42"/>
    <p:sldId id="372" r:id="rId43"/>
    <p:sldId id="373" r:id="rId44"/>
    <p:sldId id="374" r:id="rId45"/>
    <p:sldId id="375" r:id="rId46"/>
    <p:sldId id="376" r:id="rId47"/>
    <p:sldId id="377" r:id="rId48"/>
    <p:sldId id="378" r:id="rId49"/>
    <p:sldId id="379" r:id="rId50"/>
    <p:sldId id="380" r:id="rId51"/>
    <p:sldId id="524" r:id="rId52"/>
    <p:sldId id="381" r:id="rId53"/>
    <p:sldId id="382" r:id="rId54"/>
    <p:sldId id="520" r:id="rId55"/>
    <p:sldId id="525" r:id="rId56"/>
    <p:sldId id="526" r:id="rId57"/>
    <p:sldId id="530" r:id="rId58"/>
    <p:sldId id="531" r:id="rId59"/>
    <p:sldId id="532" r:id="rId60"/>
    <p:sldId id="533" r:id="rId61"/>
    <p:sldId id="534" r:id="rId62"/>
    <p:sldId id="535" r:id="rId63"/>
    <p:sldId id="536" r:id="rId64"/>
    <p:sldId id="537" r:id="rId65"/>
    <p:sldId id="538" r:id="rId66"/>
    <p:sldId id="540" r:id="rId67"/>
    <p:sldId id="541" r:id="rId68"/>
    <p:sldId id="542" r:id="rId69"/>
    <p:sldId id="543" r:id="rId70"/>
    <p:sldId id="544" r:id="rId71"/>
    <p:sldId id="545" r:id="rId72"/>
    <p:sldId id="547" r:id="rId73"/>
    <p:sldId id="548" r:id="rId74"/>
    <p:sldId id="549" r:id="rId75"/>
    <p:sldId id="550" r:id="rId76"/>
    <p:sldId id="553" r:id="rId77"/>
    <p:sldId id="554" r:id="rId78"/>
    <p:sldId id="555" r:id="rId79"/>
    <p:sldId id="556" r:id="rId80"/>
    <p:sldId id="557" r:id="rId81"/>
    <p:sldId id="558" r:id="rId82"/>
    <p:sldId id="559" r:id="rId83"/>
    <p:sldId id="561" r:id="rId84"/>
    <p:sldId id="562" r:id="rId85"/>
    <p:sldId id="564" r:id="rId86"/>
    <p:sldId id="565" r:id="rId87"/>
    <p:sldId id="567" r:id="rId88"/>
    <p:sldId id="568" r:id="rId89"/>
    <p:sldId id="569" r:id="rId90"/>
    <p:sldId id="571" r:id="rId91"/>
    <p:sldId id="572" r:id="rId92"/>
    <p:sldId id="573" r:id="rId93"/>
    <p:sldId id="574" r:id="rId94"/>
    <p:sldId id="575" r:id="rId95"/>
    <p:sldId id="576" r:id="rId96"/>
    <p:sldId id="577" r:id="rId97"/>
    <p:sldId id="578" r:id="rId98"/>
    <p:sldId id="579" r:id="rId99"/>
    <p:sldId id="582" r:id="rId100"/>
    <p:sldId id="583" r:id="rId101"/>
    <p:sldId id="584" r:id="rId102"/>
    <p:sldId id="585" r:id="rId103"/>
    <p:sldId id="586" r:id="rId104"/>
    <p:sldId id="587" r:id="rId105"/>
    <p:sldId id="588" r:id="rId106"/>
    <p:sldId id="592" r:id="rId107"/>
    <p:sldId id="594" r:id="rId108"/>
    <p:sldId id="595" r:id="rId109"/>
    <p:sldId id="596" r:id="rId110"/>
    <p:sldId id="394" r:id="rId111"/>
    <p:sldId id="598" r:id="rId112"/>
    <p:sldId id="599" r:id="rId113"/>
    <p:sldId id="600" r:id="rId114"/>
    <p:sldId id="601" r:id="rId115"/>
    <p:sldId id="602" r:id="rId116"/>
    <p:sldId id="603" r:id="rId117"/>
    <p:sldId id="605" r:id="rId118"/>
    <p:sldId id="395" r:id="rId119"/>
    <p:sldId id="396" r:id="rId120"/>
    <p:sldId id="397" r:id="rId121"/>
    <p:sldId id="401" r:id="rId122"/>
    <p:sldId id="412" r:id="rId123"/>
    <p:sldId id="413" r:id="rId124"/>
    <p:sldId id="519" r:id="rId125"/>
  </p:sldIdLst>
  <p:sldSz cx="16256000" cy="9144000"/>
  <p:notesSz cx="6858000" cy="9144000"/>
  <p:defaultTextStyle>
    <a:defPPr>
      <a:defRPr lang="en-US"/>
    </a:defPPr>
    <a:lvl1pPr algn="ctr" rtl="0" fontAlgn="base">
      <a:spcBef>
        <a:spcPct val="0"/>
      </a:spcBef>
      <a:spcAft>
        <a:spcPct val="0"/>
      </a:spcAft>
      <a:defRPr sz="3600" kern="1200">
        <a:solidFill>
          <a:srgbClr val="000000"/>
        </a:solidFill>
        <a:latin typeface="Gill Sans" charset="0"/>
        <a:ea typeface="ヒラギノ角ゴ ProN W3" charset="0"/>
        <a:cs typeface="ヒラギノ角ゴ ProN W3" charset="0"/>
        <a:sym typeface="Gill Sans" charset="0"/>
      </a:defRPr>
    </a:lvl1pPr>
    <a:lvl2pPr marL="457200" algn="ctr" rtl="0" fontAlgn="base">
      <a:spcBef>
        <a:spcPct val="0"/>
      </a:spcBef>
      <a:spcAft>
        <a:spcPct val="0"/>
      </a:spcAft>
      <a:defRPr sz="3600" kern="1200">
        <a:solidFill>
          <a:srgbClr val="000000"/>
        </a:solidFill>
        <a:latin typeface="Gill Sans" charset="0"/>
        <a:ea typeface="ヒラギノ角ゴ ProN W3" charset="0"/>
        <a:cs typeface="ヒラギノ角ゴ ProN W3" charset="0"/>
        <a:sym typeface="Gill Sans" charset="0"/>
      </a:defRPr>
    </a:lvl2pPr>
    <a:lvl3pPr marL="914400" algn="ctr" rtl="0" fontAlgn="base">
      <a:spcBef>
        <a:spcPct val="0"/>
      </a:spcBef>
      <a:spcAft>
        <a:spcPct val="0"/>
      </a:spcAft>
      <a:defRPr sz="3600" kern="1200">
        <a:solidFill>
          <a:srgbClr val="000000"/>
        </a:solidFill>
        <a:latin typeface="Gill Sans" charset="0"/>
        <a:ea typeface="ヒラギノ角ゴ ProN W3" charset="0"/>
        <a:cs typeface="ヒラギノ角ゴ ProN W3" charset="0"/>
        <a:sym typeface="Gill Sans" charset="0"/>
      </a:defRPr>
    </a:lvl3pPr>
    <a:lvl4pPr marL="1371600" algn="ctr" rtl="0" fontAlgn="base">
      <a:spcBef>
        <a:spcPct val="0"/>
      </a:spcBef>
      <a:spcAft>
        <a:spcPct val="0"/>
      </a:spcAft>
      <a:defRPr sz="3600" kern="1200">
        <a:solidFill>
          <a:srgbClr val="000000"/>
        </a:solidFill>
        <a:latin typeface="Gill Sans" charset="0"/>
        <a:ea typeface="ヒラギノ角ゴ ProN W3" charset="0"/>
        <a:cs typeface="ヒラギノ角ゴ ProN W3" charset="0"/>
        <a:sym typeface="Gill Sans" charset="0"/>
      </a:defRPr>
    </a:lvl4pPr>
    <a:lvl5pPr marL="1828800" algn="ctr" rtl="0" fontAlgn="base">
      <a:spcBef>
        <a:spcPct val="0"/>
      </a:spcBef>
      <a:spcAft>
        <a:spcPct val="0"/>
      </a:spcAft>
      <a:defRPr sz="3600" kern="1200">
        <a:solidFill>
          <a:srgbClr val="000000"/>
        </a:solidFill>
        <a:latin typeface="Gill Sans" charset="0"/>
        <a:ea typeface="ヒラギノ角ゴ ProN W3" charset="0"/>
        <a:cs typeface="ヒラギノ角ゴ ProN W3" charset="0"/>
        <a:sym typeface="Gill Sans" charset="0"/>
      </a:defRPr>
    </a:lvl5pPr>
    <a:lvl6pPr marL="2286000" algn="l" defTabSz="914400" rtl="0" eaLnBrk="1" latinLnBrk="0" hangingPunct="1">
      <a:defRPr sz="3600" kern="1200">
        <a:solidFill>
          <a:srgbClr val="000000"/>
        </a:solidFill>
        <a:latin typeface="Gill Sans" charset="0"/>
        <a:ea typeface="ヒラギノ角ゴ ProN W3" charset="0"/>
        <a:cs typeface="ヒラギノ角ゴ ProN W3" charset="0"/>
        <a:sym typeface="Gill Sans" charset="0"/>
      </a:defRPr>
    </a:lvl6pPr>
    <a:lvl7pPr marL="2743200" algn="l" defTabSz="914400" rtl="0" eaLnBrk="1" latinLnBrk="0" hangingPunct="1">
      <a:defRPr sz="3600" kern="1200">
        <a:solidFill>
          <a:srgbClr val="000000"/>
        </a:solidFill>
        <a:latin typeface="Gill Sans" charset="0"/>
        <a:ea typeface="ヒラギノ角ゴ ProN W3" charset="0"/>
        <a:cs typeface="ヒラギノ角ゴ ProN W3" charset="0"/>
        <a:sym typeface="Gill Sans" charset="0"/>
      </a:defRPr>
    </a:lvl7pPr>
    <a:lvl8pPr marL="3200400" algn="l" defTabSz="914400" rtl="0" eaLnBrk="1" latinLnBrk="0" hangingPunct="1">
      <a:defRPr sz="3600" kern="1200">
        <a:solidFill>
          <a:srgbClr val="000000"/>
        </a:solidFill>
        <a:latin typeface="Gill Sans" charset="0"/>
        <a:ea typeface="ヒラギノ角ゴ ProN W3" charset="0"/>
        <a:cs typeface="ヒラギノ角ゴ ProN W3" charset="0"/>
        <a:sym typeface="Gill Sans" charset="0"/>
      </a:defRPr>
    </a:lvl8pPr>
    <a:lvl9pPr marL="3657600" algn="l" defTabSz="914400" rtl="0" eaLnBrk="1" latinLnBrk="0" hangingPunct="1">
      <a:defRPr sz="3600" kern="1200">
        <a:solidFill>
          <a:srgbClr val="000000"/>
        </a:solidFill>
        <a:latin typeface="Gill Sans" charset="0"/>
        <a:ea typeface="ヒラギノ角ゴ ProN W3" charset="0"/>
        <a:cs typeface="ヒラギノ角ゴ ProN W3" charset="0"/>
        <a:sym typeface="Gill Sans"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8140" autoAdjust="0"/>
  </p:normalViewPr>
  <p:slideViewPr>
    <p:cSldViewPr>
      <p:cViewPr varScale="1">
        <p:scale>
          <a:sx n="22" d="100"/>
          <a:sy n="22" d="100"/>
        </p:scale>
        <p:origin x="-902" y="-96"/>
      </p:cViewPr>
      <p:guideLst>
        <p:guide orient="horz" pos="2880"/>
        <p:guide pos="512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117" Type="http://schemas.openxmlformats.org/officeDocument/2006/relationships/slide" Target="slides/slide103.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slide" Target="slides/slide75.xml"/><Relationship Id="rId112" Type="http://schemas.openxmlformats.org/officeDocument/2006/relationships/slide" Target="slides/slide98.xml"/><Relationship Id="rId16" Type="http://schemas.openxmlformats.org/officeDocument/2006/relationships/slide" Target="slides/slide2.xml"/><Relationship Id="rId107" Type="http://schemas.openxmlformats.org/officeDocument/2006/relationships/slide" Target="slides/slide93.xml"/><Relationship Id="rId11" Type="http://schemas.openxmlformats.org/officeDocument/2006/relationships/slideMaster" Target="slideMasters/slideMaster11.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102" Type="http://schemas.openxmlformats.org/officeDocument/2006/relationships/slide" Target="slides/slide88.xml"/><Relationship Id="rId123" Type="http://schemas.openxmlformats.org/officeDocument/2006/relationships/slide" Target="slides/slide109.xml"/><Relationship Id="rId128" Type="http://schemas.openxmlformats.org/officeDocument/2006/relationships/viewProps" Target="viewProps.xml"/><Relationship Id="rId5" Type="http://schemas.openxmlformats.org/officeDocument/2006/relationships/slideMaster" Target="slideMasters/slideMaster5.xml"/><Relationship Id="rId90" Type="http://schemas.openxmlformats.org/officeDocument/2006/relationships/slide" Target="slides/slide76.xml"/><Relationship Id="rId95" Type="http://schemas.openxmlformats.org/officeDocument/2006/relationships/slide" Target="slides/slide81.xml"/><Relationship Id="rId19" Type="http://schemas.openxmlformats.org/officeDocument/2006/relationships/slide" Target="slides/slide5.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slide" Target="slides/slide91.xml"/><Relationship Id="rId113" Type="http://schemas.openxmlformats.org/officeDocument/2006/relationships/slide" Target="slides/slide99.xml"/><Relationship Id="rId118" Type="http://schemas.openxmlformats.org/officeDocument/2006/relationships/slide" Target="slides/slide104.xml"/><Relationship Id="rId126"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slide" Target="slides/slide66.xml"/><Relationship Id="rId85" Type="http://schemas.openxmlformats.org/officeDocument/2006/relationships/slide" Target="slides/slide71.xml"/><Relationship Id="rId93" Type="http://schemas.openxmlformats.org/officeDocument/2006/relationships/slide" Target="slides/slide79.xml"/><Relationship Id="rId98" Type="http://schemas.openxmlformats.org/officeDocument/2006/relationships/slide" Target="slides/slide84.xml"/><Relationship Id="rId121" Type="http://schemas.openxmlformats.org/officeDocument/2006/relationships/slide" Target="slides/slide107.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103" Type="http://schemas.openxmlformats.org/officeDocument/2006/relationships/slide" Target="slides/slide89.xml"/><Relationship Id="rId108" Type="http://schemas.openxmlformats.org/officeDocument/2006/relationships/slide" Target="slides/slide94.xml"/><Relationship Id="rId116" Type="http://schemas.openxmlformats.org/officeDocument/2006/relationships/slide" Target="slides/slide102.xml"/><Relationship Id="rId124" Type="http://schemas.openxmlformats.org/officeDocument/2006/relationships/slide" Target="slides/slide110.xml"/><Relationship Id="rId129" Type="http://schemas.openxmlformats.org/officeDocument/2006/relationships/theme" Target="theme/theme1.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slide" Target="slides/slide69.xml"/><Relationship Id="rId88" Type="http://schemas.openxmlformats.org/officeDocument/2006/relationships/slide" Target="slides/slide74.xml"/><Relationship Id="rId91" Type="http://schemas.openxmlformats.org/officeDocument/2006/relationships/slide" Target="slides/slide77.xml"/><Relationship Id="rId96" Type="http://schemas.openxmlformats.org/officeDocument/2006/relationships/slide" Target="slides/slide82.xml"/><Relationship Id="rId111" Type="http://schemas.openxmlformats.org/officeDocument/2006/relationships/slide" Target="slides/slide9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6" Type="http://schemas.openxmlformats.org/officeDocument/2006/relationships/slide" Target="slides/slide92.xml"/><Relationship Id="rId114" Type="http://schemas.openxmlformats.org/officeDocument/2006/relationships/slide" Target="slides/slide100.xml"/><Relationship Id="rId119" Type="http://schemas.openxmlformats.org/officeDocument/2006/relationships/slide" Target="slides/slide105.xml"/><Relationship Id="rId127"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slide" Target="slides/slide72.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122" Type="http://schemas.openxmlformats.org/officeDocument/2006/relationships/slide" Target="slides/slide108.xml"/><Relationship Id="rId13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109" Type="http://schemas.openxmlformats.org/officeDocument/2006/relationships/slide" Target="slides/slide9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slide" Target="slides/slide90.xml"/><Relationship Id="rId120" Type="http://schemas.openxmlformats.org/officeDocument/2006/relationships/slide" Target="slides/slide106.xml"/><Relationship Id="rId125" Type="http://schemas.openxmlformats.org/officeDocument/2006/relationships/slide" Target="slides/slide111.xml"/><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slide" Target="slides/slide78.xml"/><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slide" Target="slides/slide96.xml"/><Relationship Id="rId115" Type="http://schemas.openxmlformats.org/officeDocument/2006/relationships/slide" Target="slides/slide101.xml"/><Relationship Id="rId61" Type="http://schemas.openxmlformats.org/officeDocument/2006/relationships/slide" Target="slides/slide47.xml"/><Relationship Id="rId82" Type="http://schemas.openxmlformats.org/officeDocument/2006/relationships/slide" Target="slides/slide6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smtClean="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smtClean="0"/>
            </a:lvl1pPr>
          </a:lstStyle>
          <a:p>
            <a:pPr>
              <a:defRPr/>
            </a:pPr>
            <a:fld id="{6E33BED6-1890-4DF1-BA22-D79A526F1760}" type="datetimeFigureOut">
              <a:rPr lang="en-US"/>
              <a:pPr>
                <a:defRPr/>
              </a:pPr>
              <a:t>7/20/2019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smtClean="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smtClean="0"/>
            </a:lvl1pPr>
          </a:lstStyle>
          <a:p>
            <a:pPr>
              <a:defRPr/>
            </a:pPr>
            <a:fld id="{D979D24A-B4E0-41CD-BBBD-E6DEF9AA44D8}"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85000" lnSpcReduction="20000"/>
          </a:bodyPr>
          <a:lstStyle/>
          <a:p>
            <a:pPr fontAlgn="auto">
              <a:spcBef>
                <a:spcPts val="0"/>
              </a:spcBef>
              <a:spcAft>
                <a:spcPts val="0"/>
              </a:spcAft>
              <a:defRPr/>
            </a:pPr>
            <a:r>
              <a:rPr lang="en-US" dirty="0" smtClean="0"/>
              <a:t>Through the ages, skeptics and critics have mocked the Bible's scientific statements, made fun of its statements about history, scoffed at its prophecies, and laughed at its spiritual authority.</a:t>
            </a:r>
          </a:p>
        </p:txBody>
      </p:sp>
      <p:sp>
        <p:nvSpPr>
          <p:cNvPr id="890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713D478-F442-453F-98AF-E89062F83204}" type="slidenum">
              <a:rPr lang="en-US"/>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p:spPr>
      </p:sp>
      <p:sp>
        <p:nvSpPr>
          <p:cNvPr id="983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Next, it claims to be written by chosen men who were inspired by the Holy Ghost who is the One who represents God to men upon this earth in Jesus’ place. The Holy Spirit is the one who inspires the writers of scripture. …</a:t>
            </a:r>
          </a:p>
        </p:txBody>
      </p:sp>
      <p:sp>
        <p:nvSpPr>
          <p:cNvPr id="983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55BB7E9-5E6F-479E-A156-7F8D864C0D60}" type="slidenum">
              <a:rPr lang="en-US"/>
              <a:pPr/>
              <a:t>11</a:t>
            </a:fld>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bwMode="auto">
          <a:noFill/>
          <a:ln>
            <a:solidFill>
              <a:srgbClr val="000000"/>
            </a:solidFill>
            <a:miter lim="800000"/>
            <a:headEnd/>
            <a:tailEnd/>
          </a:ln>
        </p:spPr>
      </p:sp>
      <p:sp>
        <p:nvSpPr>
          <p:cNvPr id="18637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0" dirty="0" smtClean="0"/>
              <a:t>… in Daniel 2:47,</a:t>
            </a:r>
          </a:p>
          <a:p>
            <a:pPr>
              <a:spcBef>
                <a:spcPct val="0"/>
              </a:spcBef>
            </a:pPr>
            <a:endParaRPr lang="en-US" b="1" dirty="0" smtClean="0"/>
          </a:p>
          <a:p>
            <a:pPr>
              <a:spcBef>
                <a:spcPct val="0"/>
              </a:spcBef>
            </a:pPr>
            <a:r>
              <a:rPr lang="en-US" b="1" dirty="0" smtClean="0"/>
              <a:t>“Truly your God is the God of gods, the Lord of kings, and a revealer of secrets…”</a:t>
            </a:r>
          </a:p>
          <a:p>
            <a:pPr>
              <a:spcBef>
                <a:spcPct val="0"/>
              </a:spcBef>
            </a:pPr>
            <a:endParaRPr lang="en-US" b="1" dirty="0" smtClean="0"/>
          </a:p>
          <a:p>
            <a:pPr>
              <a:spcBef>
                <a:spcPct val="0"/>
              </a:spcBef>
            </a:pPr>
            <a:r>
              <a:rPr lang="en-US" b="0" dirty="0" smtClean="0"/>
              <a:t>Friends,</a:t>
            </a:r>
            <a:r>
              <a:rPr lang="en-US" b="0" baseline="0" dirty="0" smtClean="0"/>
              <a:t> isn’t this your own hearts cry?</a:t>
            </a:r>
          </a:p>
          <a:p>
            <a:pPr>
              <a:spcBef>
                <a:spcPct val="0"/>
              </a:spcBef>
            </a:pPr>
            <a:endParaRPr lang="en-US" b="0" baseline="0" dirty="0" smtClean="0"/>
          </a:p>
          <a:p>
            <a:pPr>
              <a:spcBef>
                <a:spcPct val="0"/>
              </a:spcBef>
            </a:pPr>
            <a:r>
              <a:rPr lang="en-US" b="0" baseline="0" dirty="0" smtClean="0"/>
              <a:t>God reveals the future, but also reveals to men their own hearts!</a:t>
            </a:r>
            <a:endParaRPr lang="en-US" b="0" dirty="0" smtClean="0"/>
          </a:p>
        </p:txBody>
      </p:sp>
      <p:sp>
        <p:nvSpPr>
          <p:cNvPr id="1863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F7602B1-9A96-435C-B01F-E9E82E44CFB2}" type="slidenum">
              <a:rPr lang="en-US"/>
              <a:pPr/>
              <a:t>101</a:t>
            </a:fld>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bwMode="auto">
          <a:noFill/>
          <a:ln>
            <a:solidFill>
              <a:srgbClr val="000000"/>
            </a:solidFill>
            <a:miter lim="800000"/>
            <a:headEnd/>
            <a:tailEnd/>
          </a:ln>
        </p:spPr>
      </p:sp>
      <p:sp>
        <p:nvSpPr>
          <p:cNvPr id="1873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God unveiled the future from Daniels’ day for thousands of years to come by the</a:t>
            </a:r>
            <a:r>
              <a:rPr lang="en-US" baseline="0" dirty="0" smtClean="0"/>
              <a:t> dream given to the king of Babylon.</a:t>
            </a:r>
            <a:endParaRPr lang="en-US" dirty="0" smtClean="0"/>
          </a:p>
        </p:txBody>
      </p:sp>
      <p:sp>
        <p:nvSpPr>
          <p:cNvPr id="1873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490B28D-97E7-4FD0-A3D4-D47EC72C7B51}" type="slidenum">
              <a:rPr lang="en-US"/>
              <a:pPr/>
              <a:t>102</a:t>
            </a:fld>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bwMode="auto">
          <a:noFill/>
          <a:ln>
            <a:solidFill>
              <a:srgbClr val="000000"/>
            </a:solidFill>
            <a:miter lim="800000"/>
            <a:headEnd/>
            <a:tailEnd/>
          </a:ln>
        </p:spPr>
      </p:sp>
      <p:sp>
        <p:nvSpPr>
          <p:cNvPr id="1884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Don’t</a:t>
            </a:r>
            <a:r>
              <a:rPr lang="en-US" baseline="0" dirty="0" smtClean="0"/>
              <a:t> you desire to be in that eternal Kingdom of God?  As these studies of the scripture continue, we will show the way, the truth and the Life!</a:t>
            </a:r>
          </a:p>
          <a:p>
            <a:pPr>
              <a:spcBef>
                <a:spcPct val="0"/>
              </a:spcBef>
            </a:pPr>
            <a:endParaRPr lang="en-US" baseline="0" dirty="0" smtClean="0"/>
          </a:p>
          <a:p>
            <a:pPr>
              <a:spcBef>
                <a:spcPct val="0"/>
              </a:spcBef>
            </a:pPr>
            <a:r>
              <a:rPr lang="en-US" baseline="0" dirty="0" smtClean="0"/>
              <a:t>God’s invitation to you today is found in …</a:t>
            </a:r>
            <a:endParaRPr lang="en-US" dirty="0" smtClean="0"/>
          </a:p>
        </p:txBody>
      </p:sp>
      <p:sp>
        <p:nvSpPr>
          <p:cNvPr id="1884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73F9811-E1C4-4AC9-B057-C29BDFCD321F}" type="slidenum">
              <a:rPr lang="en-US"/>
              <a:pPr/>
              <a:t>103</a:t>
            </a:fld>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bwMode="auto">
          <a:noFill/>
          <a:ln>
            <a:solidFill>
              <a:srgbClr val="000000"/>
            </a:solidFill>
            <a:miter lim="800000"/>
            <a:headEnd/>
            <a:tailEnd/>
          </a:ln>
        </p:spPr>
      </p:sp>
      <p:sp>
        <p:nvSpPr>
          <p:cNvPr id="1904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z="1200" b="0" kern="1200" baseline="0" dirty="0" smtClean="0">
                <a:solidFill>
                  <a:schemeClr val="tx1"/>
                </a:solidFill>
                <a:latin typeface="+mn-lt"/>
                <a:ea typeface="+mn-ea"/>
                <a:cs typeface="+mn-cs"/>
              </a:rPr>
              <a:t>… Revelation 22:17, where we read:</a:t>
            </a:r>
          </a:p>
          <a:p>
            <a:pPr>
              <a:spcBef>
                <a:spcPct val="0"/>
              </a:spcBef>
            </a:pPr>
            <a:endParaRPr lang="en-US" sz="1200" b="1" kern="1200" baseline="0" dirty="0" smtClean="0">
              <a:solidFill>
                <a:schemeClr val="tx1"/>
              </a:solidFill>
              <a:latin typeface="+mn-lt"/>
              <a:ea typeface="+mn-ea"/>
              <a:cs typeface="+mn-cs"/>
            </a:endParaRPr>
          </a:p>
          <a:p>
            <a:pPr>
              <a:spcBef>
                <a:spcPct val="0"/>
              </a:spcBef>
            </a:pPr>
            <a:r>
              <a:rPr lang="en-US" sz="1200" b="1" kern="1200" baseline="0" dirty="0" smtClean="0">
                <a:solidFill>
                  <a:schemeClr val="tx1"/>
                </a:solidFill>
                <a:latin typeface="+mn-lt"/>
                <a:ea typeface="+mn-ea"/>
                <a:cs typeface="+mn-cs"/>
              </a:rPr>
              <a:t>“And the Spirit and the bride say, Come. And let him that </a:t>
            </a:r>
            <a:r>
              <a:rPr lang="en-US" sz="1200" b="1" kern="1200" baseline="0" dirty="0" err="1" smtClean="0">
                <a:solidFill>
                  <a:schemeClr val="tx1"/>
                </a:solidFill>
                <a:latin typeface="+mn-lt"/>
                <a:ea typeface="+mn-ea"/>
                <a:cs typeface="+mn-cs"/>
              </a:rPr>
              <a:t>heareth</a:t>
            </a:r>
            <a:r>
              <a:rPr lang="en-US" sz="1200" b="1" kern="1200" baseline="0" dirty="0" smtClean="0">
                <a:solidFill>
                  <a:schemeClr val="tx1"/>
                </a:solidFill>
                <a:latin typeface="+mn-lt"/>
                <a:ea typeface="+mn-ea"/>
                <a:cs typeface="+mn-cs"/>
              </a:rPr>
              <a:t> say, Come. And let him that is athirst come. And whosoever will, let him take the water of life freely.”</a:t>
            </a:r>
            <a:endParaRPr lang="en-US" b="1" dirty="0" smtClean="0"/>
          </a:p>
        </p:txBody>
      </p:sp>
      <p:sp>
        <p:nvSpPr>
          <p:cNvPr id="190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9011998-2D48-417E-940B-BC163C766D40}" type="slidenum">
              <a:rPr lang="en-US"/>
              <a:pPr/>
              <a:t>104</a:t>
            </a:fld>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p:spPr>
      </p:sp>
      <p:sp>
        <p:nvSpPr>
          <p:cNvPr id="1402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The Bible is more than just authentic history, more than scientific facts, more than prophecies fulfilled. If it were not, it would not matter what men did with it. The theme of the Book, the heart of it all, is the account of what happened on  the rugged hill of Calvary outside of Jerusalem more than 19 centuries ago. And it makes a difference what we believe about that!</a:t>
            </a:r>
          </a:p>
        </p:txBody>
      </p:sp>
      <p:sp>
        <p:nvSpPr>
          <p:cNvPr id="1402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6FDC6C4-262F-49AA-9895-2A3B0A14E6BF}" type="slidenum">
              <a:rPr lang="en-US"/>
              <a:pPr/>
              <a:t>105</a:t>
            </a:fld>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p:spPr>
      </p:sp>
      <p:sp>
        <p:nvSpPr>
          <p:cNvPr id="1413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The greatest evidence that the Bible is what it claims </a:t>
            </a:r>
            <a:r>
              <a:rPr lang="en-US" smtClean="0"/>
              <a:t>to be, </a:t>
            </a:r>
            <a:r>
              <a:rPr lang="en-US" dirty="0" smtClean="0"/>
              <a:t>is the power in the Word of God to change lives, just as it did for Nebuchadnezzar. That power is wrapped up in one person—Jesus Christ!  Jesus said</a:t>
            </a:r>
            <a:r>
              <a:rPr lang="en-US" baseline="0" dirty="0" smtClean="0"/>
              <a:t> …</a:t>
            </a:r>
            <a:endParaRPr lang="en-US" dirty="0" smtClean="0"/>
          </a:p>
          <a:p>
            <a:pPr>
              <a:spcBef>
                <a:spcPct val="0"/>
              </a:spcBef>
            </a:pPr>
            <a:endParaRPr lang="en-US" dirty="0" smtClean="0"/>
          </a:p>
        </p:txBody>
      </p:sp>
      <p:sp>
        <p:nvSpPr>
          <p:cNvPr id="1413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CD89A7C-677C-428A-BA83-A175A9933855}" type="slidenum">
              <a:rPr lang="en-US"/>
              <a:pPr/>
              <a:t>106</a:t>
            </a:fld>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2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0" dirty="0" smtClean="0"/>
              <a:t>… in John</a:t>
            </a:r>
            <a:r>
              <a:rPr lang="en-US" b="0" baseline="0" dirty="0" smtClean="0"/>
              <a:t> 5:39,</a:t>
            </a:r>
          </a:p>
          <a:p>
            <a:pPr>
              <a:spcBef>
                <a:spcPct val="0"/>
              </a:spcBef>
            </a:pPr>
            <a:endParaRPr lang="en-US" b="1" baseline="0" dirty="0" smtClean="0"/>
          </a:p>
          <a:p>
            <a:pPr>
              <a:spcBef>
                <a:spcPct val="0"/>
              </a:spcBef>
            </a:pPr>
            <a:r>
              <a:rPr lang="en-US" b="1" baseline="0" dirty="0" smtClean="0"/>
              <a:t>“</a:t>
            </a:r>
            <a:r>
              <a:rPr lang="en-US" b="1" dirty="0" smtClean="0"/>
              <a:t>Search the Scriptures, for in them you think you have eternal life; and these are they which testify of Me.”</a:t>
            </a:r>
            <a:r>
              <a:rPr lang="en-US" dirty="0" smtClean="0"/>
              <a:t/>
            </a:r>
            <a:br>
              <a:rPr lang="en-US" dirty="0" smtClean="0"/>
            </a:br>
            <a:r>
              <a:rPr lang="en-US" dirty="0" smtClean="0"/>
              <a:t/>
            </a:r>
            <a:br>
              <a:rPr lang="en-US" dirty="0" smtClean="0"/>
            </a:br>
            <a:endParaRPr lang="en-US" dirty="0" smtClean="0"/>
          </a:p>
        </p:txBody>
      </p:sp>
      <p:sp>
        <p:nvSpPr>
          <p:cNvPr id="142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1DBDD94-B198-4602-B3B1-B3632177C08A}" type="slidenum">
              <a:rPr lang="en-US"/>
              <a:pPr/>
              <a:t>107</a:t>
            </a:fld>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p:spPr>
      </p:sp>
      <p:sp>
        <p:nvSpPr>
          <p:cNvPr id="1464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Yes, the power of God's Word today can change the hearts of men and women as it did for that king of Babylon. But God's Word can only change those who are willing to accept the Man of Prophecy—Jesus Christ!</a:t>
            </a:r>
          </a:p>
        </p:txBody>
      </p:sp>
      <p:sp>
        <p:nvSpPr>
          <p:cNvPr id="1464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BD4D4B6-1B48-4E2E-9CBF-60710188EC5E}" type="slidenum">
              <a:rPr lang="en-US"/>
              <a:pPr/>
              <a:t>108</a:t>
            </a:fld>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bwMode="auto">
          <a:noFill/>
          <a:ln>
            <a:solidFill>
              <a:srgbClr val="000000"/>
            </a:solidFill>
            <a:miter lim="800000"/>
            <a:headEnd/>
            <a:tailEnd/>
          </a:ln>
        </p:spPr>
      </p:sp>
      <p:sp>
        <p:nvSpPr>
          <p:cNvPr id="157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Never has there been a book that can so dramatically change the lives of men. That power can make all the difference in your life. As you personally read God’s word, letting it speak to your mind and heart, the more you will be convinced that it comes from the very heart of God, and that it is God who speaks to you therein.</a:t>
            </a:r>
          </a:p>
        </p:txBody>
      </p:sp>
      <p:sp>
        <p:nvSpPr>
          <p:cNvPr id="157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F01225B-4A75-4923-9460-E432C1F29D6F}" type="slidenum">
              <a:rPr lang="en-US"/>
              <a:pPr/>
              <a:t>109</a:t>
            </a:fld>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p:spPr>
      </p:sp>
      <p:sp>
        <p:nvSpPr>
          <p:cNvPr id="1587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You see, friend, it makes a difference what we do with the Book. It's more than just a Book to carry to church. It is more than a Book to decorate tables. It is more than helpful information or useful advice—it is God speaking to our hearts. It is His love letter to His children on Planet Earth. In it is the secret of eternal life, everlasting happiness, and peace of mind.</a:t>
            </a:r>
          </a:p>
          <a:p>
            <a:pPr>
              <a:spcBef>
                <a:spcPct val="0"/>
              </a:spcBef>
            </a:pPr>
            <a:endParaRPr lang="en-US" dirty="0" smtClean="0"/>
          </a:p>
          <a:p>
            <a:pPr>
              <a:spcBef>
                <a:spcPct val="0"/>
              </a:spcBef>
            </a:pPr>
            <a:r>
              <a:rPr lang="en-US" dirty="0" smtClean="0"/>
              <a:t>And thank God He has told us how to use this book. </a:t>
            </a:r>
          </a:p>
          <a:p>
            <a:pPr>
              <a:spcBef>
                <a:spcPct val="0"/>
              </a:spcBef>
            </a:pPr>
            <a:endParaRPr lang="en-US" dirty="0" smtClean="0"/>
          </a:p>
        </p:txBody>
      </p:sp>
      <p:sp>
        <p:nvSpPr>
          <p:cNvPr id="1587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25B96FE-2915-40B4-B187-F041276E886A}" type="slidenum">
              <a:rPr lang="en-US"/>
              <a:pPr/>
              <a:t>110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p:spPr>
      </p:sp>
      <p:sp>
        <p:nvSpPr>
          <p:cNvPr id="993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0" dirty="0" smtClean="0"/>
              <a:t>… as we read in 2 Peter 1:21,</a:t>
            </a:r>
          </a:p>
          <a:p>
            <a:pPr>
              <a:spcBef>
                <a:spcPct val="0"/>
              </a:spcBef>
            </a:pPr>
            <a:endParaRPr lang="en-US" b="1" dirty="0" smtClean="0"/>
          </a:p>
          <a:p>
            <a:pPr>
              <a:spcBef>
                <a:spcPct val="0"/>
              </a:spcBef>
            </a:pPr>
            <a:r>
              <a:rPr lang="en-US" b="1" dirty="0" smtClean="0"/>
              <a:t>“For prophecy never came by the will of man, but holy men of God spoke as they were moved by the Holy Spirit.”</a:t>
            </a:r>
            <a:endParaRPr lang="en-US" dirty="0" smtClean="0"/>
          </a:p>
        </p:txBody>
      </p:sp>
      <p:sp>
        <p:nvSpPr>
          <p:cNvPr id="993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1015FC8-6E01-4741-8907-B36212FC33F7}" type="slidenum">
              <a:rPr lang="en-US"/>
              <a:pPr/>
              <a:t>12</a:t>
            </a:fld>
            <a:endParaRPr 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bwMode="auto">
          <a:noFill/>
          <a:ln>
            <a:solidFill>
              <a:srgbClr val="000000"/>
            </a:solidFill>
            <a:miter lim="800000"/>
            <a:headEnd/>
            <a:tailEnd/>
          </a:ln>
        </p:spPr>
      </p:sp>
      <p:sp>
        <p:nvSpPr>
          <p:cNvPr id="1914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Friends</a:t>
            </a:r>
            <a:r>
              <a:rPr lang="en-US" baseline="0" dirty="0" smtClean="0"/>
              <a:t> and Families, like King David says in the book of Psalms chapter 119 verse 105, “Your Word is the Lamp to my feet and a light to my path …”</a:t>
            </a:r>
          </a:p>
          <a:p>
            <a:pPr>
              <a:spcBef>
                <a:spcPct val="0"/>
              </a:spcBef>
            </a:pPr>
            <a:endParaRPr lang="en-US" baseline="0" dirty="0" smtClean="0"/>
          </a:p>
          <a:p>
            <a:pPr>
              <a:spcBef>
                <a:spcPct val="0"/>
              </a:spcBef>
            </a:pPr>
            <a:r>
              <a:rPr lang="en-US" baseline="0" dirty="0" smtClean="0"/>
              <a:t>King David is also telling us tonight that God’s word is our light that will direct our path to the eternal Life that Jesus has prepared for us.</a:t>
            </a:r>
          </a:p>
          <a:p>
            <a:pPr>
              <a:spcBef>
                <a:spcPct val="0"/>
              </a:spcBef>
            </a:pPr>
            <a:endParaRPr lang="en-US" baseline="0" dirty="0" smtClean="0"/>
          </a:p>
          <a:p>
            <a:pPr>
              <a:spcBef>
                <a:spcPct val="0"/>
              </a:spcBef>
            </a:pPr>
            <a:r>
              <a:rPr lang="en-US" baseline="0" dirty="0" smtClean="0"/>
              <a:t>If you believe, as I do, that the bible is perfectly trustworthy in all that it reveals, would you please rise as we close with a prayer to the </a:t>
            </a:r>
            <a:r>
              <a:rPr lang="en-US" baseline="0" smtClean="0"/>
              <a:t>God of that </a:t>
            </a:r>
            <a:r>
              <a:rPr lang="en-US" baseline="0" dirty="0" smtClean="0"/>
              <a:t>word.</a:t>
            </a:r>
            <a:r>
              <a:rPr lang="en-US" dirty="0" smtClean="0"/>
              <a:t/>
            </a:r>
            <a:br>
              <a:rPr lang="en-US" dirty="0" smtClean="0"/>
            </a:br>
            <a:endParaRPr lang="en-US" dirty="0" smtClean="0"/>
          </a:p>
          <a:p>
            <a:pPr>
              <a:spcBef>
                <a:spcPct val="0"/>
              </a:spcBef>
            </a:pPr>
            <a:endParaRPr lang="en-US" dirty="0" smtClean="0"/>
          </a:p>
        </p:txBody>
      </p:sp>
      <p:sp>
        <p:nvSpPr>
          <p:cNvPr id="1914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E13A525-187E-45DA-8C53-345CF0784446}" type="slidenum">
              <a:rPr lang="en-US"/>
              <a:pPr/>
              <a:t>111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p:spPr>
      </p:sp>
      <p:sp>
        <p:nvSpPr>
          <p:cNvPr id="10035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These claims are either true or untrue. If they are true, then there is no greater authority on earth! If they are untrue—well, then it is just another book. However, science confirms that the Bible is true!</a:t>
            </a:r>
          </a:p>
        </p:txBody>
      </p:sp>
      <p:sp>
        <p:nvSpPr>
          <p:cNvPr id="1003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36725A4-76A1-45B4-AA49-6BC69482627C}" type="slidenum">
              <a:rPr lang="en-US"/>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Until the 19th century, little was known about the distant past except for the Biblical record. Its history seemed locked forever behind strange picture-writings—the hieroglyphics </a:t>
            </a:r>
            <a:r>
              <a:rPr lang="en-US" b="1" dirty="0" smtClean="0"/>
              <a:t>(Hi-roe-</a:t>
            </a:r>
            <a:r>
              <a:rPr lang="en-US" b="1" dirty="0" err="1" smtClean="0"/>
              <a:t>gliff</a:t>
            </a:r>
            <a:r>
              <a:rPr lang="en-US" b="1" dirty="0" smtClean="0"/>
              <a:t>-</a:t>
            </a:r>
            <a:r>
              <a:rPr lang="en-US" b="1" dirty="0" err="1" smtClean="0"/>
              <a:t>icks</a:t>
            </a:r>
            <a:r>
              <a:rPr lang="en-US" b="1" dirty="0" smtClean="0"/>
              <a:t>)</a:t>
            </a:r>
            <a:r>
              <a:rPr lang="en-US" dirty="0" smtClean="0"/>
              <a:t> of Egypt. For there was not a person in Egypt, nor anyone in the world, that understood them.</a:t>
            </a:r>
          </a:p>
        </p:txBody>
      </p:sp>
      <p:sp>
        <p:nvSpPr>
          <p:cNvPr id="1013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9AA8CC1-76CE-4998-93C2-C4CF4DFA5355}" type="slidenum">
              <a:rPr lang="en-US"/>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Then, in 1798, Napoleon travelled into Egypt. With his 38,000 soldiers, Napoleon took a hundred artists, language experts, and scientists to help him better understand the history of that mysterious land.</a:t>
            </a:r>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011F88F-6BAE-4E45-812B-0B3E31A13CE5}" type="slidenum">
              <a:rPr lang="en-US"/>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p:spPr>
      </p:sp>
      <p:sp>
        <p:nvSpPr>
          <p:cNvPr id="1034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Everywhere they saw relics of the past, strange writings, decorated monuments and temple walls. Napoleon and his scholars wondered what secret messages those picture-writings contained.</a:t>
            </a:r>
          </a:p>
        </p:txBody>
      </p:sp>
      <p:sp>
        <p:nvSpPr>
          <p:cNvPr id="1034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F6D2790-AD3B-420A-8D7C-20FA7C9AEE0E}" type="slidenum">
              <a:rPr lang="en-US"/>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A year later, in 1799, the most significant of all discoveries of archaeology happened. One of Napoleon's soldiers unearthed a black stone four feet long and two and a half feet wide that would unlock the mystery of the picture-writing and reveal secrets hidden for centuries. The stone, known as the Rosetta </a:t>
            </a:r>
            <a:r>
              <a:rPr lang="en-US" b="1" dirty="0" smtClean="0"/>
              <a:t>(Rose-Eta)</a:t>
            </a:r>
            <a:r>
              <a:rPr lang="en-US" dirty="0" smtClean="0"/>
              <a:t> Stone, is housed in the British Museum. This rock slab, uncovered near the Delta town of Rosetta </a:t>
            </a:r>
            <a:r>
              <a:rPr lang="en-US" b="1" dirty="0" smtClean="0"/>
              <a:t>(Rose-Eta)</a:t>
            </a:r>
            <a:r>
              <a:rPr lang="en-US" dirty="0" smtClean="0"/>
              <a:t> , bore an old decree in three different scripts: hieroglyphic </a:t>
            </a:r>
            <a:r>
              <a:rPr lang="en-US" b="1" dirty="0" smtClean="0"/>
              <a:t>(Hi-roe-</a:t>
            </a:r>
            <a:r>
              <a:rPr lang="en-US" b="1" dirty="0" err="1" smtClean="0"/>
              <a:t>gliff</a:t>
            </a:r>
            <a:r>
              <a:rPr lang="en-US" b="1" dirty="0" smtClean="0"/>
              <a:t>-</a:t>
            </a:r>
            <a:r>
              <a:rPr lang="en-US" b="1" dirty="0" err="1" smtClean="0"/>
              <a:t>ick</a:t>
            </a:r>
            <a:r>
              <a:rPr lang="en-US" b="1" dirty="0" smtClean="0"/>
              <a:t>)</a:t>
            </a:r>
            <a:r>
              <a:rPr lang="en-US" dirty="0" smtClean="0"/>
              <a:t>, cursive Egyptian, and Greek.</a:t>
            </a:r>
          </a:p>
        </p:txBody>
      </p:sp>
      <p:sp>
        <p:nvSpPr>
          <p:cNvPr id="1044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AF14434-B19C-40D9-A6A1-AF143596A006}" type="slidenum">
              <a:rPr lang="en-US"/>
              <a:pPr/>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p:spPr>
      </p:sp>
      <p:sp>
        <p:nvSpPr>
          <p:cNvPr id="1054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Of course, scholars could quickly translate the Greek text, but not the picture-writing. However, 20 years later, in 1822, a brilliant young Frenchman by the name of Jean Francois Champollion </a:t>
            </a:r>
            <a:r>
              <a:rPr lang="en-US" b="1" dirty="0" smtClean="0"/>
              <a:t>(John Fran-</a:t>
            </a:r>
            <a:r>
              <a:rPr lang="en-US" b="1" dirty="0" err="1" smtClean="0"/>
              <a:t>swah</a:t>
            </a:r>
            <a:r>
              <a:rPr lang="en-US" b="1" dirty="0" smtClean="0"/>
              <a:t> Sham-</a:t>
            </a:r>
            <a:r>
              <a:rPr lang="en-US" b="1" dirty="0" err="1" smtClean="0"/>
              <a:t>poe</a:t>
            </a:r>
            <a:r>
              <a:rPr lang="en-US" b="1" dirty="0" smtClean="0"/>
              <a:t>-Li-own)</a:t>
            </a:r>
            <a:r>
              <a:rPr lang="en-US" dirty="0" smtClean="0"/>
              <a:t> , startled the world by decoding the pictures on the Stone. He discovered that all three statements were the</a:t>
            </a:r>
            <a:r>
              <a:rPr lang="en-US" baseline="0" dirty="0" smtClean="0"/>
              <a:t> same</a:t>
            </a:r>
            <a:r>
              <a:rPr lang="en-US" dirty="0" smtClean="0"/>
              <a:t>, so he used the Greek to decipher the others. Now the vast treasures of Egypt's distant past opened to the scholars of the world. They discovered that the stones cried out to the world that what the Bible says is true!</a:t>
            </a:r>
          </a:p>
        </p:txBody>
      </p:sp>
      <p:sp>
        <p:nvSpPr>
          <p:cNvPr id="1054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13FE801-52B0-4E0E-BA78-30FF28DE119F}" type="slidenum">
              <a:rPr lang="en-US"/>
              <a:pPr/>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p:spPr>
      </p:sp>
      <p:sp>
        <p:nvSpPr>
          <p:cNvPr id="1064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The more the archaeologist digs, the more evidence he finds to confirm Bible history with historical records of past nations.</a:t>
            </a:r>
          </a:p>
        </p:txBody>
      </p:sp>
      <p:sp>
        <p:nvSpPr>
          <p:cNvPr id="1065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DDE4A25-7220-42C5-9C07-DB833D3C3A79}" type="slidenum">
              <a:rPr lang="en-US"/>
              <a:pPr/>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p:spPr>
      </p:sp>
      <p:sp>
        <p:nvSpPr>
          <p:cNvPr id="1075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You see, historians which doubted the Bibles record questioned whether the Hebrews had developed the art of writing by the time of Moses, the author of the first five books of the Bible,</a:t>
            </a:r>
            <a:r>
              <a:rPr lang="en-US" baseline="0" dirty="0" smtClean="0"/>
              <a:t> and it wasn’t until the 19</a:t>
            </a:r>
            <a:r>
              <a:rPr lang="en-US" baseline="30000" dirty="0" smtClean="0"/>
              <a:t>th</a:t>
            </a:r>
            <a:r>
              <a:rPr lang="en-US" baseline="0" dirty="0" smtClean="0"/>
              <a:t> century that God mercifully gave them more evidence.</a:t>
            </a:r>
            <a:endParaRPr lang="en-US" dirty="0" smtClean="0"/>
          </a:p>
        </p:txBody>
      </p:sp>
      <p:sp>
        <p:nvSpPr>
          <p:cNvPr id="1075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118168B-5140-4559-BD3E-3C3843C7E737}" type="slidenum">
              <a:rPr lang="en-US"/>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p:spPr>
      </p:sp>
      <p:sp>
        <p:nvSpPr>
          <p:cNvPr id="901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The journey of the Bible through the centuries has been a fascinating one all the way. Never has there been a book like it! Some have denied it. Some have outlawed it. Some have burned it, while many others have died for it!</a:t>
            </a:r>
          </a:p>
        </p:txBody>
      </p:sp>
      <p:sp>
        <p:nvSpPr>
          <p:cNvPr id="901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432BF21-0359-4193-8C39-B2E715B44A7B}" type="slidenum">
              <a:rPr lang="en-US"/>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p:spPr>
      </p:sp>
      <p:sp>
        <p:nvSpPr>
          <p:cNvPr id="10854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However, the Ebla </a:t>
            </a:r>
            <a:r>
              <a:rPr lang="en-US" b="1" dirty="0" smtClean="0"/>
              <a:t>(Ebb-</a:t>
            </a:r>
            <a:r>
              <a:rPr lang="en-US" b="1" dirty="0" err="1" smtClean="0"/>
              <a:t>Lah</a:t>
            </a:r>
            <a:r>
              <a:rPr lang="en-US" b="1" dirty="0" smtClean="0"/>
              <a:t>)</a:t>
            </a:r>
            <a:r>
              <a:rPr lang="en-US" dirty="0" smtClean="0"/>
              <a:t> Tablets and other finds date back far beyond the lifetime of Moses. Entire libraries have been dug up by the archaeologists that date back way before Moses lived. This clearly proved that the art of writing did exist long before the time of Moses. The Ebla </a:t>
            </a:r>
            <a:r>
              <a:rPr lang="en-US" b="1" dirty="0" smtClean="0"/>
              <a:t>(Ebb-</a:t>
            </a:r>
            <a:r>
              <a:rPr lang="en-US" b="1" dirty="0" err="1" smtClean="0"/>
              <a:t>Lah</a:t>
            </a:r>
            <a:r>
              <a:rPr lang="en-US" b="1" dirty="0" smtClean="0"/>
              <a:t>)</a:t>
            </a:r>
            <a:r>
              <a:rPr lang="en-US" dirty="0" smtClean="0"/>
              <a:t> Tablets also revealed the story of creation, the flood, names and places familiar to all Bible students: Abraham, Esau, Israel, Sinai, and the two "sin cities," Sodom and Gomorrah.</a:t>
            </a:r>
          </a:p>
        </p:txBody>
      </p:sp>
      <p:sp>
        <p:nvSpPr>
          <p:cNvPr id="1085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8D8E199-BD32-4E05-88A6-410E6A1D7CD3}" type="slidenum">
              <a:rPr lang="en-US"/>
              <a:pPr/>
              <a:t>21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p:spPr>
      </p:sp>
      <p:sp>
        <p:nvSpPr>
          <p:cNvPr id="10957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Before the discovery of these tablets, many doubted the Bibles recorded</a:t>
            </a:r>
            <a:r>
              <a:rPr lang="en-US" baseline="0" dirty="0" smtClean="0"/>
              <a:t> history and were </a:t>
            </a:r>
            <a:r>
              <a:rPr lang="en-US" dirty="0" smtClean="0"/>
              <a:t>considered to be just folklore.  However, these findings do, indeed, prove that the language and geographical names of that day as written in the Bible are accurate.  Genesis is more than old shepherd songs and legends. The discoveries at Ebla </a:t>
            </a:r>
            <a:r>
              <a:rPr lang="en-US" b="1" dirty="0" smtClean="0"/>
              <a:t>(Ebb-</a:t>
            </a:r>
            <a:r>
              <a:rPr lang="en-US" b="1" dirty="0" err="1" smtClean="0"/>
              <a:t>Lah</a:t>
            </a:r>
            <a:r>
              <a:rPr lang="en-US" b="1" dirty="0" smtClean="0"/>
              <a:t>)</a:t>
            </a:r>
            <a:r>
              <a:rPr lang="en-US" dirty="0" smtClean="0"/>
              <a:t> and elsewhere have confirmed the Bible’s record.</a:t>
            </a:r>
          </a:p>
        </p:txBody>
      </p:sp>
      <p:sp>
        <p:nvSpPr>
          <p:cNvPr id="1095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A01627D-793B-4578-B8E5-517FF946119A}" type="slidenum">
              <a:rPr lang="en-US"/>
              <a:pPr/>
              <a:t>22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p:spPr>
      </p:sp>
      <p:sp>
        <p:nvSpPr>
          <p:cNvPr id="1105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David said in Psalms 119:160,</a:t>
            </a:r>
          </a:p>
          <a:p>
            <a:pPr>
              <a:spcBef>
                <a:spcPct val="0"/>
              </a:spcBef>
            </a:pPr>
            <a:endParaRPr lang="en-US" dirty="0" smtClean="0"/>
          </a:p>
          <a:p>
            <a:pPr>
              <a:spcBef>
                <a:spcPct val="0"/>
              </a:spcBef>
            </a:pPr>
            <a:r>
              <a:rPr lang="en-US" b="1" dirty="0" smtClean="0"/>
              <a:t>“</a:t>
            </a:r>
            <a:r>
              <a:rPr lang="en-US" sz="1200" b="1" kern="1200" baseline="0" dirty="0" smtClean="0">
                <a:solidFill>
                  <a:schemeClr val="tx1"/>
                </a:solidFill>
                <a:latin typeface="+mn-lt"/>
                <a:ea typeface="+mn-ea"/>
                <a:cs typeface="+mn-cs"/>
              </a:rPr>
              <a:t>Thy word </a:t>
            </a:r>
            <a:r>
              <a:rPr lang="en-US" sz="1200" b="1" i="1" kern="1200" baseline="0" dirty="0" smtClean="0">
                <a:solidFill>
                  <a:schemeClr val="tx1"/>
                </a:solidFill>
                <a:latin typeface="+mn-lt"/>
                <a:ea typeface="+mn-ea"/>
                <a:cs typeface="+mn-cs"/>
              </a:rPr>
              <a:t>is</a:t>
            </a:r>
            <a:r>
              <a:rPr lang="en-US" sz="1200" b="1" i="0" kern="1200" baseline="0" dirty="0" smtClean="0">
                <a:solidFill>
                  <a:schemeClr val="tx1"/>
                </a:solidFill>
                <a:latin typeface="+mn-lt"/>
                <a:ea typeface="+mn-ea"/>
                <a:cs typeface="+mn-cs"/>
              </a:rPr>
              <a:t> true from the beginning …”</a:t>
            </a:r>
            <a:endParaRPr lang="en-US" b="1" i="0" dirty="0" smtClean="0"/>
          </a:p>
        </p:txBody>
      </p:sp>
      <p:sp>
        <p:nvSpPr>
          <p:cNvPr id="1105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499248C-65E3-417B-94C9-B01F48F5FB89}" type="slidenum">
              <a:rPr lang="en-US"/>
              <a:pPr/>
              <a:t>23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p:spPr>
      </p:sp>
      <p:sp>
        <p:nvSpPr>
          <p:cNvPr id="1116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But how can we know that our Bible today speaks the same message that it did thousands of years ago? No other book in history has survived so many perils; yet, by a miracle of God, it has come down through all that time intact.</a:t>
            </a:r>
            <a:br>
              <a:rPr lang="en-US" dirty="0" smtClean="0"/>
            </a:br>
            <a:endParaRPr lang="en-US" dirty="0" smtClean="0"/>
          </a:p>
          <a:p>
            <a:pPr>
              <a:spcBef>
                <a:spcPct val="0"/>
              </a:spcBef>
            </a:pPr>
            <a:endParaRPr lang="en-US" dirty="0" smtClean="0"/>
          </a:p>
        </p:txBody>
      </p:sp>
      <p:sp>
        <p:nvSpPr>
          <p:cNvPr id="1116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2990BA4-A67B-4C5D-B593-4EFE5FFE2CD9}" type="slidenum">
              <a:rPr lang="en-US"/>
              <a:pPr/>
              <a:t>24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p:spPr>
      </p:sp>
      <p:sp>
        <p:nvSpPr>
          <p:cNvPr id="1126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In the summer of 1947, a Bedouin </a:t>
            </a:r>
            <a:r>
              <a:rPr lang="en-US" b="1" dirty="0" smtClean="0"/>
              <a:t>(Bed-ooh-In)</a:t>
            </a:r>
            <a:r>
              <a:rPr lang="en-US" dirty="0" smtClean="0"/>
              <a:t> boy, looking for a lost goat near the northwest shores of the Dead Sea, idly tossed a stone through a hole in a cliff. He was startled to hear the sound of breaking pottery!</a:t>
            </a:r>
          </a:p>
        </p:txBody>
      </p:sp>
      <p:sp>
        <p:nvSpPr>
          <p:cNvPr id="1126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D48B26D-3B52-4156-BA19-30CF29A6C2AC}" type="slidenum">
              <a:rPr lang="en-US"/>
              <a:pPr/>
              <a:t>25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p:spPr>
      </p:sp>
      <p:sp>
        <p:nvSpPr>
          <p:cNvPr id="1136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This was one of the most important discoveries of all times. </a:t>
            </a:r>
            <a:r>
              <a:rPr lang="en-US" dirty="0" err="1" smtClean="0"/>
              <a:t>Muhammed</a:t>
            </a:r>
            <a:r>
              <a:rPr lang="en-US" dirty="0" smtClean="0"/>
              <a:t> </a:t>
            </a:r>
            <a:r>
              <a:rPr lang="en-US" dirty="0" err="1" smtClean="0"/>
              <a:t>ed-Dhib</a:t>
            </a:r>
            <a:r>
              <a:rPr lang="en-US" dirty="0" smtClean="0"/>
              <a:t> </a:t>
            </a:r>
            <a:r>
              <a:rPr lang="en-US" b="1" dirty="0" smtClean="0"/>
              <a:t>(Moo-</a:t>
            </a:r>
            <a:r>
              <a:rPr lang="en-US" b="1" dirty="0" err="1" smtClean="0"/>
              <a:t>Hom</a:t>
            </a:r>
            <a:r>
              <a:rPr lang="en-US" b="1" dirty="0" smtClean="0"/>
              <a:t>-Ed -- Ed -- </a:t>
            </a:r>
            <a:r>
              <a:rPr lang="en-US" b="1" dirty="0" err="1" smtClean="0"/>
              <a:t>Deeb</a:t>
            </a:r>
            <a:r>
              <a:rPr lang="en-US" b="1" dirty="0" smtClean="0"/>
              <a:t>)</a:t>
            </a:r>
            <a:r>
              <a:rPr lang="en-US" dirty="0" smtClean="0"/>
              <a:t> had stumbled upon the first of the treasures now known as the Dead Sea Scrolls. Other caves nearby revealed more pottery, more scrolls. Portions of every book of the Old Testament, except the book of Esther, were found.</a:t>
            </a:r>
          </a:p>
        </p:txBody>
      </p:sp>
      <p:sp>
        <p:nvSpPr>
          <p:cNvPr id="1136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2C81062-C133-4816-B971-FC78A86F1F55}" type="slidenum">
              <a:rPr lang="en-US"/>
              <a:pPr/>
              <a:t>26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p:spPr>
      </p:sp>
      <p:sp>
        <p:nvSpPr>
          <p:cNvPr id="1146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Among the scrolls found in the caves was the Isaiah scroll, 24 feet in length and well preserved. Complete from verse one to the last. An extraordinary find 1,000 years older than any complete biblical Hebrew manuscript in existence. Some scholars believed that Isaiah had been written by several men over a long time period; that it was actually more than one book. However, the Dead Sea Scrolls give excellent evidence that the book of Isaiah has always been one book with one author—that bearing his name.</a:t>
            </a:r>
          </a:p>
        </p:txBody>
      </p:sp>
      <p:sp>
        <p:nvSpPr>
          <p:cNvPr id="1146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12BD74A-A4E1-438F-A946-CC36FAC5B1EF}" type="slidenum">
              <a:rPr lang="en-US"/>
              <a:pPr/>
              <a:t>27</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p:spPr>
      </p:sp>
      <p:sp>
        <p:nvSpPr>
          <p:cNvPr id="1157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Scholars around the world were amazed to learn that the Old Testament has come down to us through so many years unchanged! They say dead men do not tell tales. But they do! Their long-kept secrets are more interesting than novels or fiction, confirming God’s word to the letter.</a:t>
            </a:r>
          </a:p>
        </p:txBody>
      </p:sp>
      <p:sp>
        <p:nvSpPr>
          <p:cNvPr id="1157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BC19953-9352-4F47-ABDD-F5BC8067D144}" type="slidenum">
              <a:rPr lang="en-US"/>
              <a:pPr/>
              <a:t>28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p:spPr>
      </p:sp>
      <p:sp>
        <p:nvSpPr>
          <p:cNvPr id="1167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Until the 19th century, some scholars believed that Queen </a:t>
            </a:r>
            <a:r>
              <a:rPr lang="en-US" dirty="0" err="1" smtClean="0"/>
              <a:t>Semiramis</a:t>
            </a:r>
            <a:r>
              <a:rPr lang="en-US" dirty="0" smtClean="0"/>
              <a:t> </a:t>
            </a:r>
            <a:r>
              <a:rPr lang="en-US" b="1" dirty="0" smtClean="0"/>
              <a:t>(</a:t>
            </a:r>
            <a:r>
              <a:rPr lang="en-US" b="1" dirty="0" err="1" smtClean="0"/>
              <a:t>Sem</a:t>
            </a:r>
            <a:r>
              <a:rPr lang="en-US" b="1" dirty="0" smtClean="0"/>
              <a:t>-Me-</a:t>
            </a:r>
            <a:r>
              <a:rPr lang="en-US" b="1" dirty="0" err="1" smtClean="0"/>
              <a:t>Raam</a:t>
            </a:r>
            <a:r>
              <a:rPr lang="en-US" b="1" dirty="0" smtClean="0"/>
              <a:t>-</a:t>
            </a:r>
            <a:r>
              <a:rPr lang="en-US" b="1" dirty="0" err="1" smtClean="0"/>
              <a:t>Iss</a:t>
            </a:r>
            <a:r>
              <a:rPr lang="en-US" b="1" dirty="0" smtClean="0"/>
              <a:t>)</a:t>
            </a:r>
            <a:r>
              <a:rPr lang="en-US" baseline="0" dirty="0" smtClean="0"/>
              <a:t> </a:t>
            </a:r>
            <a:r>
              <a:rPr lang="en-US" dirty="0" smtClean="0"/>
              <a:t>built Babylon. Yet in the Bible, Daniel quoted Nebuchadnezzar as saying: …</a:t>
            </a:r>
          </a:p>
        </p:txBody>
      </p:sp>
      <p:sp>
        <p:nvSpPr>
          <p:cNvPr id="1167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E510B55-8CE5-491E-AA0C-37961D753407}" type="slidenum">
              <a:rPr lang="en-US"/>
              <a:pPr/>
              <a:t>29</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p:spPr>
      </p:sp>
      <p:sp>
        <p:nvSpPr>
          <p:cNvPr id="1177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0" dirty="0" smtClean="0"/>
              <a:t>… in Daniel 4:30,</a:t>
            </a:r>
          </a:p>
          <a:p>
            <a:pPr>
              <a:spcBef>
                <a:spcPct val="0"/>
              </a:spcBef>
            </a:pPr>
            <a:endParaRPr lang="en-US" b="1" dirty="0" smtClean="0"/>
          </a:p>
          <a:p>
            <a:pPr>
              <a:spcBef>
                <a:spcPct val="0"/>
              </a:spcBef>
            </a:pPr>
            <a:r>
              <a:rPr lang="en-US" b="1" dirty="0" smtClean="0"/>
              <a:t>“Is not this great Babylon, that I have built for a royal dwelling by my mighty power and for the honor of my majesty?”</a:t>
            </a:r>
          </a:p>
          <a:p>
            <a:pPr>
              <a:spcBef>
                <a:spcPct val="0"/>
              </a:spcBef>
            </a:pPr>
            <a:endParaRPr lang="en-US" b="1" dirty="0" smtClean="0"/>
          </a:p>
          <a:p>
            <a:pPr>
              <a:spcBef>
                <a:spcPct val="0"/>
              </a:spcBef>
            </a:pPr>
            <a:r>
              <a:rPr lang="en-US" dirty="0" smtClean="0"/>
              <a:t>Who was right?</a:t>
            </a:r>
          </a:p>
        </p:txBody>
      </p:sp>
      <p:sp>
        <p:nvSpPr>
          <p:cNvPr id="1177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13D8D61-D427-473D-BC36-072A5203A027}" type="slidenum">
              <a:rPr lang="en-US"/>
              <a:pPr/>
              <a:t>30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p:spPr>
      </p:sp>
      <p:sp>
        <p:nvSpPr>
          <p:cNvPr id="911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Voltaire</a:t>
            </a:r>
            <a:r>
              <a:rPr lang="en-US" b="0" dirty="0" smtClean="0"/>
              <a:t>, a Bible doubter,</a:t>
            </a:r>
            <a:r>
              <a:rPr lang="en-US" dirty="0" smtClean="0"/>
              <a:t> once boasted in his work, Hammers in the Fire, page</a:t>
            </a:r>
            <a:r>
              <a:rPr lang="en-US" baseline="0" dirty="0" smtClean="0"/>
              <a:t> 15</a:t>
            </a:r>
            <a:r>
              <a:rPr lang="en-US" dirty="0" smtClean="0"/>
              <a:t>:</a:t>
            </a:r>
          </a:p>
          <a:p>
            <a:pPr>
              <a:spcBef>
                <a:spcPct val="0"/>
              </a:spcBef>
            </a:pPr>
            <a:endParaRPr lang="en-US" dirty="0" smtClean="0"/>
          </a:p>
          <a:p>
            <a:pPr>
              <a:spcBef>
                <a:spcPct val="0"/>
              </a:spcBef>
            </a:pPr>
            <a:r>
              <a:rPr lang="en-US" dirty="0" smtClean="0"/>
              <a:t>“</a:t>
            </a:r>
            <a:r>
              <a:rPr lang="en-US" b="1" dirty="0" smtClean="0"/>
              <a:t>I am weary of hearing people repeat that twelve men established the Christian religion. …”</a:t>
            </a:r>
            <a:endParaRPr lang="en-US" dirty="0" smtClean="0"/>
          </a:p>
        </p:txBody>
      </p:sp>
      <p:sp>
        <p:nvSpPr>
          <p:cNvPr id="911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34DA424-CA0E-48B3-BB05-C316A0A6F1BB}" type="slidenum">
              <a:rPr lang="en-US"/>
              <a:pPr/>
              <a:t>4</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p:spPr>
      </p:sp>
      <p:sp>
        <p:nvSpPr>
          <p:cNvPr id="1187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In 1899, Robert </a:t>
            </a:r>
            <a:r>
              <a:rPr lang="en-US" dirty="0" err="1" smtClean="0"/>
              <a:t>Koldewey</a:t>
            </a:r>
            <a:r>
              <a:rPr lang="en-US" dirty="0" smtClean="0"/>
              <a:t> </a:t>
            </a:r>
            <a:r>
              <a:rPr lang="en-US" b="1" dirty="0" smtClean="0"/>
              <a:t>(Robert</a:t>
            </a:r>
            <a:r>
              <a:rPr lang="en-US" b="1" baseline="0" dirty="0" smtClean="0"/>
              <a:t> Cold-E-Way)</a:t>
            </a:r>
            <a:r>
              <a:rPr lang="en-US" baseline="0" dirty="0" smtClean="0"/>
              <a:t> </a:t>
            </a:r>
            <a:r>
              <a:rPr lang="en-US" dirty="0" smtClean="0"/>
              <a:t>began un-</a:t>
            </a:r>
            <a:r>
              <a:rPr lang="en-US" dirty="0" err="1" smtClean="0"/>
              <a:t>earthing</a:t>
            </a:r>
            <a:r>
              <a:rPr lang="en-US" dirty="0" smtClean="0"/>
              <a:t> the old ruins of Babylon, revealing tens of thousands of baked bricks, all bearing the stamp of King Nebuchadnezzar</a:t>
            </a:r>
            <a:r>
              <a:rPr lang="en-US" baseline="0" dirty="0" smtClean="0"/>
              <a:t> the 2nd</a:t>
            </a:r>
            <a:r>
              <a:rPr lang="en-US" dirty="0" smtClean="0"/>
              <a:t>, all taken from the walls and temples of the city.</a:t>
            </a:r>
          </a:p>
        </p:txBody>
      </p:sp>
      <p:sp>
        <p:nvSpPr>
          <p:cNvPr id="1187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0C1E7A4-D8C6-4198-A30D-85EB8F80BD1A}" type="slidenum">
              <a:rPr lang="en-US"/>
              <a:pPr/>
              <a:t>31</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p:spPr>
      </p:sp>
      <p:sp>
        <p:nvSpPr>
          <p:cNvPr id="1198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A cuneiform </a:t>
            </a:r>
            <a:r>
              <a:rPr lang="en-US" b="1" dirty="0" smtClean="0"/>
              <a:t>(</a:t>
            </a:r>
            <a:r>
              <a:rPr lang="en-US" b="1" dirty="0" err="1" smtClean="0"/>
              <a:t>Cuun</a:t>
            </a:r>
            <a:r>
              <a:rPr lang="en-US" b="1" dirty="0" smtClean="0"/>
              <a:t>-A-E-Form)</a:t>
            </a:r>
            <a:r>
              <a:rPr lang="en-US" dirty="0" smtClean="0"/>
              <a:t> tablet, relating Nebuchadnezzar's achievements, was found by archaeologists at Babylon. On it Nebuchadnezzar asks,</a:t>
            </a:r>
          </a:p>
          <a:p>
            <a:pPr>
              <a:spcBef>
                <a:spcPct val="0"/>
              </a:spcBef>
            </a:pPr>
            <a:endParaRPr lang="en-US" dirty="0" smtClean="0"/>
          </a:p>
          <a:p>
            <a:pPr>
              <a:spcBef>
                <a:spcPct val="0"/>
              </a:spcBef>
            </a:pPr>
            <a:r>
              <a:rPr lang="en-US" b="1" dirty="0" smtClean="0"/>
              <a:t>"Is this not Babylon the great which I have built?"</a:t>
            </a:r>
          </a:p>
        </p:txBody>
      </p:sp>
      <p:sp>
        <p:nvSpPr>
          <p:cNvPr id="1198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043A020-31D8-4AC2-8A4C-75CF3732B96A}" type="slidenum">
              <a:rPr lang="en-US"/>
              <a:pPr/>
              <a:t>32</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p:spPr>
      </p:sp>
      <p:sp>
        <p:nvSpPr>
          <p:cNvPr id="1208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The East India House inscription, now in London, devotes six columns of Babylonian writing to a description of the huge building projects of Nebuchadnezzar. The spade again confirmed the accuracy of God's Word.  Another mystery of secular history was the absence of the name of Belshazzar as a ruler of Babylon. The Bible named Belshazzar as the ruler. Isn't it interesting that in the closing chapter of Daniel it says</a:t>
            </a:r>
            <a:r>
              <a:rPr lang="en-US" baseline="0" dirty="0" smtClean="0"/>
              <a:t> …</a:t>
            </a:r>
            <a:endParaRPr lang="en-US" dirty="0" smtClean="0"/>
          </a:p>
          <a:p>
            <a:pPr>
              <a:spcBef>
                <a:spcPct val="0"/>
              </a:spcBef>
            </a:pPr>
            <a:endParaRPr lang="en-US" dirty="0" smtClean="0"/>
          </a:p>
        </p:txBody>
      </p:sp>
      <p:sp>
        <p:nvSpPr>
          <p:cNvPr id="1208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185FAAD-5A80-451E-8884-A6DCED4B18C6}" type="slidenum">
              <a:rPr lang="en-US"/>
              <a:pPr/>
              <a:t>33</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p:spPr>
      </p:sp>
      <p:sp>
        <p:nvSpPr>
          <p:cNvPr id="1218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0" dirty="0" smtClean="0"/>
              <a:t>… in Daniel 12:4,</a:t>
            </a:r>
          </a:p>
          <a:p>
            <a:pPr>
              <a:spcBef>
                <a:spcPct val="0"/>
              </a:spcBef>
            </a:pPr>
            <a:endParaRPr lang="en-US" b="1" dirty="0" smtClean="0"/>
          </a:p>
          <a:p>
            <a:pPr>
              <a:spcBef>
                <a:spcPct val="0"/>
              </a:spcBef>
            </a:pPr>
            <a:r>
              <a:rPr lang="en-US" b="1" dirty="0" smtClean="0"/>
              <a:t>“But you, Daniel, shut up the words, and seal the book until the time of the end; many shall run to and fro, and knowledge shall increase.”</a:t>
            </a:r>
            <a:endParaRPr lang="en-US" dirty="0" smtClean="0"/>
          </a:p>
        </p:txBody>
      </p:sp>
      <p:sp>
        <p:nvSpPr>
          <p:cNvPr id="1218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0CA1974-0192-4FEC-B32A-09C3B9B1050D}" type="slidenum">
              <a:rPr lang="en-US"/>
              <a:pPr/>
              <a:t>34</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p:spPr>
      </p:sp>
      <p:sp>
        <p:nvSpPr>
          <p:cNvPr id="1228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Knowledge would be increased, not only in the scientific world, but knowledge that would shed light on the accuracy of God's Word. Bricks and cylinders, tablets and manuscripts dug up by archaeologists where Bible characters walked in ages past, are confirming the Bible yet again.</a:t>
            </a:r>
          </a:p>
        </p:txBody>
      </p:sp>
      <p:sp>
        <p:nvSpPr>
          <p:cNvPr id="1228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2DFB21B-6726-451B-A170-5638E2541D1F}" type="slidenum">
              <a:rPr lang="en-US"/>
              <a:pPr/>
              <a:t>35</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p:spPr>
      </p:sp>
      <p:sp>
        <p:nvSpPr>
          <p:cNvPr id="1239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An</a:t>
            </a:r>
            <a:r>
              <a:rPr lang="en-US" baseline="0" dirty="0" smtClean="0"/>
              <a:t> artifact, called the Cyrus cy</a:t>
            </a:r>
            <a:r>
              <a:rPr lang="en-US" dirty="0" smtClean="0"/>
              <a:t>linder, now housed in a London museum, confirms that Belshazzar ruled co-jointly with his father </a:t>
            </a:r>
            <a:r>
              <a:rPr lang="en-US" dirty="0" err="1" smtClean="0"/>
              <a:t>Nabonidus</a:t>
            </a:r>
            <a:r>
              <a:rPr lang="en-US" dirty="0" smtClean="0"/>
              <a:t> </a:t>
            </a:r>
            <a:r>
              <a:rPr lang="en-US" b="1" dirty="0" smtClean="0"/>
              <a:t>(Nah-Bo-Need-Us)</a:t>
            </a:r>
            <a:r>
              <a:rPr lang="en-US" baseline="0" dirty="0" smtClean="0"/>
              <a:t> </a:t>
            </a:r>
            <a:r>
              <a:rPr lang="en-US" dirty="0" smtClean="0"/>
              <a:t>in Babylon, just as the Bible said.</a:t>
            </a:r>
          </a:p>
        </p:txBody>
      </p:sp>
      <p:sp>
        <p:nvSpPr>
          <p:cNvPr id="1239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F90F30B-4627-4675-BD2A-2D038983655F}" type="slidenum">
              <a:rPr lang="en-US"/>
              <a:pPr/>
              <a:t>36</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p:spPr>
      </p:sp>
      <p:sp>
        <p:nvSpPr>
          <p:cNvPr id="1249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Another compelling evidence that the Bible is God's Inspired Word is its statements</a:t>
            </a:r>
            <a:r>
              <a:rPr lang="en-US" baseline="0" dirty="0" smtClean="0"/>
              <a:t> about future events.</a:t>
            </a:r>
            <a:endParaRPr lang="en-US" dirty="0" smtClean="0"/>
          </a:p>
        </p:txBody>
      </p:sp>
      <p:sp>
        <p:nvSpPr>
          <p:cNvPr id="1249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889C355-2296-4F98-A1EF-3B41A9CCEFEB}" type="slidenum">
              <a:rPr lang="en-US"/>
              <a:pPr/>
              <a:t>37</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p:spPr>
      </p:sp>
      <p:sp>
        <p:nvSpPr>
          <p:cNvPr id="1075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The psychics </a:t>
            </a:r>
            <a:r>
              <a:rPr lang="en-US" b="1" dirty="0" smtClean="0"/>
              <a:t>(Sigh-Kicks)</a:t>
            </a:r>
            <a:r>
              <a:rPr lang="en-US" dirty="0" smtClean="0"/>
              <a:t>, astrologers and fortune-tellers have all failed to give accurate forecasts concerning future events. We live at a time when leading scientists, economists </a:t>
            </a:r>
            <a:r>
              <a:rPr lang="en-US" b="1" dirty="0" smtClean="0"/>
              <a:t>(Econ-O-Mists)</a:t>
            </a:r>
            <a:r>
              <a:rPr lang="en-US" dirty="0" smtClean="0"/>
              <a:t>, professors, those who study politics, psychologists </a:t>
            </a:r>
            <a:r>
              <a:rPr lang="en-US" b="1" dirty="0" smtClean="0"/>
              <a:t>(Sigh-Call-O-</a:t>
            </a:r>
            <a:r>
              <a:rPr lang="en-US" b="1" dirty="0" err="1" smtClean="0"/>
              <a:t>Jists</a:t>
            </a:r>
            <a:r>
              <a:rPr lang="en-US" b="1" dirty="0" smtClean="0"/>
              <a:t>)</a:t>
            </a:r>
            <a:r>
              <a:rPr lang="en-US" dirty="0" smtClean="0"/>
              <a:t> and leading thinkers of our age are concerned about the future.</a:t>
            </a:r>
          </a:p>
          <a:p>
            <a:pPr>
              <a:spcBef>
                <a:spcPct val="0"/>
              </a:spcBef>
            </a:pPr>
            <a:endParaRPr lang="en-US"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t>God says, …</a:t>
            </a:r>
          </a:p>
        </p:txBody>
      </p:sp>
      <p:sp>
        <p:nvSpPr>
          <p:cNvPr id="1075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FF960EC-BED4-4677-94FC-EFDE2A54F5FA}" type="slidenum">
              <a:rPr lang="en-US"/>
              <a:pPr/>
              <a:t>38</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p:spPr>
      </p:sp>
      <p:sp>
        <p:nvSpPr>
          <p:cNvPr id="12595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0" dirty="0" smtClean="0"/>
              <a:t>… In Isaiah 46:9, 10,</a:t>
            </a:r>
          </a:p>
          <a:p>
            <a:pPr>
              <a:spcBef>
                <a:spcPct val="0"/>
              </a:spcBef>
            </a:pPr>
            <a:endParaRPr lang="en-US" b="1" dirty="0" smtClean="0"/>
          </a:p>
          <a:p>
            <a:pPr>
              <a:spcBef>
                <a:spcPct val="0"/>
              </a:spcBef>
            </a:pPr>
            <a:r>
              <a:rPr lang="en-US" b="1" dirty="0" smtClean="0"/>
              <a:t>“… For I am God, and there is no other; I am God, and there is none like Me, declaring the end from the beginning,…”</a:t>
            </a:r>
          </a:p>
          <a:p>
            <a:pPr>
              <a:spcBef>
                <a:spcPct val="0"/>
              </a:spcBef>
            </a:pPr>
            <a:endParaRPr lang="en-US" b="1"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t>Therefore, remember the former things of old, …</a:t>
            </a:r>
          </a:p>
          <a:p>
            <a:pPr>
              <a:spcBef>
                <a:spcPct val="0"/>
              </a:spcBef>
            </a:pPr>
            <a:endParaRPr lang="en-US" dirty="0" smtClean="0"/>
          </a:p>
        </p:txBody>
      </p:sp>
      <p:sp>
        <p:nvSpPr>
          <p:cNvPr id="1259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BFE8501-8D3F-42EE-B14D-3F7DEF069E21}" type="slidenum">
              <a:rPr lang="en-US"/>
              <a:pPr/>
              <a:t>39</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p:spPr>
      </p:sp>
      <p:sp>
        <p:nvSpPr>
          <p:cNvPr id="1269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0" dirty="0" smtClean="0"/>
              <a:t>… for God has been,</a:t>
            </a:r>
          </a:p>
          <a:p>
            <a:pPr>
              <a:spcBef>
                <a:spcPct val="0"/>
              </a:spcBef>
            </a:pPr>
            <a:endParaRPr lang="en-US" b="1" dirty="0" smtClean="0"/>
          </a:p>
          <a:p>
            <a:pPr>
              <a:spcBef>
                <a:spcPct val="0"/>
              </a:spcBef>
            </a:pPr>
            <a:r>
              <a:rPr lang="en-US" b="1" dirty="0" smtClean="0"/>
              <a:t>“… declaring the end</a:t>
            </a:r>
            <a:r>
              <a:rPr lang="en-US" b="1" baseline="0" dirty="0" smtClean="0"/>
              <a:t> from the beginning; </a:t>
            </a:r>
            <a:r>
              <a:rPr lang="en-US" b="1" dirty="0" smtClean="0"/>
              <a:t>And from ancient times things that are not yet done…”</a:t>
            </a:r>
            <a:endParaRPr lang="en-US" dirty="0" smtClean="0"/>
          </a:p>
        </p:txBody>
      </p:sp>
      <p:sp>
        <p:nvSpPr>
          <p:cNvPr id="1269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030D934-4D50-4824-8149-E084A2287FEA}" type="slidenum">
              <a:rPr lang="en-US"/>
              <a:pPr/>
              <a:t>40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p:spPr>
      </p:sp>
      <p:sp>
        <p:nvSpPr>
          <p:cNvPr id="921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 I will prove that one man may suffice to overthrow it.”</a:t>
            </a:r>
            <a:endParaRPr lang="en-US" dirty="0" smtClean="0"/>
          </a:p>
        </p:txBody>
      </p:sp>
      <p:sp>
        <p:nvSpPr>
          <p:cNvPr id="921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D42D181-126A-43E8-8D6B-48D71E042CFA}" type="slidenum">
              <a:rPr lang="en-US"/>
              <a:pPr/>
              <a:t>5</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Let’s look at a specific Prophecy</a:t>
            </a:r>
            <a:r>
              <a:rPr lang="en-US" baseline="0" dirty="0" smtClean="0"/>
              <a:t> God gave to a Hebrew named Daniel which shows how accurate God is in telling the future.</a:t>
            </a:r>
            <a:endParaRPr lang="en-US" dirty="0"/>
          </a:p>
        </p:txBody>
      </p:sp>
      <p:sp>
        <p:nvSpPr>
          <p:cNvPr id="4" name="Slide Number Placeholder 3"/>
          <p:cNvSpPr>
            <a:spLocks noGrp="1"/>
          </p:cNvSpPr>
          <p:nvPr>
            <p:ph type="sldNum" sz="quarter" idx="10"/>
          </p:nvPr>
        </p:nvSpPr>
        <p:spPr/>
        <p:txBody>
          <a:bodyPr/>
          <a:lstStyle/>
          <a:p>
            <a:pPr>
              <a:defRPr/>
            </a:pPr>
            <a:fld id="{D979D24A-B4E0-41CD-BBBD-E6DEF9AA44D8}" type="slidenum">
              <a:rPr lang="en-US" smtClean="0"/>
              <a:pPr>
                <a:defRPr/>
              </a:pPr>
              <a:t>41</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p:spPr>
      </p:sp>
      <p:sp>
        <p:nvSpPr>
          <p:cNvPr id="10854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As God draws back the curtain that hides the future, we see an amazing promise from God's Holy Word</a:t>
            </a:r>
            <a:r>
              <a:rPr lang="en-US" baseline="0" dirty="0" smtClean="0"/>
              <a:t> …</a:t>
            </a:r>
            <a:endParaRPr lang="en-US" dirty="0" smtClean="0"/>
          </a:p>
        </p:txBody>
      </p:sp>
      <p:sp>
        <p:nvSpPr>
          <p:cNvPr id="1085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2FBE497-0222-4F73-88D4-38FC59C831F6}" type="slidenum">
              <a:rPr lang="en-US"/>
              <a:pPr/>
              <a:t>42</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p:spPr>
      </p:sp>
      <p:sp>
        <p:nvSpPr>
          <p:cNvPr id="10957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0" dirty="0" smtClean="0"/>
              <a:t>… in Amos 3:7, we read:</a:t>
            </a:r>
          </a:p>
          <a:p>
            <a:pPr>
              <a:spcBef>
                <a:spcPct val="0"/>
              </a:spcBef>
            </a:pPr>
            <a:endParaRPr lang="en-US" b="1" dirty="0" smtClean="0"/>
          </a:p>
          <a:p>
            <a:pPr>
              <a:spcBef>
                <a:spcPct val="0"/>
              </a:spcBef>
            </a:pPr>
            <a:r>
              <a:rPr lang="en-US" b="1" dirty="0" smtClean="0"/>
              <a:t>“Surely the Lord God does nothing, unless He reveals His secret to His servants the prophets. …”</a:t>
            </a:r>
            <a:endParaRPr lang="en-US" dirty="0" smtClean="0"/>
          </a:p>
        </p:txBody>
      </p:sp>
      <p:sp>
        <p:nvSpPr>
          <p:cNvPr id="1095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93DE278-0729-4FBC-89E0-EE5BA22E24CA}" type="slidenum">
              <a:rPr lang="en-US"/>
              <a:pPr/>
              <a:t>43</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p:spPr>
      </p:sp>
      <p:sp>
        <p:nvSpPr>
          <p:cNvPr id="1136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One night a king who lived in the city of Babylon in 606 B.C., was thinking about the future, wondering what it might hold for him and his kingdom. God gave him a remarkable dream outlining world history for over 2500 years </a:t>
            </a:r>
            <a:r>
              <a:rPr lang="en-US" b="1" dirty="0" smtClean="0"/>
              <a:t>(2 thousand,</a:t>
            </a:r>
            <a:r>
              <a:rPr lang="en-US" b="1" baseline="0" dirty="0" smtClean="0"/>
              <a:t> 500 hundred years)</a:t>
            </a:r>
            <a:r>
              <a:rPr lang="en-US" baseline="0" dirty="0" smtClean="0"/>
              <a:t> </a:t>
            </a:r>
            <a:r>
              <a:rPr lang="en-US" dirty="0" smtClean="0"/>
              <a:t>—from his day until the end of time.</a:t>
            </a:r>
          </a:p>
          <a:p>
            <a:pPr>
              <a:spcBef>
                <a:spcPct val="0"/>
              </a:spcBef>
            </a:pPr>
            <a:endParaRPr lang="en-US" dirty="0" smtClean="0"/>
          </a:p>
        </p:txBody>
      </p:sp>
      <p:sp>
        <p:nvSpPr>
          <p:cNvPr id="1136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A15C432-689E-4356-846D-B81EEAD336B6}" type="slidenum">
              <a:rPr lang="en-US"/>
              <a:pPr/>
              <a:t>44</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p:spPr>
      </p:sp>
      <p:sp>
        <p:nvSpPr>
          <p:cNvPr id="1146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When he awoke he was very troubled because he couldn't remember his dream, yet the Bible records</a:t>
            </a:r>
            <a:r>
              <a:rPr lang="en-US" baseline="0" dirty="0" smtClean="0"/>
              <a:t> …</a:t>
            </a:r>
            <a:endParaRPr lang="en-US" dirty="0" smtClean="0"/>
          </a:p>
        </p:txBody>
      </p:sp>
      <p:sp>
        <p:nvSpPr>
          <p:cNvPr id="1146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52D8951-68C0-486B-8538-8D339199A8BA}" type="slidenum">
              <a:rPr lang="en-US"/>
              <a:pPr/>
              <a:t>45</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p:spPr>
      </p:sp>
      <p:sp>
        <p:nvSpPr>
          <p:cNvPr id="1157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0" dirty="0" smtClean="0"/>
              <a:t>… in Daniel 2:2,</a:t>
            </a:r>
          </a:p>
          <a:p>
            <a:pPr>
              <a:spcBef>
                <a:spcPct val="0"/>
              </a:spcBef>
            </a:pPr>
            <a:endParaRPr lang="en-US" b="1" dirty="0" smtClean="0"/>
          </a:p>
          <a:p>
            <a:pPr>
              <a:spcBef>
                <a:spcPct val="0"/>
              </a:spcBef>
            </a:pPr>
            <a:r>
              <a:rPr lang="en-US" b="1" dirty="0" smtClean="0"/>
              <a:t>“Then the king gave the command to call the magicians, the astrologers, the sorcerers, and the Chaldeans to tell the king his dreams.”</a:t>
            </a:r>
            <a:endParaRPr lang="en-US" dirty="0" smtClean="0"/>
          </a:p>
        </p:txBody>
      </p:sp>
      <p:sp>
        <p:nvSpPr>
          <p:cNvPr id="1157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9C4E00E-FD19-4220-9295-567EF8A6DFE4}" type="slidenum">
              <a:rPr lang="en-US"/>
              <a:pPr/>
              <a:t>46</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p:spPr>
      </p:sp>
      <p:sp>
        <p:nvSpPr>
          <p:cNvPr id="1167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The king’s wise men were anxious to hear the dream from God</a:t>
            </a:r>
            <a:r>
              <a:rPr lang="en-US" baseline="0" dirty="0" smtClean="0"/>
              <a:t> …</a:t>
            </a:r>
            <a:endParaRPr lang="en-US" dirty="0" smtClean="0"/>
          </a:p>
        </p:txBody>
      </p:sp>
      <p:sp>
        <p:nvSpPr>
          <p:cNvPr id="1167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2243058-AE7B-49BD-A86B-25F4B4A6710E}" type="slidenum">
              <a:rPr lang="en-US"/>
              <a:pPr/>
              <a:t>47</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p:spPr>
      </p:sp>
      <p:sp>
        <p:nvSpPr>
          <p:cNvPr id="1177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0" dirty="0" smtClean="0"/>
              <a:t>… as we read in Daniel</a:t>
            </a:r>
            <a:r>
              <a:rPr lang="en-US" b="0" baseline="0" dirty="0" smtClean="0"/>
              <a:t> 2:3,</a:t>
            </a:r>
          </a:p>
          <a:p>
            <a:pPr>
              <a:spcBef>
                <a:spcPct val="0"/>
              </a:spcBef>
            </a:pPr>
            <a:endParaRPr lang="en-US" b="1" baseline="0" dirty="0" smtClean="0"/>
          </a:p>
          <a:p>
            <a:pPr>
              <a:spcBef>
                <a:spcPct val="0"/>
              </a:spcBef>
            </a:pPr>
            <a:r>
              <a:rPr lang="en-US" b="1" baseline="0" dirty="0" smtClean="0"/>
              <a:t>“</a:t>
            </a:r>
            <a:r>
              <a:rPr lang="en-US" b="1" dirty="0" smtClean="0"/>
              <a:t>And the king said to them, I have had a dream, and my spirit is anxious to know the dream.”</a:t>
            </a:r>
            <a:endParaRPr lang="en-US" dirty="0" smtClean="0"/>
          </a:p>
        </p:txBody>
      </p:sp>
      <p:sp>
        <p:nvSpPr>
          <p:cNvPr id="1177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5C31772-6238-41AF-8B98-8DE30223FD1A}" type="slidenum">
              <a:rPr lang="en-US"/>
              <a:pPr/>
              <a:t>48</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p:spPr>
      </p:sp>
      <p:sp>
        <p:nvSpPr>
          <p:cNvPr id="1187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They were unable to tell the dream and quickly admitted that only the true God could tell what the king asked. However, they did not know God and</a:t>
            </a:r>
            <a:r>
              <a:rPr lang="en-US" baseline="0" dirty="0" smtClean="0"/>
              <a:t> </a:t>
            </a:r>
            <a:r>
              <a:rPr lang="en-US" dirty="0" smtClean="0"/>
              <a:t>stalled for time showing</a:t>
            </a:r>
            <a:r>
              <a:rPr lang="en-US" baseline="0" dirty="0" smtClean="0"/>
              <a:t>  to </a:t>
            </a:r>
            <a:r>
              <a:rPr lang="en-US" dirty="0" smtClean="0"/>
              <a:t>the king that these men were frauds. In </a:t>
            </a:r>
            <a:r>
              <a:rPr lang="en-US" b="1" u="sng" dirty="0" smtClean="0"/>
              <a:t>great anger</a:t>
            </a:r>
            <a:r>
              <a:rPr lang="en-US" dirty="0" smtClean="0"/>
              <a:t> the king commanded: </a:t>
            </a:r>
            <a:r>
              <a:rPr lang="en-US" b="1" dirty="0" smtClean="0"/>
              <a:t>"Execute them! Execute all the wise men of Babylon."</a:t>
            </a:r>
          </a:p>
        </p:txBody>
      </p:sp>
      <p:sp>
        <p:nvSpPr>
          <p:cNvPr id="1187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1689AFE-7751-4ADD-AC11-CE45436B2BEE}" type="slidenum">
              <a:rPr lang="en-US"/>
              <a:pPr/>
              <a:t>49</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p:spPr>
      </p:sp>
      <p:sp>
        <p:nvSpPr>
          <p:cNvPr id="1198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Daniel and his three friends were listed among the wise men of Babylon and were also subject to the king's death decree. …</a:t>
            </a:r>
          </a:p>
        </p:txBody>
      </p:sp>
      <p:sp>
        <p:nvSpPr>
          <p:cNvPr id="1198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F49553A-EA3C-4921-848A-5419BF9B9B6B}" type="slidenum">
              <a:rPr lang="en-US"/>
              <a:pPr/>
              <a:t>50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p:spPr>
      </p:sp>
      <p:sp>
        <p:nvSpPr>
          <p:cNvPr id="931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The centuries came and went. What about Voltaire's boast? Is Christianity dead and the Bible an unknown book? Today there is a Bible book house stacked with thousands of Bibles on the very spot where Voltaire made his prediction!</a:t>
            </a:r>
          </a:p>
          <a:p>
            <a:pPr>
              <a:spcBef>
                <a:spcPct val="0"/>
              </a:spcBef>
            </a:pPr>
            <a:endParaRPr lang="en-US" dirty="0" smtClean="0"/>
          </a:p>
        </p:txBody>
      </p:sp>
      <p:sp>
        <p:nvSpPr>
          <p:cNvPr id="931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F04A1BA-C2AC-4B1D-AA0A-C9B875C7D7CB}" type="slidenum">
              <a:rPr lang="en-US"/>
              <a:pPr/>
              <a:t>6</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p:spPr>
      </p:sp>
      <p:sp>
        <p:nvSpPr>
          <p:cNvPr id="1208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0" dirty="0" smtClean="0"/>
              <a:t>… as we read in Daniel 2:16,</a:t>
            </a:r>
          </a:p>
          <a:p>
            <a:pPr>
              <a:spcBef>
                <a:spcPct val="0"/>
              </a:spcBef>
            </a:pPr>
            <a:endParaRPr lang="en-US" b="1" dirty="0" smtClean="0"/>
          </a:p>
          <a:p>
            <a:pPr>
              <a:spcBef>
                <a:spcPct val="0"/>
              </a:spcBef>
            </a:pPr>
            <a:r>
              <a:rPr lang="en-US" b="1" dirty="0" smtClean="0"/>
              <a:t>“So Daniel went in and asked the king to give him time, that he might tell the king the interpretation.”</a:t>
            </a:r>
            <a:r>
              <a:rPr lang="en-US" dirty="0" smtClean="0"/>
              <a:t/>
            </a:r>
            <a:br>
              <a:rPr lang="en-US" dirty="0" smtClean="0"/>
            </a:br>
            <a:endParaRPr lang="en-US" dirty="0" smtClean="0"/>
          </a:p>
          <a:p>
            <a:pPr>
              <a:spcBef>
                <a:spcPct val="0"/>
              </a:spcBef>
            </a:pPr>
            <a:endParaRPr lang="en-US" dirty="0" smtClean="0"/>
          </a:p>
        </p:txBody>
      </p:sp>
      <p:sp>
        <p:nvSpPr>
          <p:cNvPr id="1208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779B9BD-F3AF-4043-B1CE-325C7A1C3FF1}" type="slidenum">
              <a:rPr lang="en-US"/>
              <a:pPr/>
              <a:t>51</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p:spPr>
      </p:sp>
      <p:sp>
        <p:nvSpPr>
          <p:cNvPr id="1218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God answered their prayer…</a:t>
            </a:r>
          </a:p>
        </p:txBody>
      </p:sp>
      <p:sp>
        <p:nvSpPr>
          <p:cNvPr id="1218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6AAFEF9-E933-4B79-9FE7-0F46296B872C}" type="slidenum">
              <a:rPr lang="en-US"/>
              <a:pPr/>
              <a:t>52</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p:spPr>
      </p:sp>
      <p:sp>
        <p:nvSpPr>
          <p:cNvPr id="123907"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t>…  and Daniel went before the King, saying</a:t>
            </a:r>
            <a:r>
              <a:rPr lang="en-US" baseline="0" dirty="0" smtClean="0"/>
              <a:t> in chapter 2 verses 27 and 28,</a:t>
            </a:r>
          </a:p>
          <a:p>
            <a:pPr marL="0" marR="0" indent="0" algn="l" defTabSz="914400" rtl="0" eaLnBrk="1" fontAlgn="base" latinLnBrk="0" hangingPunct="1">
              <a:lnSpc>
                <a:spcPct val="100000"/>
              </a:lnSpc>
              <a:spcBef>
                <a:spcPct val="0"/>
              </a:spcBef>
              <a:spcAft>
                <a:spcPct val="0"/>
              </a:spcAft>
              <a:buClrTx/>
              <a:buSzTx/>
              <a:buFontTx/>
              <a:buNone/>
              <a:tabLst/>
              <a:defRPr/>
            </a:pPr>
            <a:endParaRPr lang="en-US" b="1" dirty="0" smtClean="0"/>
          </a:p>
          <a:p>
            <a:pPr>
              <a:spcBef>
                <a:spcPct val="0"/>
              </a:spcBef>
            </a:pPr>
            <a:r>
              <a:rPr lang="en-US" b="1" dirty="0" smtClean="0"/>
              <a:t>“… The secret which the king has demanded, the wise men, the astrologers, the magicians, and the soothsayers cannot declare to the king. …”</a:t>
            </a:r>
            <a:endParaRPr lang="en-US" dirty="0" smtClean="0"/>
          </a:p>
        </p:txBody>
      </p:sp>
      <p:sp>
        <p:nvSpPr>
          <p:cNvPr id="1239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9474535-0DEC-4312-8BE1-F426AD7149AB}" type="slidenum">
              <a:rPr lang="en-US"/>
              <a:pPr/>
              <a:t>53</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p:spPr>
      </p:sp>
      <p:sp>
        <p:nvSpPr>
          <p:cNvPr id="1249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 But there is a God in heaven who reveals secrets, and He has made known to King Nebuchadnezzar what will be in the latter days.”</a:t>
            </a:r>
            <a:endParaRPr lang="en-US" dirty="0" smtClean="0"/>
          </a:p>
        </p:txBody>
      </p:sp>
      <p:sp>
        <p:nvSpPr>
          <p:cNvPr id="1249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7D563CE-C0A0-407B-90DF-6CB5311AA9B7}" type="slidenum">
              <a:rPr lang="en-US"/>
              <a:pPr/>
              <a:t>54</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p:spPr>
      </p:sp>
      <p:sp>
        <p:nvSpPr>
          <p:cNvPr id="12595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0" dirty="0" smtClean="0"/>
              <a:t>… and in Daniel 2:31, and 33, it continues by saying,</a:t>
            </a:r>
          </a:p>
          <a:p>
            <a:pPr>
              <a:spcBef>
                <a:spcPct val="0"/>
              </a:spcBef>
            </a:pPr>
            <a:endParaRPr lang="en-US" b="1" dirty="0" smtClean="0"/>
          </a:p>
          <a:p>
            <a:pPr>
              <a:spcBef>
                <a:spcPct val="0"/>
              </a:spcBef>
            </a:pPr>
            <a:r>
              <a:rPr lang="en-US" b="1" dirty="0" smtClean="0"/>
              <a:t>“… You, O king, were watching; and behold, a great image! …”</a:t>
            </a:r>
            <a:endParaRPr lang="en-US" dirty="0" smtClean="0"/>
          </a:p>
        </p:txBody>
      </p:sp>
      <p:sp>
        <p:nvSpPr>
          <p:cNvPr id="1259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DB877AE-066F-4C1E-B826-E7AA7BF77DC4}" type="slidenum">
              <a:rPr lang="en-US"/>
              <a:pPr/>
              <a:t>55</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p:spPr>
      </p:sp>
      <p:sp>
        <p:nvSpPr>
          <p:cNvPr id="1269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a:t>
            </a:r>
            <a:r>
              <a:rPr lang="en-US" b="1" dirty="0" smtClean="0"/>
              <a:t>This image’s head was of fine gold, its chest and arms of silver, its belly and thighs of bronze,</a:t>
            </a:r>
            <a:r>
              <a:rPr lang="en-US" b="1" baseline="30000" dirty="0" smtClean="0"/>
              <a:t> </a:t>
            </a:r>
            <a:r>
              <a:rPr lang="en-US" b="1" dirty="0" smtClean="0"/>
              <a:t>its legs of iron, its feet partly of iron and partly of clay.”</a:t>
            </a:r>
            <a:endParaRPr lang="en-US" dirty="0" smtClean="0"/>
          </a:p>
        </p:txBody>
      </p:sp>
      <p:sp>
        <p:nvSpPr>
          <p:cNvPr id="1269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C11944D-DF90-473C-BC5E-4F832269AA85}" type="slidenum">
              <a:rPr lang="en-US"/>
              <a:pPr/>
              <a:t>56</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p:spPr>
      </p:sp>
      <p:sp>
        <p:nvSpPr>
          <p:cNvPr id="1280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0" dirty="0" smtClean="0"/>
              <a:t>… further in verses 34</a:t>
            </a:r>
            <a:r>
              <a:rPr lang="en-US" b="0" baseline="0" dirty="0" smtClean="0"/>
              <a:t> and 35,</a:t>
            </a:r>
          </a:p>
          <a:p>
            <a:pPr>
              <a:spcBef>
                <a:spcPct val="0"/>
              </a:spcBef>
            </a:pPr>
            <a:endParaRPr lang="en-US" b="1" baseline="0" dirty="0" smtClean="0"/>
          </a:p>
          <a:p>
            <a:pPr>
              <a:spcBef>
                <a:spcPct val="0"/>
              </a:spcBef>
            </a:pPr>
            <a:r>
              <a:rPr lang="en-US" b="1" baseline="0" dirty="0" smtClean="0"/>
              <a:t>“</a:t>
            </a:r>
            <a:r>
              <a:rPr lang="en-US" b="1" dirty="0" smtClean="0"/>
              <a:t>You watched while a stone was cut out without hands, which struck the image on its feet of iron and clay, and broke them in pieces…”</a:t>
            </a:r>
            <a:endParaRPr lang="en-US" dirty="0" smtClean="0"/>
          </a:p>
        </p:txBody>
      </p:sp>
      <p:sp>
        <p:nvSpPr>
          <p:cNvPr id="1280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DB7BF04-8297-47C3-96EF-46996545519B}" type="slidenum">
              <a:rPr lang="en-US"/>
              <a:pPr/>
              <a:t>57</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 And the stone that struck the image became a great mountain and filled the whole earth.”</a:t>
            </a:r>
            <a:endParaRPr lang="en-US" dirty="0" smtClean="0"/>
          </a:p>
        </p:txBody>
      </p:sp>
      <p:sp>
        <p:nvSpPr>
          <p:cNvPr id="1290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09A2EA2-FD97-4743-AAA5-3CBC7CB1B06D}" type="slidenum">
              <a:rPr lang="en-US"/>
              <a:pPr/>
              <a:t>58</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p:spPr>
      </p:sp>
      <p:sp>
        <p:nvSpPr>
          <p:cNvPr id="1310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King Nebuchadnezzar and Daniel found themselves looking down through history for all time to come.  The king now desired the interpretation.  What could it all mean? …</a:t>
            </a:r>
          </a:p>
        </p:txBody>
      </p:sp>
      <p:sp>
        <p:nvSpPr>
          <p:cNvPr id="1310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5BED3B3-CE45-4196-8BD8-0740F2EA420C}" type="slidenum">
              <a:rPr lang="en-US"/>
              <a:pPr/>
              <a:t>59</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p:spPr>
      </p:sp>
      <p:sp>
        <p:nvSpPr>
          <p:cNvPr id="1320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 In Daniel 2:38 we read:</a:t>
            </a:r>
          </a:p>
          <a:p>
            <a:pPr>
              <a:spcBef>
                <a:spcPct val="0"/>
              </a:spcBef>
            </a:pPr>
            <a:endParaRPr lang="en-US" dirty="0" smtClean="0"/>
          </a:p>
          <a:p>
            <a:pPr>
              <a:spcBef>
                <a:spcPct val="0"/>
              </a:spcBef>
            </a:pPr>
            <a:r>
              <a:rPr lang="en-US" dirty="0" smtClean="0"/>
              <a:t>“…</a:t>
            </a:r>
            <a:r>
              <a:rPr lang="en-US" b="1" dirty="0" smtClean="0"/>
              <a:t>you are this head of gold.”</a:t>
            </a:r>
            <a:endParaRPr lang="en-US" dirty="0" smtClean="0"/>
          </a:p>
        </p:txBody>
      </p:sp>
      <p:sp>
        <p:nvSpPr>
          <p:cNvPr id="1321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4BFD603-94C0-4ACC-AD6D-0F11843DA126}" type="slidenum">
              <a:rPr lang="en-US"/>
              <a:pPr/>
              <a:t>60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p:spPr>
      </p:sp>
      <p:sp>
        <p:nvSpPr>
          <p:cNvPr id="942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Never in the history of mankind have so many books been written. The bookstores are flooded with a torrent of books on every subject! Some true, most fiction.  Every year billions of dollars are spent on books. Yet, many of today's bestsellers will be thrown away tomorrow!  And still, heading the list of bestsellers worldwide, year in and year out, is the Bible!</a:t>
            </a:r>
          </a:p>
        </p:txBody>
      </p:sp>
      <p:sp>
        <p:nvSpPr>
          <p:cNvPr id="942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BC1081A-1453-4AD0-87BE-F84909E0E5ED}" type="slidenum">
              <a:rPr lang="en-US"/>
              <a:pPr/>
              <a:t>7</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p:spPr>
      </p:sp>
      <p:sp>
        <p:nvSpPr>
          <p:cNvPr id="1331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Babylon the head! Babylon a nation of pure gold!</a:t>
            </a:r>
          </a:p>
        </p:txBody>
      </p:sp>
      <p:sp>
        <p:nvSpPr>
          <p:cNvPr id="1331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8FDD656-B5DE-463F-AA2A-F7A315A5636F}" type="slidenum">
              <a:rPr lang="en-US"/>
              <a:pPr/>
              <a:t>61</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p:spPr>
      </p:sp>
      <p:sp>
        <p:nvSpPr>
          <p:cNvPr id="13414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The military conquests and the splendor of Babylon’s buildings were unsurpassed, but more than this, Nebuchadnezzar himself would be converted to worship</a:t>
            </a:r>
            <a:r>
              <a:rPr lang="en-US" baseline="0" dirty="0" smtClean="0"/>
              <a:t> the True God, for God took this pagan man and made him more precious than fine gold!</a:t>
            </a:r>
            <a:endParaRPr lang="en-US" dirty="0" smtClean="0"/>
          </a:p>
        </p:txBody>
      </p:sp>
      <p:sp>
        <p:nvSpPr>
          <p:cNvPr id="1341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3B4F0C4-B8EF-40D0-A9C9-B361552AD5DE}" type="slidenum">
              <a:rPr lang="en-US"/>
              <a:pPr/>
              <a:t>62</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p:spPr>
      </p:sp>
      <p:sp>
        <p:nvSpPr>
          <p:cNvPr id="1372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Daniel had a message that God wanted revealed to the world, not just for his time, but a message that would be relevant to the end of Earth's history</a:t>
            </a:r>
            <a:r>
              <a:rPr lang="en-US" baseline="0" dirty="0" smtClean="0"/>
              <a:t> …</a:t>
            </a:r>
            <a:endParaRPr lang="en-US" dirty="0" smtClean="0"/>
          </a:p>
        </p:txBody>
      </p:sp>
      <p:sp>
        <p:nvSpPr>
          <p:cNvPr id="1372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C87C70D-537B-4714-AF80-9888E939697A}" type="slidenum">
              <a:rPr lang="en-US"/>
              <a:pPr/>
              <a:t>63</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p:spPr>
      </p:sp>
      <p:sp>
        <p:nvSpPr>
          <p:cNvPr id="1382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0" dirty="0" smtClean="0"/>
              <a:t>… in Daniel 2:39 we continue reading,</a:t>
            </a:r>
          </a:p>
          <a:p>
            <a:pPr>
              <a:spcBef>
                <a:spcPct val="0"/>
              </a:spcBef>
            </a:pPr>
            <a:endParaRPr lang="en-US" b="1" dirty="0" smtClean="0"/>
          </a:p>
          <a:p>
            <a:pPr>
              <a:spcBef>
                <a:spcPct val="0"/>
              </a:spcBef>
            </a:pPr>
            <a:r>
              <a:rPr lang="en-US" b="1" dirty="0" smtClean="0"/>
              <a:t>“But after you shall arise another kingdom inferior to yours.”</a:t>
            </a:r>
            <a:endParaRPr lang="en-US" dirty="0" smtClean="0"/>
          </a:p>
        </p:txBody>
      </p:sp>
      <p:sp>
        <p:nvSpPr>
          <p:cNvPr id="1382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CA5B968-C1C1-438D-890C-C14F54F46492}" type="slidenum">
              <a:rPr lang="en-US"/>
              <a:pPr/>
              <a:t>64</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p:spPr>
      </p:sp>
      <p:sp>
        <p:nvSpPr>
          <p:cNvPr id="1392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Daniel lived to see that prophecy of the silver kingdom replacing the gold one. For on October 13, 539 B.C., the golden kingdom of Babylon came to its end.</a:t>
            </a:r>
          </a:p>
        </p:txBody>
      </p:sp>
      <p:sp>
        <p:nvSpPr>
          <p:cNvPr id="1392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F14A85E-8A0F-480E-882C-2AC263B72D3E}" type="slidenum">
              <a:rPr lang="en-US"/>
              <a:pPr/>
              <a:t>65</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p:spPr>
      </p:sp>
      <p:sp>
        <p:nvSpPr>
          <p:cNvPr id="1402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During the reign of Belshazzar, Nebuchadnezzar's proud and arrogant grandson, it was then that Cyrus the Mede laid siege </a:t>
            </a:r>
            <a:r>
              <a:rPr lang="en-US" b="1" dirty="0" smtClean="0"/>
              <a:t>(</a:t>
            </a:r>
            <a:r>
              <a:rPr lang="en-US" b="1" dirty="0" err="1" smtClean="0"/>
              <a:t>Seej</a:t>
            </a:r>
            <a:r>
              <a:rPr lang="en-US" b="1" dirty="0" smtClean="0"/>
              <a:t>)</a:t>
            </a:r>
            <a:r>
              <a:rPr lang="en-US" dirty="0" smtClean="0"/>
              <a:t> to Babylon. Feeling secure in his capital, King Belshazzar arranged a great feast for a thousand of his nobles to show his defiance to the God of Heaven.  He commanded that the golden vessels taken from the temple in Jerusalem be brought to his table. …</a:t>
            </a:r>
          </a:p>
        </p:txBody>
      </p:sp>
      <p:sp>
        <p:nvSpPr>
          <p:cNvPr id="1402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070D96D-7C24-48FB-8AA6-A9B418C90D2D}" type="slidenum">
              <a:rPr lang="en-US"/>
              <a:pPr/>
              <a:t>66</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p:spPr>
      </p:sp>
      <p:sp>
        <p:nvSpPr>
          <p:cNvPr id="1413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 as we read in Daniel 5:3, 4,</a:t>
            </a:r>
          </a:p>
          <a:p>
            <a:pPr>
              <a:spcBef>
                <a:spcPct val="0"/>
              </a:spcBef>
            </a:pPr>
            <a:endParaRPr lang="en-US" dirty="0" smtClean="0"/>
          </a:p>
          <a:p>
            <a:pPr>
              <a:spcBef>
                <a:spcPct val="0"/>
              </a:spcBef>
            </a:pPr>
            <a:r>
              <a:rPr lang="en-US" dirty="0" smtClean="0"/>
              <a:t>“…</a:t>
            </a:r>
            <a:r>
              <a:rPr lang="en-US" b="1" dirty="0" smtClean="0"/>
              <a:t>and the king and his lords, his wives, and his concubines drank from them. …”</a:t>
            </a:r>
            <a:endParaRPr lang="en-US" dirty="0" smtClean="0"/>
          </a:p>
        </p:txBody>
      </p:sp>
      <p:sp>
        <p:nvSpPr>
          <p:cNvPr id="1413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EBB00C8-C817-4F22-93B6-4B971ED2691C}" type="slidenum">
              <a:rPr lang="en-US"/>
              <a:pPr/>
              <a:t>67</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2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 They drank wine, and praised the gods of gold and silver, bronze and iron, wood and stone.”</a:t>
            </a:r>
            <a:endParaRPr lang="en-US" dirty="0" smtClean="0"/>
          </a:p>
        </p:txBody>
      </p:sp>
      <p:sp>
        <p:nvSpPr>
          <p:cNvPr id="142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8D997EC-8326-4E6A-8985-DD9BDE78DC31}" type="slidenum">
              <a:rPr lang="en-US"/>
              <a:pPr/>
              <a:t>68</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p:spPr>
      </p:sp>
      <p:sp>
        <p:nvSpPr>
          <p:cNvPr id="1433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In the middle of this God sent a message in a most dramatic way</a:t>
            </a:r>
            <a:r>
              <a:rPr lang="en-US" baseline="0" dirty="0" smtClean="0"/>
              <a:t> for a bloodless hand wrote on the wall across from the light …</a:t>
            </a:r>
            <a:endParaRPr lang="en-US" dirty="0" smtClean="0"/>
          </a:p>
        </p:txBody>
      </p:sp>
      <p:sp>
        <p:nvSpPr>
          <p:cNvPr id="1433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CA1FA29-8EA3-4A32-B4D3-759C6B5A829A}" type="slidenum">
              <a:rPr lang="en-US"/>
              <a:pPr/>
              <a:t>69</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noFill/>
          <a:ln>
            <a:solidFill>
              <a:srgbClr val="000000"/>
            </a:solidFill>
            <a:miter lim="800000"/>
            <a:headEnd/>
            <a:tailEnd/>
          </a:ln>
        </p:spPr>
      </p:sp>
      <p:sp>
        <p:nvSpPr>
          <p:cNvPr id="1454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0" dirty="0" smtClean="0"/>
              <a:t>…  in </a:t>
            </a:r>
            <a:r>
              <a:rPr lang="en-US" b="0" baseline="0" dirty="0" smtClean="0"/>
              <a:t>verses 25 to 28, we read,</a:t>
            </a:r>
          </a:p>
          <a:p>
            <a:pPr>
              <a:spcBef>
                <a:spcPct val="0"/>
              </a:spcBef>
            </a:pPr>
            <a:endParaRPr lang="en-US" b="1" baseline="0" dirty="0" smtClean="0"/>
          </a:p>
          <a:p>
            <a:pPr>
              <a:spcBef>
                <a:spcPct val="0"/>
              </a:spcBef>
            </a:pPr>
            <a:r>
              <a:rPr lang="en-US" b="1" dirty="0" smtClean="0"/>
              <a:t>“… </a:t>
            </a:r>
            <a:r>
              <a:rPr lang="en-US" b="0" dirty="0" smtClean="0"/>
              <a:t>MENE</a:t>
            </a:r>
            <a:r>
              <a:rPr lang="en-US" b="1" dirty="0" smtClean="0"/>
              <a:t> (</a:t>
            </a:r>
            <a:r>
              <a:rPr lang="en-US" b="1" dirty="0" err="1" smtClean="0"/>
              <a:t>Meanie</a:t>
            </a:r>
            <a:r>
              <a:rPr lang="en-US" b="1" dirty="0" smtClean="0"/>
              <a:t>), </a:t>
            </a:r>
            <a:r>
              <a:rPr lang="en-US" b="0" dirty="0" smtClean="0"/>
              <a:t>MENE</a:t>
            </a:r>
            <a:r>
              <a:rPr lang="en-US" b="1" dirty="0" smtClean="0"/>
              <a:t> (</a:t>
            </a:r>
            <a:r>
              <a:rPr lang="en-US" b="1" dirty="0" err="1" smtClean="0"/>
              <a:t>Meanie</a:t>
            </a:r>
            <a:r>
              <a:rPr lang="en-US" b="1" dirty="0" smtClean="0"/>
              <a:t>), </a:t>
            </a:r>
            <a:r>
              <a:rPr lang="en-US" b="0" dirty="0" smtClean="0"/>
              <a:t>TEKEL</a:t>
            </a:r>
            <a:r>
              <a:rPr lang="en-US" b="1" dirty="0" smtClean="0"/>
              <a:t> (Tea-</a:t>
            </a:r>
            <a:r>
              <a:rPr lang="en-US" b="1" dirty="0" err="1" smtClean="0"/>
              <a:t>Kel</a:t>
            </a:r>
            <a:r>
              <a:rPr lang="en-US" b="1" dirty="0" smtClean="0"/>
              <a:t>), </a:t>
            </a:r>
            <a:r>
              <a:rPr lang="en-US" b="0" i="0" dirty="0" smtClean="0"/>
              <a:t>UPHARSIN</a:t>
            </a:r>
            <a:r>
              <a:rPr lang="en-US" b="1" dirty="0" smtClean="0"/>
              <a:t> (You-Far-Sin)… God has numbered your kingdom, and finished it… Your kingdom has been divided, and given to the Medes and Persians.”</a:t>
            </a:r>
            <a:endParaRPr lang="en-US" dirty="0" smtClean="0"/>
          </a:p>
        </p:txBody>
      </p:sp>
      <p:sp>
        <p:nvSpPr>
          <p:cNvPr id="1454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4A1DEDD-5686-4F34-BB64-BE7E4AB054B4}" type="slidenum">
              <a:rPr lang="en-US"/>
              <a:pPr/>
              <a:t>70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p:spPr>
      </p:sp>
      <p:sp>
        <p:nvSpPr>
          <p:cNvPr id="952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Kings and queens and even presidents take their oath of office on the sacred Word. What kind of book is it that captures the admiration and loyalty of so many? What lies behind the Bible's obvious power? What does it claim to be? Let's open its pages and let it speak for itself.</a:t>
            </a:r>
          </a:p>
          <a:p>
            <a:pPr>
              <a:spcBef>
                <a:spcPct val="0"/>
              </a:spcBef>
            </a:pPr>
            <a:endParaRPr lang="en-US" dirty="0" smtClean="0"/>
          </a:p>
        </p:txBody>
      </p:sp>
      <p:sp>
        <p:nvSpPr>
          <p:cNvPr id="952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3CE259E-F246-4BA6-A7D3-9CEB47B94B70}" type="slidenum">
              <a:rPr lang="en-US"/>
              <a:pPr/>
              <a:t>8</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p:spPr>
      </p:sp>
      <p:sp>
        <p:nvSpPr>
          <p:cNvPr id="1464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As the solemn words ended, a messenger came with the news that river Euphrates </a:t>
            </a:r>
            <a:r>
              <a:rPr lang="en-US" b="1" dirty="0" smtClean="0"/>
              <a:t>(You-Fray-Tease)</a:t>
            </a:r>
            <a:r>
              <a:rPr lang="en-US" baseline="0" dirty="0" smtClean="0"/>
              <a:t> </a:t>
            </a:r>
            <a:r>
              <a:rPr lang="en-US" dirty="0" smtClean="0"/>
              <a:t>was lowered and</a:t>
            </a:r>
            <a:r>
              <a:rPr lang="en-US" baseline="0" dirty="0" smtClean="0"/>
              <a:t> </a:t>
            </a:r>
            <a:r>
              <a:rPr lang="en-US" dirty="0" smtClean="0"/>
              <a:t>the city had been taken by the </a:t>
            </a:r>
            <a:r>
              <a:rPr lang="en-US" dirty="0" err="1" smtClean="0"/>
              <a:t>Medo</a:t>
            </a:r>
            <a:r>
              <a:rPr lang="en-US" dirty="0" smtClean="0"/>
              <a:t>-Persian</a:t>
            </a:r>
            <a:r>
              <a:rPr lang="en-US" baseline="0" dirty="0" smtClean="0"/>
              <a:t> soldiers coming in through the channels just as Isaiah the prophet foretold 150 years earlier …</a:t>
            </a:r>
            <a:endParaRPr lang="en-US" dirty="0" smtClean="0"/>
          </a:p>
        </p:txBody>
      </p:sp>
      <p:sp>
        <p:nvSpPr>
          <p:cNvPr id="1464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4019E61-E9FF-46D9-B319-BA49434EE7D1}" type="slidenum">
              <a:rPr lang="en-US"/>
              <a:pPr/>
              <a:t>71</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p:spPr>
      </p:sp>
      <p:sp>
        <p:nvSpPr>
          <p:cNvPr id="1484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0" dirty="0" smtClean="0"/>
              <a:t>… as we</a:t>
            </a:r>
            <a:r>
              <a:rPr lang="en-US" b="0" baseline="0" dirty="0" smtClean="0"/>
              <a:t> read in Isaiah 45:1,</a:t>
            </a:r>
          </a:p>
          <a:p>
            <a:pPr>
              <a:spcBef>
                <a:spcPct val="0"/>
              </a:spcBef>
            </a:pPr>
            <a:endParaRPr lang="en-US" b="1" baseline="0" dirty="0" smtClean="0"/>
          </a:p>
          <a:p>
            <a:pPr>
              <a:spcBef>
                <a:spcPct val="0"/>
              </a:spcBef>
            </a:pPr>
            <a:r>
              <a:rPr lang="en-US" b="1" baseline="0" dirty="0" smtClean="0"/>
              <a:t>“</a:t>
            </a:r>
            <a:r>
              <a:rPr lang="en-US" b="1" dirty="0" smtClean="0"/>
              <a:t>Thus says the Lord to His anointed, to Cyrus, whose right hand I have held—to subdue nations before him and loose the armor of kings,…”</a:t>
            </a:r>
            <a:endParaRPr lang="en-US" dirty="0" smtClean="0"/>
          </a:p>
        </p:txBody>
      </p:sp>
      <p:sp>
        <p:nvSpPr>
          <p:cNvPr id="1484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FC3458C-3EE9-411E-A8A8-8215D663EED9}" type="slidenum">
              <a:rPr lang="en-US"/>
              <a:pPr/>
              <a:t>72</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p:spPr>
      </p:sp>
      <p:sp>
        <p:nvSpPr>
          <p:cNvPr id="1495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 </a:t>
            </a:r>
            <a:r>
              <a:rPr lang="en-US" b="1" dirty="0" smtClean="0"/>
              <a:t>to open before him the double doors, so that the gates will not be shut.:</a:t>
            </a:r>
            <a:endParaRPr lang="en-US" dirty="0" smtClean="0"/>
          </a:p>
        </p:txBody>
      </p:sp>
      <p:sp>
        <p:nvSpPr>
          <p:cNvPr id="1495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C158FCD-A8FA-4438-8B44-2B1C561235A9}" type="slidenum">
              <a:rPr lang="en-US"/>
              <a:pPr/>
              <a:t>73</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noFill/>
          <a:ln>
            <a:solidFill>
              <a:srgbClr val="000000"/>
            </a:solidFill>
            <a:miter lim="800000"/>
            <a:headEnd/>
            <a:tailEnd/>
          </a:ln>
        </p:spPr>
      </p:sp>
      <p:sp>
        <p:nvSpPr>
          <p:cNvPr id="15155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Yet the kingdom represented by the chest and arms of silver would not rule forever. Notice what was written to happen next</a:t>
            </a:r>
            <a:r>
              <a:rPr lang="en-US" baseline="0" dirty="0" smtClean="0"/>
              <a:t> …</a:t>
            </a:r>
            <a:endParaRPr lang="en-US" dirty="0" smtClean="0"/>
          </a:p>
        </p:txBody>
      </p:sp>
      <p:sp>
        <p:nvSpPr>
          <p:cNvPr id="1515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3F6C647-50A7-441F-8BBB-083B95349D0B}" type="slidenum">
              <a:rPr lang="en-US"/>
              <a:pPr/>
              <a:t>74</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p:spPr>
      </p:sp>
      <p:sp>
        <p:nvSpPr>
          <p:cNvPr id="1525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 as we read in Daniel 2:39,</a:t>
            </a:r>
          </a:p>
          <a:p>
            <a:pPr>
              <a:spcBef>
                <a:spcPct val="0"/>
              </a:spcBef>
            </a:pPr>
            <a:endParaRPr lang="en-US" dirty="0" smtClean="0"/>
          </a:p>
          <a:p>
            <a:pPr>
              <a:spcBef>
                <a:spcPct val="0"/>
              </a:spcBef>
            </a:pPr>
            <a:r>
              <a:rPr lang="en-US" dirty="0" smtClean="0"/>
              <a:t>“…</a:t>
            </a:r>
            <a:r>
              <a:rPr lang="en-US" b="1" dirty="0" smtClean="0"/>
              <a:t>then another, a third kingdom of bronze, which shall rule over all the earth.”</a:t>
            </a:r>
            <a:endParaRPr lang="en-US" dirty="0" smtClean="0"/>
          </a:p>
        </p:txBody>
      </p:sp>
      <p:sp>
        <p:nvSpPr>
          <p:cNvPr id="1525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3BD8B04-8E98-4ADE-B986-481EB0555614}" type="slidenum">
              <a:rPr lang="en-US"/>
              <a:pPr/>
              <a:t>75</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The brilliant young general, Alexander the Great, defeated Darius the 3</a:t>
            </a:r>
            <a:r>
              <a:rPr lang="en-US" baseline="30000" dirty="0" smtClean="0"/>
              <a:t>rd</a:t>
            </a:r>
            <a:r>
              <a:rPr lang="en-US" dirty="0" smtClean="0"/>
              <a:t> of Persia, in the battle of Arbela </a:t>
            </a:r>
            <a:r>
              <a:rPr lang="en-US" b="1" dirty="0" smtClean="0"/>
              <a:t>(Are-Bee-</a:t>
            </a:r>
            <a:r>
              <a:rPr lang="en-US" b="1" dirty="0" err="1" smtClean="0"/>
              <a:t>Lah</a:t>
            </a:r>
            <a:r>
              <a:rPr lang="en-US" b="1" dirty="0" smtClean="0"/>
              <a:t>)</a:t>
            </a:r>
            <a:r>
              <a:rPr lang="en-US" dirty="0" smtClean="0"/>
              <a:t>, 331 B.C. At just the age of 23, Alexander became ruler over the most extensive empire the world had known.</a:t>
            </a:r>
          </a:p>
        </p:txBody>
      </p:sp>
      <p:sp>
        <p:nvSpPr>
          <p:cNvPr id="1536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67BD45D-D314-4CB8-BD27-04AD1C368211}" type="slidenum">
              <a:rPr lang="en-US"/>
              <a:pPr/>
              <a:t>76</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bwMode="auto">
          <a:noFill/>
          <a:ln>
            <a:solidFill>
              <a:srgbClr val="000000"/>
            </a:solidFill>
            <a:miter lim="800000"/>
            <a:headEnd/>
            <a:tailEnd/>
          </a:ln>
        </p:spPr>
      </p:sp>
      <p:sp>
        <p:nvSpPr>
          <p:cNvPr id="1556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Much of the armor worn by Greek infantry was made of brass. The historian </a:t>
            </a:r>
            <a:r>
              <a:rPr lang="en-US" b="1" dirty="0" smtClean="0"/>
              <a:t>Herodotus (Hair-Roe-Dote-Us)</a:t>
            </a:r>
            <a:r>
              <a:rPr lang="en-US" b="1" baseline="0" dirty="0" smtClean="0"/>
              <a:t> </a:t>
            </a:r>
            <a:r>
              <a:rPr lang="en-US" dirty="0" smtClean="0"/>
              <a:t>described Greek pirates as </a:t>
            </a:r>
            <a:r>
              <a:rPr lang="en-US" b="1" dirty="0" smtClean="0"/>
              <a:t>"men of bronze coming from the sea."</a:t>
            </a:r>
            <a:endParaRPr lang="en-US" dirty="0" smtClean="0"/>
          </a:p>
        </p:txBody>
      </p:sp>
      <p:sp>
        <p:nvSpPr>
          <p:cNvPr id="155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CDAFF2C-B195-4D7D-8847-03935894FBEC}" type="slidenum">
              <a:rPr lang="en-US"/>
              <a:pPr/>
              <a:t>77</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bwMode="auto">
          <a:noFill/>
          <a:ln>
            <a:solidFill>
              <a:srgbClr val="000000"/>
            </a:solidFill>
            <a:miter lim="800000"/>
            <a:headEnd/>
            <a:tailEnd/>
          </a:ln>
        </p:spPr>
      </p:sp>
      <p:sp>
        <p:nvSpPr>
          <p:cNvPr id="1566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The Bible said there would be a fourth world empire—an empire represented by the legs of iron. The interpretation of the dream </a:t>
            </a:r>
            <a:r>
              <a:rPr lang="en-US" dirty="0" err="1" smtClean="0"/>
              <a:t>continnued</a:t>
            </a:r>
            <a:r>
              <a:rPr lang="en-US" baseline="0" dirty="0" smtClean="0"/>
              <a:t> …</a:t>
            </a:r>
            <a:endParaRPr lang="en-US" dirty="0" smtClean="0"/>
          </a:p>
        </p:txBody>
      </p:sp>
      <p:sp>
        <p:nvSpPr>
          <p:cNvPr id="156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4515D8D-04DE-42AA-9AE9-EEE4E7034C9A}" type="slidenum">
              <a:rPr lang="en-US"/>
              <a:pPr/>
              <a:t>78</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bwMode="auto">
          <a:noFill/>
          <a:ln>
            <a:solidFill>
              <a:srgbClr val="000000"/>
            </a:solidFill>
            <a:miter lim="800000"/>
            <a:headEnd/>
            <a:tailEnd/>
          </a:ln>
        </p:spPr>
      </p:sp>
      <p:sp>
        <p:nvSpPr>
          <p:cNvPr id="157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0" dirty="0" smtClean="0"/>
              <a:t>… in Daniel 2:40 as we read,</a:t>
            </a:r>
          </a:p>
          <a:p>
            <a:pPr>
              <a:spcBef>
                <a:spcPct val="0"/>
              </a:spcBef>
            </a:pPr>
            <a:endParaRPr lang="en-US" b="1" dirty="0" smtClean="0"/>
          </a:p>
          <a:p>
            <a:pPr>
              <a:spcBef>
                <a:spcPct val="0"/>
              </a:spcBef>
            </a:pPr>
            <a:r>
              <a:rPr lang="en-US" b="1" dirty="0" smtClean="0"/>
              <a:t>“And the fourth kingdom shall be as strong as iron…and like iron that crushes, that kingdom will break in pieces and crush all the others.”</a:t>
            </a:r>
            <a:endParaRPr lang="en-US" dirty="0" smtClean="0"/>
          </a:p>
        </p:txBody>
      </p:sp>
      <p:sp>
        <p:nvSpPr>
          <p:cNvPr id="157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993AECD-BA63-4257-865E-D10D442CDCBD}" type="slidenum">
              <a:rPr lang="en-US"/>
              <a:pPr/>
              <a:t>79</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p:spPr>
      </p:sp>
      <p:sp>
        <p:nvSpPr>
          <p:cNvPr id="1587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What great empire overthrew Greece? What nation ruled during the life of Christ? It was the Roman Empire, the fourth world empire, ruled by the Caesars </a:t>
            </a:r>
            <a:r>
              <a:rPr lang="en-US" b="1" dirty="0" smtClean="0"/>
              <a:t>(Sees-</a:t>
            </a:r>
            <a:r>
              <a:rPr lang="en-US" b="1" dirty="0" err="1" smtClean="0"/>
              <a:t>Erz</a:t>
            </a:r>
            <a:r>
              <a:rPr lang="en-US" b="1" dirty="0" smtClean="0"/>
              <a:t>)</a:t>
            </a:r>
            <a:r>
              <a:rPr lang="en-US" baseline="0" dirty="0" smtClean="0"/>
              <a:t> </a:t>
            </a:r>
            <a:r>
              <a:rPr lang="en-US" dirty="0" smtClean="0"/>
              <a:t>and emperors from 168 B.C to A.D. 476</a:t>
            </a:r>
          </a:p>
        </p:txBody>
      </p:sp>
      <p:sp>
        <p:nvSpPr>
          <p:cNvPr id="1587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1D4F08C-20CC-4242-BB76-6C1FC7E78D45}" type="slidenum">
              <a:rPr lang="en-US"/>
              <a:pPr/>
              <a:t>80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p:spPr>
      </p:sp>
      <p:sp>
        <p:nvSpPr>
          <p:cNvPr id="962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First, it claims to be inspired by God. This is a very rare claim about authorship! Most books give all the credit to the authors. But all the Bible writers gave credit to God</a:t>
            </a:r>
            <a:r>
              <a:rPr lang="en-US" baseline="0" dirty="0" smtClean="0"/>
              <a:t> …</a:t>
            </a:r>
            <a:endParaRPr lang="en-US" dirty="0" smtClean="0"/>
          </a:p>
        </p:txBody>
      </p:sp>
      <p:sp>
        <p:nvSpPr>
          <p:cNvPr id="962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2C3B32F-400D-488F-B9AC-5EF025473B08}" type="slidenum">
              <a:rPr lang="en-US"/>
              <a:pPr/>
              <a:t>9</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bwMode="auto">
          <a:noFill/>
          <a:ln>
            <a:solidFill>
              <a:srgbClr val="000000"/>
            </a:solidFill>
            <a:miter lim="800000"/>
            <a:headEnd/>
            <a:tailEnd/>
          </a:ln>
        </p:spPr>
      </p:sp>
      <p:sp>
        <p:nvSpPr>
          <p:cNvPr id="15974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In Theodor </a:t>
            </a:r>
            <a:r>
              <a:rPr lang="en-US" dirty="0" err="1" smtClean="0"/>
              <a:t>Mounsen’s</a:t>
            </a:r>
            <a:r>
              <a:rPr lang="en-US" dirty="0" smtClean="0"/>
              <a:t> </a:t>
            </a:r>
            <a:r>
              <a:rPr lang="en-US" b="1" dirty="0" smtClean="0"/>
              <a:t>(Mon-</a:t>
            </a:r>
            <a:r>
              <a:rPr lang="en-US" b="1" dirty="0" err="1" smtClean="0"/>
              <a:t>Sens</a:t>
            </a:r>
            <a:r>
              <a:rPr lang="en-US" b="1" dirty="0" smtClean="0"/>
              <a:t>)</a:t>
            </a:r>
            <a:r>
              <a:rPr lang="en-US" dirty="0" smtClean="0"/>
              <a:t> History</a:t>
            </a:r>
            <a:r>
              <a:rPr lang="en-US" baseline="0" dirty="0" smtClean="0"/>
              <a:t> of Rome, Book 3, Chapter 10, we read:</a:t>
            </a:r>
          </a:p>
          <a:p>
            <a:pPr>
              <a:spcBef>
                <a:spcPct val="0"/>
              </a:spcBef>
            </a:pPr>
            <a:endParaRPr lang="en-US" baseline="0" dirty="0" smtClean="0"/>
          </a:p>
          <a:p>
            <a:pPr>
              <a:spcBef>
                <a:spcPct val="0"/>
              </a:spcBef>
            </a:pPr>
            <a:r>
              <a:rPr lang="en-US" dirty="0" smtClean="0"/>
              <a:t>“</a:t>
            </a:r>
            <a:r>
              <a:rPr lang="en-US" b="1" dirty="0" smtClean="0"/>
              <a:t>On June 22, 168 B.C., at the battle of </a:t>
            </a:r>
            <a:r>
              <a:rPr lang="en-US" b="1" dirty="0" err="1" smtClean="0"/>
              <a:t>Pydna</a:t>
            </a:r>
            <a:r>
              <a:rPr lang="en-US" b="1" dirty="0" smtClean="0"/>
              <a:t> (</a:t>
            </a:r>
            <a:r>
              <a:rPr lang="en-US" b="1" dirty="0" err="1" smtClean="0"/>
              <a:t>Pid</a:t>
            </a:r>
            <a:r>
              <a:rPr lang="en-US" b="1" dirty="0" smtClean="0"/>
              <a:t>-Nah), perished the empire of Alexander the Great, 144 years after his death.” …</a:t>
            </a:r>
            <a:endParaRPr lang="en-US" dirty="0" smtClean="0"/>
          </a:p>
        </p:txBody>
      </p:sp>
      <p:sp>
        <p:nvSpPr>
          <p:cNvPr id="1597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E3D9580-8061-4A39-882E-67EC53A34865}" type="slidenum">
              <a:rPr lang="en-US"/>
              <a:pPr/>
              <a:t>81</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p:spPr>
      </p:sp>
      <p:sp>
        <p:nvSpPr>
          <p:cNvPr id="16077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 and so God’s word continues in Daniel</a:t>
            </a:r>
            <a:r>
              <a:rPr lang="en-US" baseline="0" dirty="0" smtClean="0"/>
              <a:t> 2:41-43,</a:t>
            </a:r>
          </a:p>
          <a:p>
            <a:pPr>
              <a:spcBef>
                <a:spcPct val="0"/>
              </a:spcBef>
            </a:pPr>
            <a:endParaRPr lang="en-US" baseline="0" dirty="0" smtClean="0"/>
          </a:p>
          <a:p>
            <a:pPr>
              <a:spcBef>
                <a:spcPct val="0"/>
              </a:spcBef>
            </a:pPr>
            <a:r>
              <a:rPr lang="en-US" b="1" dirty="0" smtClean="0"/>
              <a:t>“Whereas you saw the feet and toes, partly of potter’s clay and partly of iron, the kingdom shall be divided…”</a:t>
            </a:r>
            <a:endParaRPr lang="en-US" dirty="0" smtClean="0"/>
          </a:p>
        </p:txBody>
      </p:sp>
      <p:sp>
        <p:nvSpPr>
          <p:cNvPr id="1607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983148B-0A0E-470E-B4F5-7843F7DCA453}" type="slidenum">
              <a:rPr lang="en-US"/>
              <a:pPr/>
              <a:t>82</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bwMode="auto">
          <a:noFill/>
          <a:ln>
            <a:solidFill>
              <a:srgbClr val="000000"/>
            </a:solidFill>
            <a:miter lim="800000"/>
            <a:headEnd/>
            <a:tailEnd/>
          </a:ln>
        </p:spPr>
      </p:sp>
      <p:sp>
        <p:nvSpPr>
          <p:cNvPr id="1617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a:t>
            </a:r>
            <a:r>
              <a:rPr lang="en-US" b="1" dirty="0" smtClean="0"/>
              <a:t>but they will not adhere to one another, just as iron does not mix with clay.”</a:t>
            </a:r>
            <a:endParaRPr lang="en-US" dirty="0" smtClean="0"/>
          </a:p>
        </p:txBody>
      </p:sp>
      <p:sp>
        <p:nvSpPr>
          <p:cNvPr id="1617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5EDDC56-16AD-4FF9-B3A3-FFB9A1EEF810}" type="slidenum">
              <a:rPr lang="en-US"/>
              <a:pPr/>
              <a:t>83</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bwMode="auto">
          <a:noFill/>
          <a:ln>
            <a:solidFill>
              <a:srgbClr val="000000"/>
            </a:solidFill>
            <a:miter lim="800000"/>
            <a:headEnd/>
            <a:tailEnd/>
          </a:ln>
        </p:spPr>
      </p:sp>
      <p:sp>
        <p:nvSpPr>
          <p:cNvPr id="1628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Rome was a ruthless nation ruling with the Iron sword.  Her rulers called themselves gods and demanded worship and obedience from all men. She was the longest lived of the four world empires.</a:t>
            </a:r>
          </a:p>
        </p:txBody>
      </p:sp>
      <p:sp>
        <p:nvSpPr>
          <p:cNvPr id="1628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76AB80A-8E95-4A61-8ED3-B46E58C1F2E9}" type="slidenum">
              <a:rPr lang="en-US"/>
              <a:pPr/>
              <a:t>84</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bwMode="auto">
          <a:noFill/>
          <a:ln>
            <a:solidFill>
              <a:srgbClr val="000000"/>
            </a:solidFill>
            <a:miter lim="800000"/>
            <a:headEnd/>
            <a:tailEnd/>
          </a:ln>
        </p:spPr>
      </p:sp>
      <p:sp>
        <p:nvSpPr>
          <p:cNvPr id="1638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Yet no worldly empire was to conquer Rome. Instead, it was to be divided,</a:t>
            </a:r>
            <a:r>
              <a:rPr lang="en-US" baseline="0" dirty="0" smtClean="0"/>
              <a:t> as </a:t>
            </a:r>
            <a:r>
              <a:rPr lang="en-US" dirty="0" smtClean="0"/>
              <a:t>we read in Daniel 2:41,</a:t>
            </a:r>
          </a:p>
          <a:p>
            <a:pPr>
              <a:spcBef>
                <a:spcPct val="0"/>
              </a:spcBef>
            </a:pPr>
            <a:endParaRPr lang="en-US" dirty="0" smtClean="0"/>
          </a:p>
          <a:p>
            <a:pPr>
              <a:spcBef>
                <a:spcPct val="0"/>
              </a:spcBef>
            </a:pPr>
            <a:r>
              <a:rPr lang="en-US" dirty="0" smtClean="0"/>
              <a:t>“</a:t>
            </a:r>
            <a:r>
              <a:rPr lang="en-US" b="1" dirty="0" smtClean="0"/>
              <a:t>Whereas you saw the feet and toes, partly of potter’s clay and partly of iron, the kingdom shall be divided.”</a:t>
            </a:r>
          </a:p>
        </p:txBody>
      </p:sp>
      <p:sp>
        <p:nvSpPr>
          <p:cNvPr id="1638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4338594-BC74-43AF-99FD-076BA942CF94}" type="slidenum">
              <a:rPr lang="en-US"/>
              <a:pPr/>
              <a:t>85</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bwMode="auto">
          <a:noFill/>
          <a:ln>
            <a:solidFill>
              <a:srgbClr val="000000"/>
            </a:solidFill>
            <a:miter lim="800000"/>
            <a:headEnd/>
            <a:tailEnd/>
          </a:ln>
        </p:spPr>
      </p:sp>
      <p:sp>
        <p:nvSpPr>
          <p:cNvPr id="1669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Yet the prophecy doesn’t end there, but continues</a:t>
            </a:r>
            <a:r>
              <a:rPr lang="en-US" baseline="0" dirty="0" smtClean="0"/>
              <a:t> to show the future unto the final events of this world’s history …</a:t>
            </a:r>
            <a:endParaRPr lang="en-US" dirty="0" smtClean="0"/>
          </a:p>
        </p:txBody>
      </p:sp>
      <p:sp>
        <p:nvSpPr>
          <p:cNvPr id="1669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D8B59E4-9E59-4AF5-8E22-94E52F1EFACB}" type="slidenum">
              <a:rPr lang="en-US"/>
              <a:pPr/>
              <a:t>86</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bwMode="auto">
          <a:noFill/>
          <a:ln>
            <a:solidFill>
              <a:srgbClr val="000000"/>
            </a:solidFill>
            <a:miter lim="800000"/>
            <a:headEnd/>
            <a:tailEnd/>
          </a:ln>
        </p:spPr>
      </p:sp>
      <p:sp>
        <p:nvSpPr>
          <p:cNvPr id="1679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0" dirty="0" smtClean="0"/>
              <a:t>… as we read in Daniel 2:43,</a:t>
            </a:r>
          </a:p>
          <a:p>
            <a:pPr>
              <a:spcBef>
                <a:spcPct val="0"/>
              </a:spcBef>
            </a:pPr>
            <a:endParaRPr lang="en-US" b="1" dirty="0" smtClean="0"/>
          </a:p>
          <a:p>
            <a:pPr>
              <a:spcBef>
                <a:spcPct val="0"/>
              </a:spcBef>
            </a:pPr>
            <a:r>
              <a:rPr lang="en-US" b="1" dirty="0" smtClean="0"/>
              <a:t>“As you saw iron mixed with ceramic clay, they will mingle with the seed of men;…”</a:t>
            </a:r>
            <a:endParaRPr lang="en-US" dirty="0" smtClean="0"/>
          </a:p>
        </p:txBody>
      </p:sp>
      <p:sp>
        <p:nvSpPr>
          <p:cNvPr id="1679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D14277E-CDC4-4B8C-A319-C4AE00F597C7}" type="slidenum">
              <a:rPr lang="en-US"/>
              <a:pPr/>
              <a:t>87</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bwMode="auto">
          <a:noFill/>
          <a:ln>
            <a:solidFill>
              <a:srgbClr val="000000"/>
            </a:solidFill>
            <a:miter lim="800000"/>
            <a:headEnd/>
            <a:tailEnd/>
          </a:ln>
        </p:spPr>
      </p:sp>
      <p:sp>
        <p:nvSpPr>
          <p:cNvPr id="1689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a:t>
            </a:r>
            <a:r>
              <a:rPr lang="en-US" b="1" dirty="0" smtClean="0"/>
              <a:t>but they will not adhere to one another, just as iron does not mix with clay.”</a:t>
            </a:r>
            <a:endParaRPr lang="en-US" dirty="0" smtClean="0"/>
          </a:p>
        </p:txBody>
      </p:sp>
      <p:sp>
        <p:nvSpPr>
          <p:cNvPr id="1689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52A9ECC-812A-4AEE-BEC6-F3D67D58E91D}" type="slidenum">
              <a:rPr lang="en-US"/>
              <a:pPr/>
              <a:t>88</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p:spPr>
      </p:sp>
      <p:sp>
        <p:nvSpPr>
          <p:cNvPr id="1699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Many world rulers have tried to combine the nations of Europe together by royal marriages, "mingling themselves with the seed of men." By the first part</a:t>
            </a:r>
            <a:r>
              <a:rPr lang="en-US" baseline="0" dirty="0" smtClean="0"/>
              <a:t> of </a:t>
            </a:r>
            <a:r>
              <a:rPr lang="en-US" dirty="0" smtClean="0"/>
              <a:t>the 20</a:t>
            </a:r>
            <a:r>
              <a:rPr lang="en-US" baseline="30000" dirty="0" smtClean="0"/>
              <a:t>th</a:t>
            </a:r>
            <a:r>
              <a:rPr lang="en-US" dirty="0" smtClean="0"/>
              <a:t> century, nearly every crowned head of Europe was related, but that didn't prevent the World</a:t>
            </a:r>
            <a:r>
              <a:rPr lang="en-US" baseline="0" dirty="0" smtClean="0"/>
              <a:t> Wars to come. …</a:t>
            </a:r>
            <a:endParaRPr lang="en-US" dirty="0" smtClean="0"/>
          </a:p>
        </p:txBody>
      </p:sp>
      <p:sp>
        <p:nvSpPr>
          <p:cNvPr id="1699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E50D108-A5BB-4BE4-9F1F-3DC073401271}" type="slidenum">
              <a:rPr lang="en-US"/>
              <a:pPr/>
              <a:t>89</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p:spPr>
      </p:sp>
      <p:sp>
        <p:nvSpPr>
          <p:cNvPr id="1710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 for we read in Daniel 2:43,</a:t>
            </a:r>
          </a:p>
          <a:p>
            <a:pPr>
              <a:spcBef>
                <a:spcPct val="0"/>
              </a:spcBef>
            </a:pPr>
            <a:endParaRPr lang="en-US" dirty="0" smtClean="0"/>
          </a:p>
          <a:p>
            <a:pPr>
              <a:spcBef>
                <a:spcPct val="0"/>
              </a:spcBef>
            </a:pPr>
            <a:r>
              <a:rPr lang="en-US" b="1" dirty="0" smtClean="0"/>
              <a:t>“… they will not </a:t>
            </a:r>
            <a:r>
              <a:rPr lang="en-US" b="0" dirty="0" smtClean="0"/>
              <a:t>adhere</a:t>
            </a:r>
            <a:r>
              <a:rPr lang="en-US" b="1" dirty="0" smtClean="0"/>
              <a:t> (Ad-Hear) to one another, just as iron does not mix with clay.”</a:t>
            </a:r>
            <a:endParaRPr lang="en-US" dirty="0" smtClean="0"/>
          </a:p>
        </p:txBody>
      </p:sp>
      <p:sp>
        <p:nvSpPr>
          <p:cNvPr id="1710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0CE3354-0D68-469C-AF43-CFEDABBB4815}" type="slidenum">
              <a:rPr lang="en-US"/>
              <a:pPr/>
              <a:t>90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p:spPr>
      </p:sp>
      <p:sp>
        <p:nvSpPr>
          <p:cNvPr id="972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0" dirty="0" smtClean="0"/>
              <a:t>… for we read in 2 Timothy 3:16,</a:t>
            </a:r>
          </a:p>
          <a:p>
            <a:pPr>
              <a:spcBef>
                <a:spcPct val="0"/>
              </a:spcBef>
            </a:pPr>
            <a:endParaRPr lang="en-US" b="1" dirty="0" smtClean="0"/>
          </a:p>
          <a:p>
            <a:pPr>
              <a:spcBef>
                <a:spcPct val="0"/>
              </a:spcBef>
            </a:pPr>
            <a:r>
              <a:rPr lang="en-US" b="1" dirty="0" smtClean="0"/>
              <a:t>“All Scripture is given by inspiration of God…”</a:t>
            </a:r>
            <a:endParaRPr lang="en-US" dirty="0" smtClean="0"/>
          </a:p>
        </p:txBody>
      </p:sp>
      <p:sp>
        <p:nvSpPr>
          <p:cNvPr id="972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1B417EE-90C2-41F7-AEA3-D87701F5DD27}" type="slidenum">
              <a:rPr lang="en-US"/>
              <a:pPr/>
              <a:t>10</a:t>
            </a:fld>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bwMode="auto">
          <a:noFill/>
          <a:ln>
            <a:solidFill>
              <a:srgbClr val="000000"/>
            </a:solidFill>
            <a:miter lim="800000"/>
            <a:headEnd/>
            <a:tailEnd/>
          </a:ln>
        </p:spPr>
      </p:sp>
      <p:sp>
        <p:nvSpPr>
          <p:cNvPr id="1720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Charlemagne </a:t>
            </a:r>
            <a:r>
              <a:rPr lang="en-US" b="1" dirty="0" smtClean="0"/>
              <a:t>(</a:t>
            </a:r>
            <a:r>
              <a:rPr lang="en-US" b="1" dirty="0" err="1" smtClean="0"/>
              <a:t>Shar</a:t>
            </a:r>
            <a:r>
              <a:rPr lang="en-US" b="1" dirty="0" smtClean="0"/>
              <a:t>-</a:t>
            </a:r>
            <a:r>
              <a:rPr lang="en-US" b="1" dirty="0" err="1" smtClean="0"/>
              <a:t>Lah</a:t>
            </a:r>
            <a:r>
              <a:rPr lang="en-US" b="1" dirty="0" smtClean="0"/>
              <a:t>-Maine)</a:t>
            </a:r>
            <a:r>
              <a:rPr lang="en-US" dirty="0" smtClean="0"/>
              <a:t> tried and failed. Charles the 5th and Louis </a:t>
            </a:r>
            <a:r>
              <a:rPr lang="en-US" b="1" dirty="0" smtClean="0"/>
              <a:t>(Lou-E)</a:t>
            </a:r>
            <a:r>
              <a:rPr lang="en-US" dirty="0" smtClean="0"/>
              <a:t> the 14th tried and failed. …</a:t>
            </a:r>
          </a:p>
        </p:txBody>
      </p:sp>
      <p:sp>
        <p:nvSpPr>
          <p:cNvPr id="1720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35A8A8B-CAE8-43FA-AE1A-D49F40EBAB64}" type="slidenum">
              <a:rPr lang="en-US"/>
              <a:pPr/>
              <a:t>91</a:t>
            </a:fld>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bwMode="auto">
          <a:noFill/>
          <a:ln>
            <a:solidFill>
              <a:srgbClr val="000000"/>
            </a:solidFill>
            <a:miter lim="800000"/>
            <a:headEnd/>
            <a:tailEnd/>
          </a:ln>
        </p:spPr>
      </p:sp>
      <p:sp>
        <p:nvSpPr>
          <p:cNvPr id="1730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 and not even the great Napoleon Bonaparte </a:t>
            </a:r>
            <a:r>
              <a:rPr lang="en-US" b="1" dirty="0" smtClean="0"/>
              <a:t>(Bone-Ah-Part-A)</a:t>
            </a:r>
            <a:r>
              <a:rPr lang="en-US" dirty="0" smtClean="0"/>
              <a:t> could make the broken parts of the Roman Empire</a:t>
            </a:r>
            <a:r>
              <a:rPr lang="en-US" baseline="0" dirty="0" smtClean="0"/>
              <a:t> to come together.</a:t>
            </a:r>
            <a:endParaRPr lang="en-US" dirty="0" smtClean="0"/>
          </a:p>
        </p:txBody>
      </p:sp>
      <p:sp>
        <p:nvSpPr>
          <p:cNvPr id="1730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8E30AB1-86CF-4F26-8EEB-7868B7DBF8F8}" type="slidenum">
              <a:rPr lang="en-US"/>
              <a:pPr/>
              <a:t>92</a:t>
            </a:fld>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bwMode="auto">
          <a:noFill/>
          <a:ln>
            <a:solidFill>
              <a:srgbClr val="000000"/>
            </a:solidFill>
            <a:miter lim="800000"/>
            <a:headEnd/>
            <a:tailEnd/>
          </a:ln>
        </p:spPr>
      </p:sp>
      <p:sp>
        <p:nvSpPr>
          <p:cNvPr id="17715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Kaiser Wilhelm </a:t>
            </a:r>
            <a:r>
              <a:rPr lang="en-US" b="1" dirty="0" smtClean="0"/>
              <a:t>(Kai-Sir </a:t>
            </a:r>
            <a:r>
              <a:rPr lang="en-US" b="1" baseline="0" dirty="0" smtClean="0"/>
              <a:t>– </a:t>
            </a:r>
            <a:r>
              <a:rPr lang="en-US" b="1" baseline="0" dirty="0" err="1" smtClean="0"/>
              <a:t>Vil</a:t>
            </a:r>
            <a:r>
              <a:rPr lang="en-US" b="1" baseline="0" dirty="0" smtClean="0"/>
              <a:t>-Helm)</a:t>
            </a:r>
            <a:r>
              <a:rPr lang="en-US" baseline="0" dirty="0" smtClean="0"/>
              <a:t> </a:t>
            </a:r>
            <a:r>
              <a:rPr lang="en-US" dirty="0" smtClean="0"/>
              <a:t>of Germany and later Hitler tried to marshal the world under one flag, but both ended in defeat.</a:t>
            </a:r>
          </a:p>
        </p:txBody>
      </p:sp>
      <p:sp>
        <p:nvSpPr>
          <p:cNvPr id="1771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B02077B-3890-4E5B-B4FA-2DE4F744BEB2}" type="slidenum">
              <a:rPr lang="en-US"/>
              <a:pPr/>
              <a:t>93</a:t>
            </a:fld>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bwMode="auto">
          <a:noFill/>
          <a:ln>
            <a:solidFill>
              <a:srgbClr val="000000"/>
            </a:solidFill>
            <a:miter lim="800000"/>
            <a:headEnd/>
            <a:tailEnd/>
          </a:ln>
        </p:spPr>
      </p:sp>
      <p:sp>
        <p:nvSpPr>
          <p:cNvPr id="1792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What was to happen next? …</a:t>
            </a:r>
          </a:p>
        </p:txBody>
      </p:sp>
      <p:sp>
        <p:nvSpPr>
          <p:cNvPr id="1792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5BA76FB-9DA6-47FE-A520-3967B0636547}" type="slidenum">
              <a:rPr lang="en-US"/>
              <a:pPr/>
              <a:t>94</a:t>
            </a:fld>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bwMode="auto">
          <a:noFill/>
          <a:ln>
            <a:solidFill>
              <a:srgbClr val="000000"/>
            </a:solidFill>
            <a:miter lim="800000"/>
            <a:headEnd/>
            <a:tailEnd/>
          </a:ln>
        </p:spPr>
      </p:sp>
      <p:sp>
        <p:nvSpPr>
          <p:cNvPr id="1802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0" dirty="0" smtClean="0"/>
              <a:t>… the interpretation continues in Daniel 2:44-45, where we read,</a:t>
            </a:r>
          </a:p>
          <a:p>
            <a:pPr>
              <a:spcBef>
                <a:spcPct val="0"/>
              </a:spcBef>
            </a:pPr>
            <a:endParaRPr lang="en-US" b="1" dirty="0" smtClean="0"/>
          </a:p>
          <a:p>
            <a:pPr>
              <a:spcBef>
                <a:spcPct val="0"/>
              </a:spcBef>
            </a:pPr>
            <a:r>
              <a:rPr lang="en-US" b="1" dirty="0" smtClean="0"/>
              <a:t>“And in the days of these kings the God of heaven will set up a kingdom which shall never be destroyed; and the kingdom shall not be left to other people ….”</a:t>
            </a:r>
            <a:endParaRPr lang="en-US" dirty="0" smtClean="0"/>
          </a:p>
        </p:txBody>
      </p:sp>
      <p:sp>
        <p:nvSpPr>
          <p:cNvPr id="1802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EE2A30E-89CD-420A-930B-D385535FDEA4}" type="slidenum">
              <a:rPr lang="en-US"/>
              <a:pPr/>
              <a:t>95</a:t>
            </a:fld>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p:spPr>
      </p:sp>
      <p:sp>
        <p:nvSpPr>
          <p:cNvPr id="1812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 [and] The dream is certain, and its interpretation is sure.”</a:t>
            </a:r>
          </a:p>
        </p:txBody>
      </p:sp>
      <p:sp>
        <p:nvSpPr>
          <p:cNvPr id="1812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0BB2080-5B97-458B-804B-48809C4C9A59}" type="slidenum">
              <a:rPr lang="en-US"/>
              <a:pPr/>
              <a:t>96</a:t>
            </a:fld>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p:spPr>
      </p:sp>
      <p:sp>
        <p:nvSpPr>
          <p:cNvPr id="1392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 it is written in Isaiah 40:8,</a:t>
            </a:r>
          </a:p>
          <a:p>
            <a:pPr>
              <a:spcBef>
                <a:spcPct val="0"/>
              </a:spcBef>
            </a:pPr>
            <a:endParaRPr lang="en-US" dirty="0" smtClean="0"/>
          </a:p>
          <a:p>
            <a:pPr>
              <a:spcBef>
                <a:spcPct val="0"/>
              </a:spcBef>
            </a:pPr>
            <a:r>
              <a:rPr lang="en-US" dirty="0" smtClean="0"/>
              <a:t>“…</a:t>
            </a:r>
            <a:r>
              <a:rPr lang="en-US" b="1" dirty="0" smtClean="0"/>
              <a:t>the word of our God stands forever.”</a:t>
            </a:r>
          </a:p>
        </p:txBody>
      </p:sp>
      <p:sp>
        <p:nvSpPr>
          <p:cNvPr id="1392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0DC51DF-56E8-4D14-B7E0-D3ECD38E1565}" type="slidenum">
              <a:rPr lang="en-US"/>
              <a:pPr/>
              <a:t>97</a:t>
            </a:fld>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The next great event on the stage of human history will be the Second Coming of Jesus! The establishment of His kingdom, represented by the stone "cut out without hands." A kingdom founded not by the hands of men, but by the mighty hand of God.</a:t>
            </a:r>
          </a:p>
        </p:txBody>
      </p:sp>
      <p:sp>
        <p:nvSpPr>
          <p:cNvPr id="1833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6A34A1B-C7BB-49E7-B169-D293412DC1A1}" type="slidenum">
              <a:rPr lang="en-US"/>
              <a:pPr/>
              <a:t>98</a:t>
            </a:fld>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bwMode="auto">
          <a:noFill/>
          <a:ln>
            <a:solidFill>
              <a:srgbClr val="000000"/>
            </a:solidFill>
            <a:miter lim="800000"/>
            <a:headEnd/>
            <a:tailEnd/>
          </a:ln>
        </p:spPr>
      </p:sp>
      <p:sp>
        <p:nvSpPr>
          <p:cNvPr id="1843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A kingdom that will fill the whole Earth! Then will be fulfilled the prophecy in </a:t>
            </a:r>
            <a:r>
              <a:rPr lang="en-US" smtClean="0"/>
              <a:t>Revelation 11:15</a:t>
            </a:r>
            <a:r>
              <a:rPr lang="en-US" dirty="0" smtClean="0"/>
              <a:t>,</a:t>
            </a:r>
          </a:p>
          <a:p>
            <a:pPr>
              <a:spcBef>
                <a:spcPct val="0"/>
              </a:spcBef>
            </a:pPr>
            <a:endParaRPr lang="en-US" dirty="0" smtClean="0"/>
          </a:p>
          <a:p>
            <a:pPr>
              <a:spcBef>
                <a:spcPct val="0"/>
              </a:spcBef>
            </a:pPr>
            <a:r>
              <a:rPr lang="en-US" dirty="0" smtClean="0"/>
              <a:t>“</a:t>
            </a:r>
            <a:r>
              <a:rPr lang="en-US" b="1" dirty="0" smtClean="0"/>
              <a:t>The kingdoms of this world have become the kingdoms of our Lord and of His Christ, and He shall reign forever and ever!”</a:t>
            </a:r>
            <a:endParaRPr lang="en-US" dirty="0" smtClean="0"/>
          </a:p>
        </p:txBody>
      </p:sp>
      <p:sp>
        <p:nvSpPr>
          <p:cNvPr id="184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186F484-F2BE-4B8A-92D3-9C7089CA7B25}" type="slidenum">
              <a:rPr lang="en-US"/>
              <a:pPr/>
              <a:t>99</a:t>
            </a:fld>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When Daniel finished the interpretation from God, King Nebuchadnezzar bowed himself before Daniel in honor of JEHOVAH, whose wisdom and power had been so greatly revealed. He acknowledged</a:t>
            </a:r>
            <a:r>
              <a:rPr lang="en-US" baseline="0" dirty="0" smtClean="0"/>
              <a:t> …</a:t>
            </a:r>
            <a:endParaRPr lang="en-US" dirty="0" smtClean="0"/>
          </a:p>
        </p:txBody>
      </p:sp>
      <p:sp>
        <p:nvSpPr>
          <p:cNvPr id="1853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115623E-AE48-4F73-834A-B218DE27DD41}" type="slidenum">
              <a:rPr lang="en-US"/>
              <a:pPr/>
              <a:t>100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840038"/>
            <a:ext cx="13817600" cy="1960562"/>
          </a:xfrm>
        </p:spPr>
        <p:txBody>
          <a:bodyPr/>
          <a:lstStyle/>
          <a:p>
            <a:r>
              <a:rPr lang="en-US" smtClean="0"/>
              <a:t>Click to edit Master title style</a:t>
            </a:r>
            <a:endParaRPr lang="en-US"/>
          </a:p>
        </p:txBody>
      </p:sp>
      <p:sp>
        <p:nvSpPr>
          <p:cNvPr id="3" name="Subtitle 2"/>
          <p:cNvSpPr>
            <a:spLocks noGrp="1"/>
          </p:cNvSpPr>
          <p:nvPr>
            <p:ph type="subTitle" idx="1"/>
          </p:nvPr>
        </p:nvSpPr>
        <p:spPr>
          <a:xfrm>
            <a:off x="2438400" y="5181600"/>
            <a:ext cx="11379200" cy="23368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840038"/>
            <a:ext cx="13817600" cy="1960562"/>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2438400" y="5181600"/>
            <a:ext cx="11379200" cy="23368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366713"/>
            <a:ext cx="14630400" cy="1524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812800" y="2133600"/>
            <a:ext cx="14630400" cy="60340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288" y="5875338"/>
            <a:ext cx="13817600" cy="1816100"/>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284288" y="3875088"/>
            <a:ext cx="13817600" cy="200025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366713"/>
            <a:ext cx="14630400" cy="1524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00" y="2133600"/>
            <a:ext cx="7239000" cy="603408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204200" y="2133600"/>
            <a:ext cx="7239000" cy="603408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6713"/>
            <a:ext cx="14630400" cy="1524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12800" y="2046288"/>
            <a:ext cx="7181850" cy="8540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12800" y="2900363"/>
            <a:ext cx="7181850" cy="526732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8258175" y="2046288"/>
            <a:ext cx="7185025" cy="8540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8258175" y="2900363"/>
            <a:ext cx="7185025" cy="526732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12800" y="366713"/>
            <a:ext cx="14630400" cy="1524000"/>
          </a:xfrm>
          <a:prstGeom prst="rect">
            <a:avLst/>
          </a:prstGeom>
        </p:spPr>
        <p:txBody>
          <a:bodyPr/>
          <a:lstStyle/>
          <a:p>
            <a:r>
              <a:rPr lang="en-US" smtClean="0"/>
              <a:t>Click to edit Master title style</a:t>
            </a:r>
            <a:endParaRPr lang="en-US"/>
          </a:p>
        </p:txBody>
      </p:sp>
    </p:spTree>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3538"/>
            <a:ext cx="5348288" cy="154940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6356350" y="363538"/>
            <a:ext cx="9086850" cy="780415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12800" y="1912938"/>
            <a:ext cx="5348288" cy="62547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113" y="6400800"/>
            <a:ext cx="9753600" cy="755650"/>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3186113" y="817563"/>
            <a:ext cx="9753600" cy="54864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3186113" y="7156450"/>
            <a:ext cx="9753600" cy="10731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12800" y="366713"/>
            <a:ext cx="14630400" cy="1524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2133600"/>
            <a:ext cx="14630400" cy="603408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604625" y="241300"/>
            <a:ext cx="3482975" cy="8064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55700" y="241300"/>
            <a:ext cx="10296525" cy="8064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366713"/>
            <a:ext cx="3657600" cy="780097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366713"/>
            <a:ext cx="10820400" cy="78009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840038"/>
            <a:ext cx="13817600" cy="1960562"/>
          </a:xfrm>
        </p:spPr>
        <p:txBody>
          <a:bodyPr/>
          <a:lstStyle/>
          <a:p>
            <a:r>
              <a:rPr lang="en-US" smtClean="0"/>
              <a:t>Click to edit Master title style</a:t>
            </a:r>
            <a:endParaRPr lang="en-US"/>
          </a:p>
        </p:txBody>
      </p:sp>
      <p:sp>
        <p:nvSpPr>
          <p:cNvPr id="3" name="Subtitle 2"/>
          <p:cNvSpPr>
            <a:spLocks noGrp="1"/>
          </p:cNvSpPr>
          <p:nvPr>
            <p:ph type="subTitle" idx="1"/>
          </p:nvPr>
        </p:nvSpPr>
        <p:spPr>
          <a:xfrm>
            <a:off x="2438400" y="5181600"/>
            <a:ext cx="11379200" cy="23368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288" y="5875338"/>
            <a:ext cx="13817600" cy="18161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284288" y="3875088"/>
            <a:ext cx="13817600" cy="20002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55700" y="2603500"/>
            <a:ext cx="3327400" cy="5702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5500" y="2603500"/>
            <a:ext cx="3327400" cy="5702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6713"/>
            <a:ext cx="14630400" cy="1524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12800" y="2046288"/>
            <a:ext cx="7181850"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12800" y="2900363"/>
            <a:ext cx="7181850"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8258175" y="2046288"/>
            <a:ext cx="7185025"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8258175" y="2900363"/>
            <a:ext cx="7185025"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3538"/>
            <a:ext cx="5348288" cy="15494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6356350" y="363538"/>
            <a:ext cx="9086850" cy="78041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12800" y="1912938"/>
            <a:ext cx="5348288" cy="62547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113" y="6400800"/>
            <a:ext cx="9753600" cy="7556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3186113" y="817563"/>
            <a:ext cx="97536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3186113" y="7156450"/>
            <a:ext cx="9753600" cy="10731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840038"/>
            <a:ext cx="13817600" cy="1960562"/>
          </a:xfrm>
        </p:spPr>
        <p:txBody>
          <a:bodyPr/>
          <a:lstStyle/>
          <a:p>
            <a:r>
              <a:rPr lang="en-US" smtClean="0"/>
              <a:t>Click to edit Master title style</a:t>
            </a:r>
            <a:endParaRPr lang="en-US"/>
          </a:p>
        </p:txBody>
      </p:sp>
      <p:sp>
        <p:nvSpPr>
          <p:cNvPr id="3" name="Subtitle 2"/>
          <p:cNvSpPr>
            <a:spLocks noGrp="1"/>
          </p:cNvSpPr>
          <p:nvPr>
            <p:ph type="subTitle" idx="1"/>
          </p:nvPr>
        </p:nvSpPr>
        <p:spPr>
          <a:xfrm>
            <a:off x="2438400" y="5181600"/>
            <a:ext cx="11379200" cy="23368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604625" y="241300"/>
            <a:ext cx="3482975" cy="8064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55700" y="241300"/>
            <a:ext cx="10296525" cy="8064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840038"/>
            <a:ext cx="13817600" cy="1960562"/>
          </a:xfrm>
        </p:spPr>
        <p:txBody>
          <a:bodyPr/>
          <a:lstStyle/>
          <a:p>
            <a:r>
              <a:rPr lang="en-US" smtClean="0"/>
              <a:t>Click to edit Master title style</a:t>
            </a:r>
            <a:endParaRPr lang="en-US"/>
          </a:p>
        </p:txBody>
      </p:sp>
      <p:sp>
        <p:nvSpPr>
          <p:cNvPr id="3" name="Subtitle 2"/>
          <p:cNvSpPr>
            <a:spLocks noGrp="1"/>
          </p:cNvSpPr>
          <p:nvPr>
            <p:ph type="subTitle" idx="1"/>
          </p:nvPr>
        </p:nvSpPr>
        <p:spPr>
          <a:xfrm>
            <a:off x="2438400" y="5181600"/>
            <a:ext cx="11379200" cy="23368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288" y="5875338"/>
            <a:ext cx="13817600" cy="18161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284288" y="3875088"/>
            <a:ext cx="13817600" cy="20002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55700" y="2603500"/>
            <a:ext cx="6889750" cy="5702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197850" y="2603500"/>
            <a:ext cx="6889750" cy="5702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6713"/>
            <a:ext cx="14630400" cy="1524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12800" y="2046288"/>
            <a:ext cx="7181850"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12800" y="2900363"/>
            <a:ext cx="7181850"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8258175" y="2046288"/>
            <a:ext cx="7185025"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8258175" y="2900363"/>
            <a:ext cx="7185025"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3538"/>
            <a:ext cx="5348288" cy="15494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6356350" y="363538"/>
            <a:ext cx="9086850" cy="78041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12800" y="1912938"/>
            <a:ext cx="5348288" cy="62547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113" y="6400800"/>
            <a:ext cx="9753600" cy="7556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3186113" y="817563"/>
            <a:ext cx="97536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3186113" y="7156450"/>
            <a:ext cx="9753600" cy="10731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604625" y="241300"/>
            <a:ext cx="3482975" cy="8064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55700" y="241300"/>
            <a:ext cx="10296525" cy="8064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840038"/>
            <a:ext cx="13817600" cy="1960562"/>
          </a:xfrm>
        </p:spPr>
        <p:txBody>
          <a:bodyPr/>
          <a:lstStyle/>
          <a:p>
            <a:r>
              <a:rPr lang="en-US" smtClean="0"/>
              <a:t>Click to edit Master title style</a:t>
            </a:r>
            <a:endParaRPr lang="en-US"/>
          </a:p>
        </p:txBody>
      </p:sp>
      <p:sp>
        <p:nvSpPr>
          <p:cNvPr id="3" name="Subtitle 2"/>
          <p:cNvSpPr>
            <a:spLocks noGrp="1"/>
          </p:cNvSpPr>
          <p:nvPr>
            <p:ph type="subTitle" idx="1"/>
          </p:nvPr>
        </p:nvSpPr>
        <p:spPr>
          <a:xfrm>
            <a:off x="2438400" y="5181600"/>
            <a:ext cx="11379200" cy="23368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288" y="5875338"/>
            <a:ext cx="13817600" cy="18161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284288" y="3875088"/>
            <a:ext cx="13817600" cy="20002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851900" y="2603500"/>
            <a:ext cx="3041650" cy="5702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2045950" y="2603500"/>
            <a:ext cx="3041650" cy="5702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6713"/>
            <a:ext cx="14630400" cy="1524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12800" y="2046288"/>
            <a:ext cx="7181850"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12800" y="2900363"/>
            <a:ext cx="7181850"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8258175" y="2046288"/>
            <a:ext cx="7185025"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8258175" y="2900363"/>
            <a:ext cx="7185025"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288" y="5875338"/>
            <a:ext cx="13817600" cy="18161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284288" y="3875088"/>
            <a:ext cx="13817600" cy="20002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3538"/>
            <a:ext cx="5348288" cy="15494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6356350" y="363538"/>
            <a:ext cx="9086850" cy="78041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12800" y="1912938"/>
            <a:ext cx="5348288" cy="62547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113" y="6400800"/>
            <a:ext cx="9753600" cy="7556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3186113" y="817563"/>
            <a:ext cx="97536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3186113" y="7156450"/>
            <a:ext cx="9753600" cy="10731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604625" y="241300"/>
            <a:ext cx="3482975" cy="8064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55700" y="241300"/>
            <a:ext cx="10296525" cy="8064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840038"/>
            <a:ext cx="13817600" cy="1960562"/>
          </a:xfrm>
        </p:spPr>
        <p:txBody>
          <a:bodyPr/>
          <a:lstStyle/>
          <a:p>
            <a:r>
              <a:rPr lang="en-US" smtClean="0"/>
              <a:t>Click to edit Master title style</a:t>
            </a:r>
            <a:endParaRPr lang="en-US"/>
          </a:p>
        </p:txBody>
      </p:sp>
      <p:sp>
        <p:nvSpPr>
          <p:cNvPr id="3" name="Subtitle 2"/>
          <p:cNvSpPr>
            <a:spLocks noGrp="1"/>
          </p:cNvSpPr>
          <p:nvPr>
            <p:ph type="subTitle" idx="1"/>
          </p:nvPr>
        </p:nvSpPr>
        <p:spPr>
          <a:xfrm>
            <a:off x="2438400" y="5181600"/>
            <a:ext cx="11379200" cy="23368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288" y="5875338"/>
            <a:ext cx="13817600" cy="18161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284288" y="3875088"/>
            <a:ext cx="13817600" cy="20002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55700" y="2603500"/>
            <a:ext cx="3327400" cy="5702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5500" y="2603500"/>
            <a:ext cx="3327400" cy="5702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6713"/>
            <a:ext cx="14630400" cy="1524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12800" y="2046288"/>
            <a:ext cx="7181850"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12800" y="2900363"/>
            <a:ext cx="7181850"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8258175" y="2046288"/>
            <a:ext cx="7185025"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8258175" y="2900363"/>
            <a:ext cx="7185025"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55700" y="4711700"/>
            <a:ext cx="6889750" cy="1054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197850" y="4711700"/>
            <a:ext cx="6889750" cy="1054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3538"/>
            <a:ext cx="5348288" cy="15494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6356350" y="363538"/>
            <a:ext cx="9086850" cy="78041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12800" y="1912938"/>
            <a:ext cx="5348288" cy="62547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113" y="6400800"/>
            <a:ext cx="9753600" cy="7556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3186113" y="817563"/>
            <a:ext cx="97536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3186113" y="7156450"/>
            <a:ext cx="9753600" cy="10731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604625" y="241300"/>
            <a:ext cx="3482975" cy="8064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55700" y="241300"/>
            <a:ext cx="10296525" cy="8064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6713"/>
            <a:ext cx="14630400" cy="1524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12800" y="2046288"/>
            <a:ext cx="7181850"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12800" y="2900363"/>
            <a:ext cx="7181850"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8258175" y="2046288"/>
            <a:ext cx="7185025"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8258175" y="2900363"/>
            <a:ext cx="7185025"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3538"/>
            <a:ext cx="5348288" cy="154940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6356350" y="363538"/>
            <a:ext cx="9086850" cy="78041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12800" y="1912938"/>
            <a:ext cx="5348288" cy="62547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113" y="6400800"/>
            <a:ext cx="9753600" cy="7556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3186113" y="817563"/>
            <a:ext cx="97536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3186113" y="7156450"/>
            <a:ext cx="9753600" cy="10731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604625" y="1536700"/>
            <a:ext cx="3482975" cy="4229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55700" y="1536700"/>
            <a:ext cx="10296525" cy="4229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840038"/>
            <a:ext cx="13817600" cy="1960562"/>
          </a:xfrm>
        </p:spPr>
        <p:txBody>
          <a:bodyPr/>
          <a:lstStyle/>
          <a:p>
            <a:r>
              <a:rPr lang="en-US" smtClean="0"/>
              <a:t>Click to edit Master title style</a:t>
            </a:r>
            <a:endParaRPr lang="en-US"/>
          </a:p>
        </p:txBody>
      </p:sp>
      <p:sp>
        <p:nvSpPr>
          <p:cNvPr id="3" name="Subtitle 2"/>
          <p:cNvSpPr>
            <a:spLocks noGrp="1"/>
          </p:cNvSpPr>
          <p:nvPr>
            <p:ph type="subTitle" idx="1"/>
          </p:nvPr>
        </p:nvSpPr>
        <p:spPr>
          <a:xfrm>
            <a:off x="2438400" y="5181600"/>
            <a:ext cx="11379200" cy="23368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812800" y="2133600"/>
            <a:ext cx="14630400" cy="60340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288" y="5875338"/>
            <a:ext cx="13817600" cy="18161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284288" y="3875088"/>
            <a:ext cx="13817600" cy="200025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00" y="2133600"/>
            <a:ext cx="7239000" cy="603408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204200" y="2133600"/>
            <a:ext cx="7239000" cy="603408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6713"/>
            <a:ext cx="14630400" cy="1524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12800" y="2046288"/>
            <a:ext cx="7181850" cy="8540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12800" y="2900363"/>
            <a:ext cx="7181850" cy="526732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8258175" y="2046288"/>
            <a:ext cx="7185025" cy="8540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8258175" y="2900363"/>
            <a:ext cx="7185025" cy="526732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288" y="5875338"/>
            <a:ext cx="13817600" cy="18161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284288" y="3875088"/>
            <a:ext cx="13817600" cy="20002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3538"/>
            <a:ext cx="5348288" cy="15494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6356350" y="363538"/>
            <a:ext cx="9086850" cy="780415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12800" y="1912938"/>
            <a:ext cx="5348288" cy="62547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113" y="6400800"/>
            <a:ext cx="9753600" cy="7556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3186113" y="817563"/>
            <a:ext cx="9753600" cy="54864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3186113" y="7156450"/>
            <a:ext cx="9753600" cy="10731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2133600"/>
            <a:ext cx="14630400" cy="603408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133600"/>
            <a:ext cx="3657600" cy="60340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2133600"/>
            <a:ext cx="10820400" cy="603408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840038"/>
            <a:ext cx="13817600" cy="1960562"/>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2438400" y="5181600"/>
            <a:ext cx="11379200" cy="23368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366713"/>
            <a:ext cx="14630400" cy="1524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288" y="5875338"/>
            <a:ext cx="13817600" cy="1816100"/>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284288" y="3875088"/>
            <a:ext cx="13817600" cy="20002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366713"/>
            <a:ext cx="14630400" cy="1524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1155700" y="1181100"/>
            <a:ext cx="6889750" cy="6769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197850" y="1181100"/>
            <a:ext cx="6889750" cy="6769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6713"/>
            <a:ext cx="14630400" cy="1524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12800" y="2046288"/>
            <a:ext cx="7181850"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12800" y="2900363"/>
            <a:ext cx="7181850"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8258175" y="2046288"/>
            <a:ext cx="7185025"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8258175" y="2900363"/>
            <a:ext cx="7185025"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12800" y="366713"/>
            <a:ext cx="14630400" cy="1524000"/>
          </a:xfrm>
          <a:prstGeom prst="rect">
            <a:avLst/>
          </a:prstGeom>
        </p:spPr>
        <p:txBody>
          <a:bodyPr/>
          <a:lstStyle/>
          <a:p>
            <a:r>
              <a:rPr lang="en-US" smtClean="0"/>
              <a:t>Click to edit Master title style</a:t>
            </a:r>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55700" y="2603500"/>
            <a:ext cx="6889750" cy="5702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197850" y="2603500"/>
            <a:ext cx="6889750" cy="5702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3538"/>
            <a:ext cx="5348288" cy="154940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6356350" y="363538"/>
            <a:ext cx="9086850" cy="78041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12800" y="1912938"/>
            <a:ext cx="5348288" cy="62547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113" y="6400800"/>
            <a:ext cx="9753600" cy="755650"/>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3186113" y="817563"/>
            <a:ext cx="97536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3186113" y="7156450"/>
            <a:ext cx="9753600" cy="10731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12800" y="366713"/>
            <a:ext cx="14630400" cy="1524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366713"/>
            <a:ext cx="3657600" cy="7583487"/>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366713"/>
            <a:ext cx="10820400" cy="75834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840038"/>
            <a:ext cx="13817600" cy="1960562"/>
          </a:xfrm>
        </p:spPr>
        <p:txBody>
          <a:bodyPr/>
          <a:lstStyle/>
          <a:p>
            <a:r>
              <a:rPr lang="en-US" smtClean="0"/>
              <a:t>Click to edit Master title style</a:t>
            </a:r>
            <a:endParaRPr lang="en-US"/>
          </a:p>
        </p:txBody>
      </p:sp>
      <p:sp>
        <p:nvSpPr>
          <p:cNvPr id="3" name="Subtitle 2"/>
          <p:cNvSpPr>
            <a:spLocks noGrp="1"/>
          </p:cNvSpPr>
          <p:nvPr>
            <p:ph type="subTitle" idx="1"/>
          </p:nvPr>
        </p:nvSpPr>
        <p:spPr>
          <a:xfrm>
            <a:off x="2438400" y="5181600"/>
            <a:ext cx="11379200" cy="23368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812800" y="2133600"/>
            <a:ext cx="14630400" cy="60340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288" y="5875338"/>
            <a:ext cx="13817600" cy="18161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284288" y="3875088"/>
            <a:ext cx="13817600" cy="200025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00" y="2133600"/>
            <a:ext cx="7239000" cy="603408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204200" y="2133600"/>
            <a:ext cx="7239000" cy="603408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6713"/>
            <a:ext cx="14630400" cy="1524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12800" y="2046288"/>
            <a:ext cx="7181850" cy="8540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12800" y="2900363"/>
            <a:ext cx="7181850" cy="526732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8258175" y="2046288"/>
            <a:ext cx="7185025" cy="8540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8258175" y="2900363"/>
            <a:ext cx="7185025" cy="526732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6713"/>
            <a:ext cx="14630400" cy="1524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12800" y="2046288"/>
            <a:ext cx="7181850"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12800" y="2900363"/>
            <a:ext cx="7181850"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8258175" y="2046288"/>
            <a:ext cx="7185025"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8258175" y="2900363"/>
            <a:ext cx="7185025"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3538"/>
            <a:ext cx="5348288" cy="15494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6356350" y="363538"/>
            <a:ext cx="9086850" cy="780415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12800" y="1912938"/>
            <a:ext cx="5348288" cy="62547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113" y="6400800"/>
            <a:ext cx="9753600" cy="7556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3186113" y="817563"/>
            <a:ext cx="9753600" cy="54864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3186113" y="7156450"/>
            <a:ext cx="9753600" cy="10731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2133600"/>
            <a:ext cx="14630400" cy="603408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133600"/>
            <a:ext cx="3657600" cy="6362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2133600"/>
            <a:ext cx="10820400" cy="63627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840038"/>
            <a:ext cx="13817600" cy="1960562"/>
          </a:xfrm>
        </p:spPr>
        <p:txBody>
          <a:bodyPr/>
          <a:lstStyle/>
          <a:p>
            <a:r>
              <a:rPr lang="en-US" smtClean="0"/>
              <a:t>Click to edit Master title style</a:t>
            </a:r>
            <a:endParaRPr lang="en-US"/>
          </a:p>
        </p:txBody>
      </p:sp>
      <p:sp>
        <p:nvSpPr>
          <p:cNvPr id="3" name="Subtitle 2"/>
          <p:cNvSpPr>
            <a:spLocks noGrp="1"/>
          </p:cNvSpPr>
          <p:nvPr>
            <p:ph type="subTitle" idx="1"/>
          </p:nvPr>
        </p:nvSpPr>
        <p:spPr>
          <a:xfrm>
            <a:off x="2438400" y="5181600"/>
            <a:ext cx="11379200" cy="23368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812800" y="2133600"/>
            <a:ext cx="14630400" cy="60340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288" y="5875338"/>
            <a:ext cx="13817600" cy="18161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284288" y="3875088"/>
            <a:ext cx="13817600" cy="200025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00" y="2133600"/>
            <a:ext cx="7239000" cy="603408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204200" y="2133600"/>
            <a:ext cx="7239000" cy="603408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6713"/>
            <a:ext cx="14630400" cy="1524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12800" y="2046288"/>
            <a:ext cx="7181850" cy="8540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12800" y="2900363"/>
            <a:ext cx="7181850" cy="526732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8258175" y="2046288"/>
            <a:ext cx="7185025" cy="8540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8258175" y="2900363"/>
            <a:ext cx="7185025" cy="526732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3538"/>
            <a:ext cx="5348288" cy="15494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6356350" y="363538"/>
            <a:ext cx="9086850" cy="780415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12800" y="1912938"/>
            <a:ext cx="5348288" cy="62547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113" y="6400800"/>
            <a:ext cx="9753600" cy="7556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3186113" y="817563"/>
            <a:ext cx="9753600" cy="54864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3186113" y="7156450"/>
            <a:ext cx="9753600" cy="10731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2133600"/>
            <a:ext cx="14630400" cy="603408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133600"/>
            <a:ext cx="3657600" cy="6362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2133600"/>
            <a:ext cx="10820400" cy="63627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840038"/>
            <a:ext cx="13817600" cy="1960562"/>
          </a:xfrm>
        </p:spPr>
        <p:txBody>
          <a:bodyPr/>
          <a:lstStyle/>
          <a:p>
            <a:r>
              <a:rPr lang="en-US" smtClean="0"/>
              <a:t>Click to edit Master title style</a:t>
            </a:r>
            <a:endParaRPr lang="en-US"/>
          </a:p>
        </p:txBody>
      </p:sp>
      <p:sp>
        <p:nvSpPr>
          <p:cNvPr id="3" name="Subtitle 2"/>
          <p:cNvSpPr>
            <a:spLocks noGrp="1"/>
          </p:cNvSpPr>
          <p:nvPr>
            <p:ph type="subTitle" idx="1"/>
          </p:nvPr>
        </p:nvSpPr>
        <p:spPr>
          <a:xfrm>
            <a:off x="2438400" y="5181600"/>
            <a:ext cx="11379200" cy="23368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288" y="5875338"/>
            <a:ext cx="13817600" cy="18161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284288" y="3875088"/>
            <a:ext cx="13817600" cy="20002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55700" y="4597400"/>
            <a:ext cx="4108450" cy="308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416550" y="4597400"/>
            <a:ext cx="4108450" cy="308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6713"/>
            <a:ext cx="14630400" cy="1524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12800" y="2046288"/>
            <a:ext cx="7181850"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12800" y="2900363"/>
            <a:ext cx="7181850"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8258175" y="2046288"/>
            <a:ext cx="7185025"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8258175" y="2900363"/>
            <a:ext cx="7185025"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3538"/>
            <a:ext cx="5348288" cy="154940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6356350" y="363538"/>
            <a:ext cx="9086850" cy="78041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12800" y="1912938"/>
            <a:ext cx="5348288" cy="62547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113" y="6400800"/>
            <a:ext cx="9753600" cy="7556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3186113" y="817563"/>
            <a:ext cx="97536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3186113" y="7156450"/>
            <a:ext cx="9753600" cy="10731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2675" y="1435100"/>
            <a:ext cx="2092325" cy="6248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55700" y="1435100"/>
            <a:ext cx="6124575" cy="6248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840038"/>
            <a:ext cx="13817600" cy="1960562"/>
          </a:xfrm>
        </p:spPr>
        <p:txBody>
          <a:bodyPr/>
          <a:lstStyle/>
          <a:p>
            <a:r>
              <a:rPr lang="en-US" smtClean="0"/>
              <a:t>Click to edit Master title style</a:t>
            </a:r>
            <a:endParaRPr lang="en-US"/>
          </a:p>
        </p:txBody>
      </p:sp>
      <p:sp>
        <p:nvSpPr>
          <p:cNvPr id="3" name="Subtitle 2"/>
          <p:cNvSpPr>
            <a:spLocks noGrp="1"/>
          </p:cNvSpPr>
          <p:nvPr>
            <p:ph type="subTitle" idx="1"/>
          </p:nvPr>
        </p:nvSpPr>
        <p:spPr>
          <a:xfrm>
            <a:off x="2438400" y="5181600"/>
            <a:ext cx="11379200" cy="23368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3538"/>
            <a:ext cx="5348288" cy="15494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6356350" y="363538"/>
            <a:ext cx="9086850" cy="78041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12800" y="1912938"/>
            <a:ext cx="5348288" cy="62547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288" y="5875338"/>
            <a:ext cx="13817600" cy="18161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284288" y="3875088"/>
            <a:ext cx="13817600" cy="20002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55700" y="4597400"/>
            <a:ext cx="4108450" cy="308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416550" y="4597400"/>
            <a:ext cx="4108450" cy="308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6713"/>
            <a:ext cx="14630400" cy="1524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12800" y="2046288"/>
            <a:ext cx="7181850"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12800" y="2900363"/>
            <a:ext cx="7181850"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8258175" y="2046288"/>
            <a:ext cx="7185025"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8258175" y="2900363"/>
            <a:ext cx="7185025"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3538"/>
            <a:ext cx="5348288" cy="154940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6356350" y="363538"/>
            <a:ext cx="9086850" cy="78041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12800" y="1912938"/>
            <a:ext cx="5348288" cy="62547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113" y="6400800"/>
            <a:ext cx="9753600" cy="7556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3186113" y="817563"/>
            <a:ext cx="97536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3186113" y="7156450"/>
            <a:ext cx="9753600" cy="10731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2675" y="1435100"/>
            <a:ext cx="2092325" cy="6248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55700" y="1435100"/>
            <a:ext cx="6124575" cy="6248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840038"/>
            <a:ext cx="13817600" cy="1960562"/>
          </a:xfrm>
        </p:spPr>
        <p:txBody>
          <a:bodyPr/>
          <a:lstStyle/>
          <a:p>
            <a:r>
              <a:rPr lang="en-US" smtClean="0"/>
              <a:t>Click to edit Master title style</a:t>
            </a:r>
            <a:endParaRPr lang="en-US"/>
          </a:p>
        </p:txBody>
      </p:sp>
      <p:sp>
        <p:nvSpPr>
          <p:cNvPr id="3" name="Subtitle 2"/>
          <p:cNvSpPr>
            <a:spLocks noGrp="1"/>
          </p:cNvSpPr>
          <p:nvPr>
            <p:ph type="subTitle" idx="1"/>
          </p:nvPr>
        </p:nvSpPr>
        <p:spPr>
          <a:xfrm>
            <a:off x="2438400" y="5181600"/>
            <a:ext cx="11379200" cy="23368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113" y="6400800"/>
            <a:ext cx="9753600" cy="7556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3186113" y="817563"/>
            <a:ext cx="97536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3186113" y="7156450"/>
            <a:ext cx="9753600" cy="10731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812800" y="2133600"/>
            <a:ext cx="14630400" cy="60340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288" y="5875338"/>
            <a:ext cx="13817600" cy="18161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284288" y="3875088"/>
            <a:ext cx="13817600" cy="200025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00" y="2133600"/>
            <a:ext cx="7239000" cy="603408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204200" y="2133600"/>
            <a:ext cx="7239000" cy="603408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6713"/>
            <a:ext cx="14630400" cy="1524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12800" y="2046288"/>
            <a:ext cx="7181850" cy="8540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12800" y="2900363"/>
            <a:ext cx="7181850" cy="526732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8258175" y="2046288"/>
            <a:ext cx="7185025" cy="8540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8258175" y="2900363"/>
            <a:ext cx="7185025" cy="526732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3538"/>
            <a:ext cx="5348288" cy="15494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6356350" y="363538"/>
            <a:ext cx="9086850" cy="780415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12800" y="1912938"/>
            <a:ext cx="5348288" cy="62547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113" y="6400800"/>
            <a:ext cx="9753600" cy="7556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3186113" y="817563"/>
            <a:ext cx="9753600" cy="54864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3186113" y="7156450"/>
            <a:ext cx="9753600" cy="10731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2133600"/>
            <a:ext cx="14630400" cy="603408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41300"/>
            <a:ext cx="3657600" cy="79263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241300"/>
            <a:ext cx="10820400" cy="792638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1155700" y="241300"/>
            <a:ext cx="13931900" cy="2298700"/>
          </a:xfrm>
          <a:prstGeom prst="rect">
            <a:avLst/>
          </a:prstGeom>
          <a:noFill/>
          <a:ln w="12700">
            <a:noFill/>
            <a:miter lim="800000"/>
            <a:headEnd/>
            <a:tailEnd/>
          </a:ln>
        </p:spPr>
        <p:txBody>
          <a:bodyPr vert="horz" wrap="square" lIns="50800" tIns="50800" rIns="50800" bIns="50800" numCol="1" anchor="ctr" anchorCtr="0" compatLnSpc="1">
            <a:prstTxWarp prst="textNoShape">
              <a:avLst/>
            </a:prstTxWarp>
          </a:bodyPr>
          <a:lstStyle/>
          <a:p>
            <a:pPr lvl="0"/>
            <a:r>
              <a:rPr lang="en-US" smtClean="0">
                <a:sym typeface="Gill Sans" charset="0"/>
              </a:rPr>
              <a:t>Click to edit Master title style</a:t>
            </a:r>
          </a:p>
        </p:txBody>
      </p:sp>
      <p:sp>
        <p:nvSpPr>
          <p:cNvPr id="1027" name="Rectangle 2"/>
          <p:cNvSpPr>
            <a:spLocks noGrp="1" noChangeArrowheads="1"/>
          </p:cNvSpPr>
          <p:nvPr>
            <p:ph type="body" idx="1"/>
          </p:nvPr>
        </p:nvSpPr>
        <p:spPr bwMode="auto">
          <a:xfrm>
            <a:off x="1155700" y="2603500"/>
            <a:ext cx="13931900" cy="5702300"/>
          </a:xfrm>
          <a:prstGeom prst="rect">
            <a:avLst/>
          </a:prstGeom>
          <a:noFill/>
          <a:ln w="12700">
            <a:noFill/>
            <a:miter lim="800000"/>
            <a:headEnd/>
            <a:tailEnd/>
          </a:ln>
        </p:spPr>
        <p:txBody>
          <a:bodyPr vert="horz" wrap="square" lIns="50800" tIns="50800" rIns="50800" bIns="50800" numCol="1" anchor="ctr" anchorCtr="0" compatLnSpc="1">
            <a:prstTxWarp prst="textNoShape">
              <a:avLst/>
            </a:prstTxWarp>
          </a:bodyPr>
          <a:lstStyle/>
          <a:p>
            <a:pPr lvl="0"/>
            <a:r>
              <a:rPr lang="en-US" smtClean="0">
                <a:sym typeface="Gill Sans" charset="0"/>
              </a:rPr>
              <a:t>Click to edit Master text styles</a:t>
            </a:r>
          </a:p>
          <a:p>
            <a:pPr lvl="1"/>
            <a:r>
              <a:rPr lang="en-US" smtClean="0">
                <a:sym typeface="Gill Sans" charset="0"/>
              </a:rPr>
              <a:t>Second level</a:t>
            </a:r>
          </a:p>
          <a:p>
            <a:pPr lvl="2"/>
            <a:r>
              <a:rPr lang="en-US" smtClean="0">
                <a:sym typeface="Gill Sans" charset="0"/>
              </a:rPr>
              <a:t>Third level</a:t>
            </a:r>
          </a:p>
          <a:p>
            <a:pPr lvl="3"/>
            <a:r>
              <a:rPr lang="en-US" smtClean="0">
                <a:sym typeface="Gill Sans" charset="0"/>
              </a:rPr>
              <a:t>Fourth level</a:t>
            </a:r>
          </a:p>
          <a:p>
            <a:pPr lvl="4"/>
            <a:r>
              <a:rPr lang="en-US" smtClean="0">
                <a:sym typeface="Gill Sans" charset="0"/>
              </a:rPr>
              <a:t>Fifth level</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p:txStyles>
    <p:titleStyle>
      <a:lvl1pPr algn="ctr" rtl="0" eaLnBrk="0" fontAlgn="base" hangingPunct="0">
        <a:spcBef>
          <a:spcPct val="0"/>
        </a:spcBef>
        <a:spcAft>
          <a:spcPct val="0"/>
        </a:spcAft>
        <a:defRPr sz="7600">
          <a:solidFill>
            <a:schemeClr val="tx1"/>
          </a:solidFill>
          <a:latin typeface="+mj-lt"/>
          <a:ea typeface="+mj-ea"/>
          <a:cs typeface="+mj-cs"/>
          <a:sym typeface="Gill Sans" charset="0"/>
        </a:defRPr>
      </a:lvl1pPr>
      <a:lvl2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9pPr>
    </p:titleStyle>
    <p:bodyStyle>
      <a:lvl1pPr marL="698500" indent="-533400" algn="l" rtl="0" eaLnBrk="0" fontAlgn="base" hangingPunct="0">
        <a:spcBef>
          <a:spcPts val="3500"/>
        </a:spcBef>
        <a:spcAft>
          <a:spcPct val="0"/>
        </a:spcAft>
        <a:buSzPct val="171000"/>
        <a:buFont typeface="Gill Sans" charset="0"/>
        <a:buChar char="•"/>
        <a:defRPr sz="3600">
          <a:solidFill>
            <a:schemeClr val="tx1"/>
          </a:solidFill>
          <a:latin typeface="+mn-lt"/>
          <a:ea typeface="+mn-ea"/>
          <a:cs typeface="+mn-cs"/>
          <a:sym typeface="Gill Sans" charset="0"/>
        </a:defRPr>
      </a:lvl1pPr>
      <a:lvl2pPr marL="990600" indent="-533400" algn="l" rtl="0" eaLnBrk="0" fontAlgn="base" hangingPunct="0">
        <a:spcBef>
          <a:spcPts val="3500"/>
        </a:spcBef>
        <a:spcAft>
          <a:spcPct val="0"/>
        </a:spcAft>
        <a:buSzPct val="171000"/>
        <a:buFont typeface="Gill Sans" charset="0"/>
        <a:buChar char="•"/>
        <a:defRPr sz="3600">
          <a:solidFill>
            <a:schemeClr val="tx1"/>
          </a:solidFill>
          <a:latin typeface="+mn-lt"/>
          <a:ea typeface="+mn-ea"/>
          <a:cs typeface="+mn-cs"/>
          <a:sym typeface="Gill Sans" charset="0"/>
        </a:defRPr>
      </a:lvl2pPr>
      <a:lvl3pPr marL="1282700" indent="-533400" algn="l" rtl="0" eaLnBrk="0" fontAlgn="base" hangingPunct="0">
        <a:spcBef>
          <a:spcPts val="3500"/>
        </a:spcBef>
        <a:spcAft>
          <a:spcPct val="0"/>
        </a:spcAft>
        <a:buSzPct val="171000"/>
        <a:buFont typeface="Gill Sans" charset="0"/>
        <a:buChar char="•"/>
        <a:defRPr sz="3600">
          <a:solidFill>
            <a:schemeClr val="tx1"/>
          </a:solidFill>
          <a:latin typeface="+mn-lt"/>
          <a:ea typeface="+mn-ea"/>
          <a:cs typeface="+mn-cs"/>
          <a:sym typeface="Gill Sans" charset="0"/>
        </a:defRPr>
      </a:lvl3pPr>
      <a:lvl4pPr marL="1587500" indent="-533400" algn="l" rtl="0" eaLnBrk="0" fontAlgn="base" hangingPunct="0">
        <a:spcBef>
          <a:spcPts val="3500"/>
        </a:spcBef>
        <a:spcAft>
          <a:spcPct val="0"/>
        </a:spcAft>
        <a:buSzPct val="171000"/>
        <a:buFont typeface="Gill Sans" charset="0"/>
        <a:buChar char="•"/>
        <a:defRPr sz="3600">
          <a:solidFill>
            <a:schemeClr val="tx1"/>
          </a:solidFill>
          <a:latin typeface="+mn-lt"/>
          <a:ea typeface="+mn-ea"/>
          <a:cs typeface="+mn-cs"/>
          <a:sym typeface="Gill Sans" charset="0"/>
        </a:defRPr>
      </a:lvl4pPr>
      <a:lvl5pPr marL="1879600" indent="-533400" algn="l" rtl="0" eaLnBrk="0" fontAlgn="base" hangingPunct="0">
        <a:spcBef>
          <a:spcPts val="3500"/>
        </a:spcBef>
        <a:spcAft>
          <a:spcPct val="0"/>
        </a:spcAft>
        <a:buSzPct val="171000"/>
        <a:buFont typeface="Gill Sans" charset="0"/>
        <a:buChar char="•"/>
        <a:defRPr sz="3600">
          <a:solidFill>
            <a:schemeClr val="tx1"/>
          </a:solidFill>
          <a:latin typeface="+mn-lt"/>
          <a:ea typeface="+mn-ea"/>
          <a:cs typeface="+mn-cs"/>
          <a:sym typeface="Gill Sans" charset="0"/>
        </a:defRPr>
      </a:lvl5pPr>
      <a:lvl6pPr marL="2336800" indent="-533400" algn="l" rtl="0" fontAlgn="base">
        <a:spcBef>
          <a:spcPts val="3500"/>
        </a:spcBef>
        <a:spcAft>
          <a:spcPct val="0"/>
        </a:spcAft>
        <a:buSzPct val="171000"/>
        <a:buFont typeface="Gill Sans" charset="0"/>
        <a:buChar char="•"/>
        <a:defRPr sz="3600">
          <a:solidFill>
            <a:schemeClr val="tx1"/>
          </a:solidFill>
          <a:latin typeface="+mn-lt"/>
          <a:ea typeface="+mn-ea"/>
          <a:cs typeface="+mn-cs"/>
          <a:sym typeface="Gill Sans" charset="0"/>
        </a:defRPr>
      </a:lvl6pPr>
      <a:lvl7pPr marL="2794000" indent="-533400" algn="l" rtl="0" fontAlgn="base">
        <a:spcBef>
          <a:spcPts val="3500"/>
        </a:spcBef>
        <a:spcAft>
          <a:spcPct val="0"/>
        </a:spcAft>
        <a:buSzPct val="171000"/>
        <a:buFont typeface="Gill Sans" charset="0"/>
        <a:buChar char="•"/>
        <a:defRPr sz="3600">
          <a:solidFill>
            <a:schemeClr val="tx1"/>
          </a:solidFill>
          <a:latin typeface="+mn-lt"/>
          <a:ea typeface="+mn-ea"/>
          <a:cs typeface="+mn-cs"/>
          <a:sym typeface="Gill Sans" charset="0"/>
        </a:defRPr>
      </a:lvl7pPr>
      <a:lvl8pPr marL="3251200" indent="-533400" algn="l" rtl="0" fontAlgn="base">
        <a:spcBef>
          <a:spcPts val="3500"/>
        </a:spcBef>
        <a:spcAft>
          <a:spcPct val="0"/>
        </a:spcAft>
        <a:buSzPct val="171000"/>
        <a:buFont typeface="Gill Sans" charset="0"/>
        <a:buChar char="•"/>
        <a:defRPr sz="3600">
          <a:solidFill>
            <a:schemeClr val="tx1"/>
          </a:solidFill>
          <a:latin typeface="+mn-lt"/>
          <a:ea typeface="+mn-ea"/>
          <a:cs typeface="+mn-cs"/>
          <a:sym typeface="Gill Sans" charset="0"/>
        </a:defRPr>
      </a:lvl8pPr>
      <a:lvl9pPr marL="3708400" indent="-533400" algn="l" rtl="0" fontAlgn="base">
        <a:spcBef>
          <a:spcPts val="3500"/>
        </a:spcBef>
        <a:spcAft>
          <a:spcPct val="0"/>
        </a:spcAft>
        <a:buSzPct val="171000"/>
        <a:buFont typeface="Gill Sans" charset="0"/>
        <a:buChar char="•"/>
        <a:defRPr sz="36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ransition/>
  <p:txStyles>
    <p:titleStyle>
      <a:lvl1pPr algn="ctr" rtl="0" eaLnBrk="0" fontAlgn="base" hangingPunct="0">
        <a:spcBef>
          <a:spcPct val="0"/>
        </a:spcBef>
        <a:spcAft>
          <a:spcPct val="0"/>
        </a:spcAft>
        <a:defRPr sz="7600">
          <a:solidFill>
            <a:schemeClr val="tx1"/>
          </a:solidFill>
          <a:latin typeface="+mj-lt"/>
          <a:ea typeface="+mj-ea"/>
          <a:cs typeface="+mj-cs"/>
          <a:sym typeface="Gill Sans" charset="0"/>
        </a:defRPr>
      </a:lvl1pPr>
      <a:lvl2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9pPr>
    </p:titleStyle>
    <p:bodyStyle>
      <a:lvl1pPr marL="749300" indent="-533400" algn="l" rtl="0" eaLnBrk="0" fontAlgn="base" hangingPunct="0">
        <a:spcBef>
          <a:spcPts val="3500"/>
        </a:spcBef>
        <a:spcAft>
          <a:spcPct val="0"/>
        </a:spcAft>
        <a:buSzPct val="171000"/>
        <a:buFont typeface="Gill Sans" charset="0"/>
        <a:buChar char="•"/>
        <a:defRPr sz="3600">
          <a:solidFill>
            <a:schemeClr val="tx1"/>
          </a:solidFill>
          <a:latin typeface="+mn-lt"/>
          <a:ea typeface="+mn-ea"/>
          <a:cs typeface="+mn-cs"/>
          <a:sym typeface="Gill Sans" charset="0"/>
        </a:defRPr>
      </a:lvl1pPr>
      <a:lvl2pPr marL="1041400" indent="-533400" algn="l" rtl="0" eaLnBrk="0" fontAlgn="base" hangingPunct="0">
        <a:spcBef>
          <a:spcPts val="3500"/>
        </a:spcBef>
        <a:spcAft>
          <a:spcPct val="0"/>
        </a:spcAft>
        <a:buSzPct val="171000"/>
        <a:buFont typeface="Gill Sans" charset="0"/>
        <a:buChar char="•"/>
        <a:defRPr sz="3600">
          <a:solidFill>
            <a:schemeClr val="tx1"/>
          </a:solidFill>
          <a:latin typeface="+mn-lt"/>
          <a:ea typeface="+mn-ea"/>
          <a:cs typeface="+mn-cs"/>
          <a:sym typeface="Gill Sans" charset="0"/>
        </a:defRPr>
      </a:lvl2pPr>
      <a:lvl3pPr marL="1333500" indent="-533400" algn="l" rtl="0" eaLnBrk="0" fontAlgn="base" hangingPunct="0">
        <a:spcBef>
          <a:spcPts val="3500"/>
        </a:spcBef>
        <a:spcAft>
          <a:spcPct val="0"/>
        </a:spcAft>
        <a:buSzPct val="171000"/>
        <a:buFont typeface="Gill Sans" charset="0"/>
        <a:buChar char="•"/>
        <a:defRPr sz="3600">
          <a:solidFill>
            <a:schemeClr val="tx1"/>
          </a:solidFill>
          <a:latin typeface="+mn-lt"/>
          <a:ea typeface="+mn-ea"/>
          <a:cs typeface="+mn-cs"/>
          <a:sym typeface="Gill Sans" charset="0"/>
        </a:defRPr>
      </a:lvl3pPr>
      <a:lvl4pPr marL="1638300" indent="-533400" algn="l" rtl="0" eaLnBrk="0" fontAlgn="base" hangingPunct="0">
        <a:spcBef>
          <a:spcPts val="3500"/>
        </a:spcBef>
        <a:spcAft>
          <a:spcPct val="0"/>
        </a:spcAft>
        <a:buSzPct val="171000"/>
        <a:buFont typeface="Gill Sans" charset="0"/>
        <a:buChar char="•"/>
        <a:defRPr sz="3600">
          <a:solidFill>
            <a:schemeClr val="tx1"/>
          </a:solidFill>
          <a:latin typeface="+mn-lt"/>
          <a:ea typeface="+mn-ea"/>
          <a:cs typeface="+mn-cs"/>
          <a:sym typeface="Gill Sans" charset="0"/>
        </a:defRPr>
      </a:lvl4pPr>
      <a:lvl5pPr marL="1930400" indent="-533400" algn="l" rtl="0" eaLnBrk="0" fontAlgn="base" hangingPunct="0">
        <a:spcBef>
          <a:spcPts val="3500"/>
        </a:spcBef>
        <a:spcAft>
          <a:spcPct val="0"/>
        </a:spcAft>
        <a:buSzPct val="171000"/>
        <a:buFont typeface="Gill Sans" charset="0"/>
        <a:buChar char="•"/>
        <a:defRPr sz="3600">
          <a:solidFill>
            <a:schemeClr val="tx1"/>
          </a:solidFill>
          <a:latin typeface="+mn-lt"/>
          <a:ea typeface="+mn-ea"/>
          <a:cs typeface="+mn-cs"/>
          <a:sym typeface="Gill Sans" charset="0"/>
        </a:defRPr>
      </a:lvl5pPr>
      <a:lvl6pPr marL="2387600" indent="-533400" algn="l" rtl="0" fontAlgn="base">
        <a:spcBef>
          <a:spcPts val="3500"/>
        </a:spcBef>
        <a:spcAft>
          <a:spcPct val="0"/>
        </a:spcAft>
        <a:buSzPct val="171000"/>
        <a:buFont typeface="Gill Sans" charset="0"/>
        <a:buChar char="•"/>
        <a:defRPr sz="3600">
          <a:solidFill>
            <a:schemeClr val="tx1"/>
          </a:solidFill>
          <a:latin typeface="+mn-lt"/>
          <a:ea typeface="+mn-ea"/>
          <a:cs typeface="+mn-cs"/>
          <a:sym typeface="Gill Sans" charset="0"/>
        </a:defRPr>
      </a:lvl6pPr>
      <a:lvl7pPr marL="2844800" indent="-533400" algn="l" rtl="0" fontAlgn="base">
        <a:spcBef>
          <a:spcPts val="3500"/>
        </a:spcBef>
        <a:spcAft>
          <a:spcPct val="0"/>
        </a:spcAft>
        <a:buSzPct val="171000"/>
        <a:buFont typeface="Gill Sans" charset="0"/>
        <a:buChar char="•"/>
        <a:defRPr sz="3600">
          <a:solidFill>
            <a:schemeClr val="tx1"/>
          </a:solidFill>
          <a:latin typeface="+mn-lt"/>
          <a:ea typeface="+mn-ea"/>
          <a:cs typeface="+mn-cs"/>
          <a:sym typeface="Gill Sans" charset="0"/>
        </a:defRPr>
      </a:lvl7pPr>
      <a:lvl8pPr marL="3302000" indent="-533400" algn="l" rtl="0" fontAlgn="base">
        <a:spcBef>
          <a:spcPts val="3500"/>
        </a:spcBef>
        <a:spcAft>
          <a:spcPct val="0"/>
        </a:spcAft>
        <a:buSzPct val="171000"/>
        <a:buFont typeface="Gill Sans" charset="0"/>
        <a:buChar char="•"/>
        <a:defRPr sz="3600">
          <a:solidFill>
            <a:schemeClr val="tx1"/>
          </a:solidFill>
          <a:latin typeface="+mn-lt"/>
          <a:ea typeface="+mn-ea"/>
          <a:cs typeface="+mn-cs"/>
          <a:sym typeface="Gill Sans" charset="0"/>
        </a:defRPr>
      </a:lvl8pPr>
      <a:lvl9pPr marL="3759200" indent="-533400" algn="l" rtl="0" fontAlgn="base">
        <a:spcBef>
          <a:spcPts val="3500"/>
        </a:spcBef>
        <a:spcAft>
          <a:spcPct val="0"/>
        </a:spcAft>
        <a:buSzPct val="171000"/>
        <a:buFont typeface="Gill Sans" charset="0"/>
        <a:buChar char="•"/>
        <a:defRPr sz="36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1"/>
          <p:cNvSpPr>
            <a:spLocks noGrp="1" noChangeArrowheads="1"/>
          </p:cNvSpPr>
          <p:nvPr>
            <p:ph type="title"/>
          </p:nvPr>
        </p:nvSpPr>
        <p:spPr bwMode="auto">
          <a:xfrm>
            <a:off x="1155700" y="241300"/>
            <a:ext cx="13931900" cy="2298700"/>
          </a:xfrm>
          <a:prstGeom prst="rect">
            <a:avLst/>
          </a:prstGeom>
          <a:noFill/>
          <a:ln w="12700">
            <a:noFill/>
            <a:miter lim="800000"/>
            <a:headEnd/>
            <a:tailEnd/>
          </a:ln>
        </p:spPr>
        <p:txBody>
          <a:bodyPr vert="horz" wrap="square" lIns="50800" tIns="50800" rIns="50800" bIns="50800" numCol="1" anchor="ctr" anchorCtr="0" compatLnSpc="1">
            <a:prstTxWarp prst="textNoShape">
              <a:avLst/>
            </a:prstTxWarp>
          </a:bodyPr>
          <a:lstStyle/>
          <a:p>
            <a:pPr lvl="0"/>
            <a:r>
              <a:rPr lang="en-US" smtClean="0">
                <a:sym typeface="Gill Sans" charset="0"/>
              </a:rPr>
              <a:t>Click to edit Master title style</a:t>
            </a:r>
          </a:p>
        </p:txBody>
      </p:sp>
      <p:sp>
        <p:nvSpPr>
          <p:cNvPr id="10243" name="Rectangle 2"/>
          <p:cNvSpPr>
            <a:spLocks noGrp="1" noChangeArrowheads="1"/>
          </p:cNvSpPr>
          <p:nvPr>
            <p:ph type="body" idx="1"/>
          </p:nvPr>
        </p:nvSpPr>
        <p:spPr bwMode="auto">
          <a:xfrm>
            <a:off x="1155700" y="2603500"/>
            <a:ext cx="6807200" cy="5702300"/>
          </a:xfrm>
          <a:prstGeom prst="rect">
            <a:avLst/>
          </a:prstGeom>
          <a:noFill/>
          <a:ln w="12700">
            <a:noFill/>
            <a:miter lim="800000"/>
            <a:headEnd/>
            <a:tailEnd/>
          </a:ln>
        </p:spPr>
        <p:txBody>
          <a:bodyPr vert="horz" wrap="square" lIns="50800" tIns="50800" rIns="50800" bIns="50800" numCol="1" anchor="ctr" anchorCtr="0" compatLnSpc="1">
            <a:prstTxWarp prst="textNoShape">
              <a:avLst/>
            </a:prstTxWarp>
          </a:bodyPr>
          <a:lstStyle/>
          <a:p>
            <a:pPr lvl="0"/>
            <a:r>
              <a:rPr lang="en-US" smtClean="0">
                <a:sym typeface="Gill Sans" charset="0"/>
              </a:rPr>
              <a:t>Click to edit Master text styles</a:t>
            </a:r>
          </a:p>
          <a:p>
            <a:pPr lvl="1"/>
            <a:r>
              <a:rPr lang="en-US" smtClean="0">
                <a:sym typeface="Gill Sans" charset="0"/>
              </a:rPr>
              <a:t>Second level</a:t>
            </a:r>
          </a:p>
          <a:p>
            <a:pPr lvl="2"/>
            <a:r>
              <a:rPr lang="en-US" smtClean="0">
                <a:sym typeface="Gill Sans" charset="0"/>
              </a:rPr>
              <a:t>Third level</a:t>
            </a:r>
          </a:p>
          <a:p>
            <a:pPr lvl="3"/>
            <a:r>
              <a:rPr lang="en-US" smtClean="0">
                <a:sym typeface="Gill Sans" charset="0"/>
              </a:rPr>
              <a:t>Fourth level</a:t>
            </a:r>
          </a:p>
          <a:p>
            <a:pPr lvl="4"/>
            <a:r>
              <a:rPr lang="en-US" smtClean="0">
                <a:sym typeface="Gill Sans" charset="0"/>
              </a:rPr>
              <a:t>Fifth level</a:t>
            </a:r>
          </a:p>
        </p:txBody>
      </p:sp>
    </p:spTree>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ransition/>
  <p:txStyles>
    <p:titleStyle>
      <a:lvl1pPr algn="ctr" rtl="0" eaLnBrk="0" fontAlgn="base" hangingPunct="0">
        <a:spcBef>
          <a:spcPct val="0"/>
        </a:spcBef>
        <a:spcAft>
          <a:spcPct val="0"/>
        </a:spcAft>
        <a:defRPr sz="7600">
          <a:solidFill>
            <a:schemeClr val="tx1"/>
          </a:solidFill>
          <a:latin typeface="+mj-lt"/>
          <a:ea typeface="+mj-ea"/>
          <a:cs typeface="+mj-cs"/>
          <a:sym typeface="Gill Sans" charset="0"/>
        </a:defRPr>
      </a:lvl1pPr>
      <a:lvl2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9pPr>
    </p:titleStyle>
    <p:bodyStyle>
      <a:lvl1pPr marL="635000" indent="-469900" algn="l" rtl="0" eaLnBrk="0" fontAlgn="base" hangingPunct="0">
        <a:spcBef>
          <a:spcPts val="4600"/>
        </a:spcBef>
        <a:spcAft>
          <a:spcPct val="0"/>
        </a:spcAft>
        <a:buSzPct val="171000"/>
        <a:buFont typeface="Gill Sans" charset="0"/>
        <a:buChar char="•"/>
        <a:defRPr sz="2800">
          <a:solidFill>
            <a:schemeClr val="tx1"/>
          </a:solidFill>
          <a:latin typeface="+mn-lt"/>
          <a:ea typeface="+mn-ea"/>
          <a:cs typeface="+mn-cs"/>
          <a:sym typeface="Gill Sans" charset="0"/>
        </a:defRPr>
      </a:lvl1pPr>
      <a:lvl2pPr marL="927100" indent="-469900" algn="l" rtl="0" eaLnBrk="0" fontAlgn="base" hangingPunct="0">
        <a:spcBef>
          <a:spcPts val="4600"/>
        </a:spcBef>
        <a:spcAft>
          <a:spcPct val="0"/>
        </a:spcAft>
        <a:buSzPct val="171000"/>
        <a:buFont typeface="Gill Sans" charset="0"/>
        <a:buChar char="•"/>
        <a:defRPr sz="2800">
          <a:solidFill>
            <a:schemeClr val="tx1"/>
          </a:solidFill>
          <a:latin typeface="+mn-lt"/>
          <a:ea typeface="+mn-ea"/>
          <a:cs typeface="+mn-cs"/>
          <a:sym typeface="Gill Sans" charset="0"/>
        </a:defRPr>
      </a:lvl2pPr>
      <a:lvl3pPr marL="1219200" indent="-469900" algn="l" rtl="0" eaLnBrk="0" fontAlgn="base" hangingPunct="0">
        <a:spcBef>
          <a:spcPts val="4600"/>
        </a:spcBef>
        <a:spcAft>
          <a:spcPct val="0"/>
        </a:spcAft>
        <a:buSzPct val="171000"/>
        <a:buFont typeface="Gill Sans" charset="0"/>
        <a:buChar char="•"/>
        <a:defRPr sz="2800">
          <a:solidFill>
            <a:schemeClr val="tx1"/>
          </a:solidFill>
          <a:latin typeface="+mn-lt"/>
          <a:ea typeface="+mn-ea"/>
          <a:cs typeface="+mn-cs"/>
          <a:sym typeface="Gill Sans" charset="0"/>
        </a:defRPr>
      </a:lvl3pPr>
      <a:lvl4pPr marL="1524000" indent="-469900" algn="l" rtl="0" eaLnBrk="0" fontAlgn="base" hangingPunct="0">
        <a:spcBef>
          <a:spcPts val="4600"/>
        </a:spcBef>
        <a:spcAft>
          <a:spcPct val="0"/>
        </a:spcAft>
        <a:buSzPct val="171000"/>
        <a:buFont typeface="Gill Sans" charset="0"/>
        <a:buChar char="•"/>
        <a:defRPr sz="2800">
          <a:solidFill>
            <a:schemeClr val="tx1"/>
          </a:solidFill>
          <a:latin typeface="+mn-lt"/>
          <a:ea typeface="+mn-ea"/>
          <a:cs typeface="+mn-cs"/>
          <a:sym typeface="Gill Sans" charset="0"/>
        </a:defRPr>
      </a:lvl4pPr>
      <a:lvl5pPr marL="1816100" indent="-469900" algn="l" rtl="0" eaLnBrk="0" fontAlgn="base" hangingPunct="0">
        <a:spcBef>
          <a:spcPts val="4600"/>
        </a:spcBef>
        <a:spcAft>
          <a:spcPct val="0"/>
        </a:spcAft>
        <a:buSzPct val="171000"/>
        <a:buFont typeface="Gill Sans" charset="0"/>
        <a:buChar char="•"/>
        <a:defRPr sz="2800">
          <a:solidFill>
            <a:schemeClr val="tx1"/>
          </a:solidFill>
          <a:latin typeface="+mn-lt"/>
          <a:ea typeface="+mn-ea"/>
          <a:cs typeface="+mn-cs"/>
          <a:sym typeface="Gill Sans" charset="0"/>
        </a:defRPr>
      </a:lvl5pPr>
      <a:lvl6pPr marL="2273300" indent="-469900" algn="l" rtl="0" fontAlgn="base">
        <a:spcBef>
          <a:spcPts val="4600"/>
        </a:spcBef>
        <a:spcAft>
          <a:spcPct val="0"/>
        </a:spcAft>
        <a:buSzPct val="171000"/>
        <a:buFont typeface="Gill Sans" charset="0"/>
        <a:buChar char="•"/>
        <a:defRPr sz="2800">
          <a:solidFill>
            <a:schemeClr val="tx1"/>
          </a:solidFill>
          <a:latin typeface="+mn-lt"/>
          <a:ea typeface="+mn-ea"/>
          <a:cs typeface="+mn-cs"/>
          <a:sym typeface="Gill Sans" charset="0"/>
        </a:defRPr>
      </a:lvl6pPr>
      <a:lvl7pPr marL="2730500" indent="-469900" algn="l" rtl="0" fontAlgn="base">
        <a:spcBef>
          <a:spcPts val="4600"/>
        </a:spcBef>
        <a:spcAft>
          <a:spcPct val="0"/>
        </a:spcAft>
        <a:buSzPct val="171000"/>
        <a:buFont typeface="Gill Sans" charset="0"/>
        <a:buChar char="•"/>
        <a:defRPr sz="2800">
          <a:solidFill>
            <a:schemeClr val="tx1"/>
          </a:solidFill>
          <a:latin typeface="+mn-lt"/>
          <a:ea typeface="+mn-ea"/>
          <a:cs typeface="+mn-cs"/>
          <a:sym typeface="Gill Sans" charset="0"/>
        </a:defRPr>
      </a:lvl7pPr>
      <a:lvl8pPr marL="3187700" indent="-469900" algn="l" rtl="0" fontAlgn="base">
        <a:spcBef>
          <a:spcPts val="4600"/>
        </a:spcBef>
        <a:spcAft>
          <a:spcPct val="0"/>
        </a:spcAft>
        <a:buSzPct val="171000"/>
        <a:buFont typeface="Gill Sans" charset="0"/>
        <a:buChar char="•"/>
        <a:defRPr sz="2800">
          <a:solidFill>
            <a:schemeClr val="tx1"/>
          </a:solidFill>
          <a:latin typeface="+mn-lt"/>
          <a:ea typeface="+mn-ea"/>
          <a:cs typeface="+mn-cs"/>
          <a:sym typeface="Gill Sans" charset="0"/>
        </a:defRPr>
      </a:lvl8pPr>
      <a:lvl9pPr marL="3644900" indent="-469900" algn="l" rtl="0" fontAlgn="base">
        <a:spcBef>
          <a:spcPts val="4600"/>
        </a:spcBef>
        <a:spcAft>
          <a:spcPct val="0"/>
        </a:spcAft>
        <a:buSzPct val="171000"/>
        <a:buFont typeface="Gill Sans" charset="0"/>
        <a:buChar char="•"/>
        <a:defRPr sz="28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1"/>
          <p:cNvSpPr>
            <a:spLocks noGrp="1" noChangeArrowheads="1"/>
          </p:cNvSpPr>
          <p:nvPr>
            <p:ph type="title"/>
          </p:nvPr>
        </p:nvSpPr>
        <p:spPr bwMode="auto">
          <a:xfrm>
            <a:off x="1155700" y="241300"/>
            <a:ext cx="13931900" cy="2298700"/>
          </a:xfrm>
          <a:prstGeom prst="rect">
            <a:avLst/>
          </a:prstGeom>
          <a:noFill/>
          <a:ln w="12700">
            <a:noFill/>
            <a:miter lim="800000"/>
            <a:headEnd/>
            <a:tailEnd/>
          </a:ln>
        </p:spPr>
        <p:txBody>
          <a:bodyPr vert="horz" wrap="square" lIns="50800" tIns="50800" rIns="50800" bIns="50800" numCol="1" anchor="ctr" anchorCtr="0" compatLnSpc="1">
            <a:prstTxWarp prst="textNoShape">
              <a:avLst/>
            </a:prstTxWarp>
          </a:bodyPr>
          <a:lstStyle/>
          <a:p>
            <a:pPr lvl="0"/>
            <a:r>
              <a:rPr lang="en-US" smtClean="0">
                <a:sym typeface="Gill Sans" charset="0"/>
              </a:rPr>
              <a:t>Click to edit Master title style</a:t>
            </a:r>
          </a:p>
        </p:txBody>
      </p:sp>
      <p:sp>
        <p:nvSpPr>
          <p:cNvPr id="11267" name="Rectangle 2"/>
          <p:cNvSpPr>
            <a:spLocks noGrp="1" noChangeArrowheads="1"/>
          </p:cNvSpPr>
          <p:nvPr>
            <p:ph type="body" idx="1"/>
          </p:nvPr>
        </p:nvSpPr>
        <p:spPr bwMode="auto">
          <a:xfrm>
            <a:off x="1155700" y="2603500"/>
            <a:ext cx="13931900" cy="5702300"/>
          </a:xfrm>
          <a:prstGeom prst="rect">
            <a:avLst/>
          </a:prstGeom>
          <a:noFill/>
          <a:ln w="12700">
            <a:noFill/>
            <a:miter lim="800000"/>
            <a:headEnd/>
            <a:tailEnd/>
          </a:ln>
        </p:spPr>
        <p:txBody>
          <a:bodyPr vert="horz" wrap="square" lIns="50800" tIns="50800" rIns="50800" bIns="50800" numCol="1" anchor="t" anchorCtr="0" compatLnSpc="1">
            <a:prstTxWarp prst="textNoShape">
              <a:avLst/>
            </a:prstTxWarp>
          </a:bodyPr>
          <a:lstStyle/>
          <a:p>
            <a:pPr lvl="0"/>
            <a:r>
              <a:rPr lang="en-US" smtClean="0">
                <a:sym typeface="Gill Sans" charset="0"/>
              </a:rPr>
              <a:t>Click to edit Master text styles</a:t>
            </a:r>
          </a:p>
          <a:p>
            <a:pPr lvl="1"/>
            <a:r>
              <a:rPr lang="en-US" smtClean="0">
                <a:sym typeface="Gill Sans" charset="0"/>
              </a:rPr>
              <a:t>Second level</a:t>
            </a:r>
          </a:p>
          <a:p>
            <a:pPr lvl="2"/>
            <a:r>
              <a:rPr lang="en-US" smtClean="0">
                <a:sym typeface="Gill Sans" charset="0"/>
              </a:rPr>
              <a:t>Third level</a:t>
            </a:r>
          </a:p>
          <a:p>
            <a:pPr lvl="3"/>
            <a:r>
              <a:rPr lang="en-US" smtClean="0">
                <a:sym typeface="Gill Sans" charset="0"/>
              </a:rPr>
              <a:t>Fourth level</a:t>
            </a:r>
          </a:p>
          <a:p>
            <a:pPr lvl="4"/>
            <a:r>
              <a:rPr lang="en-US" smtClean="0">
                <a:sym typeface="Gill Sans" charset="0"/>
              </a:rPr>
              <a:t>Fifth level</a:t>
            </a:r>
          </a:p>
        </p:txBody>
      </p:sp>
    </p:spTree>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ransition/>
  <p:txStyles>
    <p:titleStyle>
      <a:lvl1pPr algn="ctr" rtl="0" eaLnBrk="0" fontAlgn="base" hangingPunct="0">
        <a:spcBef>
          <a:spcPct val="0"/>
        </a:spcBef>
        <a:spcAft>
          <a:spcPct val="0"/>
        </a:spcAft>
        <a:defRPr sz="7600">
          <a:solidFill>
            <a:schemeClr val="tx1"/>
          </a:solidFill>
          <a:latin typeface="+mj-lt"/>
          <a:ea typeface="+mj-ea"/>
          <a:cs typeface="+mj-cs"/>
          <a:sym typeface="Gill Sans" charset="0"/>
        </a:defRPr>
      </a:lvl1pPr>
      <a:lvl2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9pPr>
    </p:titleStyle>
    <p:bodyStyle>
      <a:lvl1pPr marL="635000" indent="-469900" algn="l" rtl="0" eaLnBrk="0" fontAlgn="base" hangingPunct="0">
        <a:spcBef>
          <a:spcPts val="3500"/>
        </a:spcBef>
        <a:spcAft>
          <a:spcPct val="0"/>
        </a:spcAft>
        <a:buSzPct val="171000"/>
        <a:buFont typeface="Gill Sans" charset="0"/>
        <a:buChar char="•"/>
        <a:defRPr sz="2800">
          <a:solidFill>
            <a:schemeClr val="tx1"/>
          </a:solidFill>
          <a:latin typeface="+mn-lt"/>
          <a:ea typeface="+mn-ea"/>
          <a:cs typeface="+mn-cs"/>
          <a:sym typeface="Gill Sans" charset="0"/>
        </a:defRPr>
      </a:lvl1pPr>
      <a:lvl2pPr marL="927100" indent="-469900" algn="l" rtl="0" eaLnBrk="0" fontAlgn="base" hangingPunct="0">
        <a:spcBef>
          <a:spcPts val="3500"/>
        </a:spcBef>
        <a:spcAft>
          <a:spcPct val="0"/>
        </a:spcAft>
        <a:buSzPct val="171000"/>
        <a:buFont typeface="Gill Sans" charset="0"/>
        <a:buChar char="•"/>
        <a:defRPr sz="2800">
          <a:solidFill>
            <a:schemeClr val="tx1"/>
          </a:solidFill>
          <a:latin typeface="+mn-lt"/>
          <a:ea typeface="+mn-ea"/>
          <a:cs typeface="+mn-cs"/>
          <a:sym typeface="Gill Sans" charset="0"/>
        </a:defRPr>
      </a:lvl2pPr>
      <a:lvl3pPr marL="1219200" indent="-469900" algn="l" rtl="0" eaLnBrk="0" fontAlgn="base" hangingPunct="0">
        <a:spcBef>
          <a:spcPts val="3500"/>
        </a:spcBef>
        <a:spcAft>
          <a:spcPct val="0"/>
        </a:spcAft>
        <a:buSzPct val="171000"/>
        <a:buFont typeface="Gill Sans" charset="0"/>
        <a:buChar char="•"/>
        <a:defRPr sz="2800">
          <a:solidFill>
            <a:schemeClr val="tx1"/>
          </a:solidFill>
          <a:latin typeface="+mn-lt"/>
          <a:ea typeface="+mn-ea"/>
          <a:cs typeface="+mn-cs"/>
          <a:sym typeface="Gill Sans" charset="0"/>
        </a:defRPr>
      </a:lvl3pPr>
      <a:lvl4pPr marL="1524000" indent="-469900" algn="l" rtl="0" eaLnBrk="0" fontAlgn="base" hangingPunct="0">
        <a:spcBef>
          <a:spcPts val="3500"/>
        </a:spcBef>
        <a:spcAft>
          <a:spcPct val="0"/>
        </a:spcAft>
        <a:buSzPct val="171000"/>
        <a:buFont typeface="Gill Sans" charset="0"/>
        <a:buChar char="•"/>
        <a:defRPr sz="2800">
          <a:solidFill>
            <a:schemeClr val="tx1"/>
          </a:solidFill>
          <a:latin typeface="+mn-lt"/>
          <a:ea typeface="+mn-ea"/>
          <a:cs typeface="+mn-cs"/>
          <a:sym typeface="Gill Sans" charset="0"/>
        </a:defRPr>
      </a:lvl4pPr>
      <a:lvl5pPr marL="1816100" indent="-469900" algn="l" rtl="0" eaLnBrk="0" fontAlgn="base" hangingPunct="0">
        <a:spcBef>
          <a:spcPts val="3500"/>
        </a:spcBef>
        <a:spcAft>
          <a:spcPct val="0"/>
        </a:spcAft>
        <a:buSzPct val="171000"/>
        <a:buFont typeface="Gill Sans" charset="0"/>
        <a:buChar char="•"/>
        <a:defRPr sz="2800">
          <a:solidFill>
            <a:schemeClr val="tx1"/>
          </a:solidFill>
          <a:latin typeface="+mn-lt"/>
          <a:ea typeface="+mn-ea"/>
          <a:cs typeface="+mn-cs"/>
          <a:sym typeface="Gill Sans" charset="0"/>
        </a:defRPr>
      </a:lvl5pPr>
      <a:lvl6pPr marL="2273300" indent="-469900" algn="l" rtl="0" fontAlgn="base">
        <a:spcBef>
          <a:spcPts val="3500"/>
        </a:spcBef>
        <a:spcAft>
          <a:spcPct val="0"/>
        </a:spcAft>
        <a:buSzPct val="171000"/>
        <a:buFont typeface="Gill Sans" charset="0"/>
        <a:buChar char="•"/>
        <a:defRPr sz="2800">
          <a:solidFill>
            <a:schemeClr val="tx1"/>
          </a:solidFill>
          <a:latin typeface="+mn-lt"/>
          <a:ea typeface="+mn-ea"/>
          <a:cs typeface="+mn-cs"/>
          <a:sym typeface="Gill Sans" charset="0"/>
        </a:defRPr>
      </a:lvl6pPr>
      <a:lvl7pPr marL="2730500" indent="-469900" algn="l" rtl="0" fontAlgn="base">
        <a:spcBef>
          <a:spcPts val="3500"/>
        </a:spcBef>
        <a:spcAft>
          <a:spcPct val="0"/>
        </a:spcAft>
        <a:buSzPct val="171000"/>
        <a:buFont typeface="Gill Sans" charset="0"/>
        <a:buChar char="•"/>
        <a:defRPr sz="2800">
          <a:solidFill>
            <a:schemeClr val="tx1"/>
          </a:solidFill>
          <a:latin typeface="+mn-lt"/>
          <a:ea typeface="+mn-ea"/>
          <a:cs typeface="+mn-cs"/>
          <a:sym typeface="Gill Sans" charset="0"/>
        </a:defRPr>
      </a:lvl7pPr>
      <a:lvl8pPr marL="3187700" indent="-469900" algn="l" rtl="0" fontAlgn="base">
        <a:spcBef>
          <a:spcPts val="3500"/>
        </a:spcBef>
        <a:spcAft>
          <a:spcPct val="0"/>
        </a:spcAft>
        <a:buSzPct val="171000"/>
        <a:buFont typeface="Gill Sans" charset="0"/>
        <a:buChar char="•"/>
        <a:defRPr sz="2800">
          <a:solidFill>
            <a:schemeClr val="tx1"/>
          </a:solidFill>
          <a:latin typeface="+mn-lt"/>
          <a:ea typeface="+mn-ea"/>
          <a:cs typeface="+mn-cs"/>
          <a:sym typeface="Gill Sans" charset="0"/>
        </a:defRPr>
      </a:lvl8pPr>
      <a:lvl9pPr marL="3644900" indent="-469900" algn="l" rtl="0" fontAlgn="base">
        <a:spcBef>
          <a:spcPts val="3500"/>
        </a:spcBef>
        <a:spcAft>
          <a:spcPct val="0"/>
        </a:spcAft>
        <a:buSzPct val="171000"/>
        <a:buFont typeface="Gill Sans" charset="0"/>
        <a:buChar char="•"/>
        <a:defRPr sz="28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1"/>
          <p:cNvSpPr>
            <a:spLocks noGrp="1" noChangeArrowheads="1"/>
          </p:cNvSpPr>
          <p:nvPr>
            <p:ph type="title"/>
          </p:nvPr>
        </p:nvSpPr>
        <p:spPr bwMode="auto">
          <a:xfrm>
            <a:off x="1155700" y="241300"/>
            <a:ext cx="13931900" cy="2298700"/>
          </a:xfrm>
          <a:prstGeom prst="rect">
            <a:avLst/>
          </a:prstGeom>
          <a:noFill/>
          <a:ln w="12700">
            <a:noFill/>
            <a:miter lim="800000"/>
            <a:headEnd/>
            <a:tailEnd/>
          </a:ln>
        </p:spPr>
        <p:txBody>
          <a:bodyPr vert="horz" wrap="square" lIns="50800" tIns="50800" rIns="50800" bIns="50800" numCol="1" anchor="ctr" anchorCtr="0" compatLnSpc="1">
            <a:prstTxWarp prst="textNoShape">
              <a:avLst/>
            </a:prstTxWarp>
          </a:bodyPr>
          <a:lstStyle/>
          <a:p>
            <a:pPr lvl="0"/>
            <a:r>
              <a:rPr lang="en-US" smtClean="0">
                <a:sym typeface="Gill Sans" charset="0"/>
              </a:rPr>
              <a:t>Click to edit Master title style</a:t>
            </a:r>
          </a:p>
        </p:txBody>
      </p:sp>
      <p:sp>
        <p:nvSpPr>
          <p:cNvPr id="12291" name="Rectangle 2"/>
          <p:cNvSpPr>
            <a:spLocks noGrp="1" noChangeArrowheads="1"/>
          </p:cNvSpPr>
          <p:nvPr>
            <p:ph type="body" idx="1"/>
          </p:nvPr>
        </p:nvSpPr>
        <p:spPr bwMode="auto">
          <a:xfrm>
            <a:off x="8851900" y="2603500"/>
            <a:ext cx="6235700" cy="5702300"/>
          </a:xfrm>
          <a:prstGeom prst="rect">
            <a:avLst/>
          </a:prstGeom>
          <a:noFill/>
          <a:ln w="12700">
            <a:noFill/>
            <a:miter lim="800000"/>
            <a:headEnd/>
            <a:tailEnd/>
          </a:ln>
        </p:spPr>
        <p:txBody>
          <a:bodyPr vert="horz" wrap="square" lIns="50800" tIns="50800" rIns="50800" bIns="50800" numCol="1" anchor="ctr" anchorCtr="0" compatLnSpc="1">
            <a:prstTxWarp prst="textNoShape">
              <a:avLst/>
            </a:prstTxWarp>
          </a:bodyPr>
          <a:lstStyle/>
          <a:p>
            <a:pPr lvl="0"/>
            <a:r>
              <a:rPr lang="en-US" smtClean="0">
                <a:sym typeface="Gill Sans" charset="0"/>
              </a:rPr>
              <a:t>Click to edit Master text styles</a:t>
            </a:r>
          </a:p>
          <a:p>
            <a:pPr lvl="1"/>
            <a:r>
              <a:rPr lang="en-US" smtClean="0">
                <a:sym typeface="Gill Sans" charset="0"/>
              </a:rPr>
              <a:t>Second level</a:t>
            </a:r>
          </a:p>
          <a:p>
            <a:pPr lvl="2"/>
            <a:r>
              <a:rPr lang="en-US" smtClean="0">
                <a:sym typeface="Gill Sans" charset="0"/>
              </a:rPr>
              <a:t>Third level</a:t>
            </a:r>
          </a:p>
          <a:p>
            <a:pPr lvl="3"/>
            <a:r>
              <a:rPr lang="en-US" smtClean="0">
                <a:sym typeface="Gill Sans" charset="0"/>
              </a:rPr>
              <a:t>Fourth level</a:t>
            </a:r>
          </a:p>
          <a:p>
            <a:pPr lvl="4"/>
            <a:r>
              <a:rPr lang="en-US" smtClean="0">
                <a:sym typeface="Gill Sans" charset="0"/>
              </a:rPr>
              <a:t>Fifth level</a:t>
            </a:r>
          </a:p>
        </p:txBody>
      </p:sp>
    </p:spTree>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ransition/>
  <p:txStyles>
    <p:titleStyle>
      <a:lvl1pPr algn="ctr" rtl="0" eaLnBrk="0" fontAlgn="base" hangingPunct="0">
        <a:spcBef>
          <a:spcPct val="0"/>
        </a:spcBef>
        <a:spcAft>
          <a:spcPct val="0"/>
        </a:spcAft>
        <a:defRPr sz="7600">
          <a:solidFill>
            <a:schemeClr val="tx1"/>
          </a:solidFill>
          <a:latin typeface="+mj-lt"/>
          <a:ea typeface="+mj-ea"/>
          <a:cs typeface="+mj-cs"/>
          <a:sym typeface="Gill Sans" charset="0"/>
        </a:defRPr>
      </a:lvl1pPr>
      <a:lvl2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9pPr>
    </p:titleStyle>
    <p:bodyStyle>
      <a:lvl1pPr marL="635000" indent="-469900" algn="l" rtl="0" eaLnBrk="0" fontAlgn="base" hangingPunct="0">
        <a:spcBef>
          <a:spcPts val="4600"/>
        </a:spcBef>
        <a:spcAft>
          <a:spcPct val="0"/>
        </a:spcAft>
        <a:buSzPct val="171000"/>
        <a:buFont typeface="Gill Sans" charset="0"/>
        <a:buChar char="•"/>
        <a:defRPr sz="2800">
          <a:solidFill>
            <a:schemeClr val="tx1"/>
          </a:solidFill>
          <a:latin typeface="+mn-lt"/>
          <a:ea typeface="+mn-ea"/>
          <a:cs typeface="+mn-cs"/>
          <a:sym typeface="Gill Sans" charset="0"/>
        </a:defRPr>
      </a:lvl1pPr>
      <a:lvl2pPr marL="927100" indent="-469900" algn="l" rtl="0" eaLnBrk="0" fontAlgn="base" hangingPunct="0">
        <a:spcBef>
          <a:spcPts val="4600"/>
        </a:spcBef>
        <a:spcAft>
          <a:spcPct val="0"/>
        </a:spcAft>
        <a:buSzPct val="171000"/>
        <a:buFont typeface="Gill Sans" charset="0"/>
        <a:buChar char="•"/>
        <a:defRPr sz="2800">
          <a:solidFill>
            <a:schemeClr val="tx1"/>
          </a:solidFill>
          <a:latin typeface="+mn-lt"/>
          <a:ea typeface="+mn-ea"/>
          <a:cs typeface="+mn-cs"/>
          <a:sym typeface="Gill Sans" charset="0"/>
        </a:defRPr>
      </a:lvl2pPr>
      <a:lvl3pPr marL="1219200" indent="-469900" algn="l" rtl="0" eaLnBrk="0" fontAlgn="base" hangingPunct="0">
        <a:spcBef>
          <a:spcPts val="4600"/>
        </a:spcBef>
        <a:spcAft>
          <a:spcPct val="0"/>
        </a:spcAft>
        <a:buSzPct val="171000"/>
        <a:buFont typeface="Gill Sans" charset="0"/>
        <a:buChar char="•"/>
        <a:defRPr sz="2800">
          <a:solidFill>
            <a:schemeClr val="tx1"/>
          </a:solidFill>
          <a:latin typeface="+mn-lt"/>
          <a:ea typeface="+mn-ea"/>
          <a:cs typeface="+mn-cs"/>
          <a:sym typeface="Gill Sans" charset="0"/>
        </a:defRPr>
      </a:lvl3pPr>
      <a:lvl4pPr marL="1524000" indent="-469900" algn="l" rtl="0" eaLnBrk="0" fontAlgn="base" hangingPunct="0">
        <a:spcBef>
          <a:spcPts val="4600"/>
        </a:spcBef>
        <a:spcAft>
          <a:spcPct val="0"/>
        </a:spcAft>
        <a:buSzPct val="171000"/>
        <a:buFont typeface="Gill Sans" charset="0"/>
        <a:buChar char="•"/>
        <a:defRPr sz="2800">
          <a:solidFill>
            <a:schemeClr val="tx1"/>
          </a:solidFill>
          <a:latin typeface="+mn-lt"/>
          <a:ea typeface="+mn-ea"/>
          <a:cs typeface="+mn-cs"/>
          <a:sym typeface="Gill Sans" charset="0"/>
        </a:defRPr>
      </a:lvl4pPr>
      <a:lvl5pPr marL="1816100" indent="-469900" algn="l" rtl="0" eaLnBrk="0" fontAlgn="base" hangingPunct="0">
        <a:spcBef>
          <a:spcPts val="4600"/>
        </a:spcBef>
        <a:spcAft>
          <a:spcPct val="0"/>
        </a:spcAft>
        <a:buSzPct val="171000"/>
        <a:buFont typeface="Gill Sans" charset="0"/>
        <a:buChar char="•"/>
        <a:defRPr sz="2800">
          <a:solidFill>
            <a:schemeClr val="tx1"/>
          </a:solidFill>
          <a:latin typeface="+mn-lt"/>
          <a:ea typeface="+mn-ea"/>
          <a:cs typeface="+mn-cs"/>
          <a:sym typeface="Gill Sans" charset="0"/>
        </a:defRPr>
      </a:lvl5pPr>
      <a:lvl6pPr marL="2273300" indent="-469900" algn="l" rtl="0" fontAlgn="base">
        <a:spcBef>
          <a:spcPts val="4600"/>
        </a:spcBef>
        <a:spcAft>
          <a:spcPct val="0"/>
        </a:spcAft>
        <a:buSzPct val="171000"/>
        <a:buFont typeface="Gill Sans" charset="0"/>
        <a:buChar char="•"/>
        <a:defRPr sz="2800">
          <a:solidFill>
            <a:schemeClr val="tx1"/>
          </a:solidFill>
          <a:latin typeface="+mn-lt"/>
          <a:ea typeface="+mn-ea"/>
          <a:cs typeface="+mn-cs"/>
          <a:sym typeface="Gill Sans" charset="0"/>
        </a:defRPr>
      </a:lvl6pPr>
      <a:lvl7pPr marL="2730500" indent="-469900" algn="l" rtl="0" fontAlgn="base">
        <a:spcBef>
          <a:spcPts val="4600"/>
        </a:spcBef>
        <a:spcAft>
          <a:spcPct val="0"/>
        </a:spcAft>
        <a:buSzPct val="171000"/>
        <a:buFont typeface="Gill Sans" charset="0"/>
        <a:buChar char="•"/>
        <a:defRPr sz="2800">
          <a:solidFill>
            <a:schemeClr val="tx1"/>
          </a:solidFill>
          <a:latin typeface="+mn-lt"/>
          <a:ea typeface="+mn-ea"/>
          <a:cs typeface="+mn-cs"/>
          <a:sym typeface="Gill Sans" charset="0"/>
        </a:defRPr>
      </a:lvl7pPr>
      <a:lvl8pPr marL="3187700" indent="-469900" algn="l" rtl="0" fontAlgn="base">
        <a:spcBef>
          <a:spcPts val="4600"/>
        </a:spcBef>
        <a:spcAft>
          <a:spcPct val="0"/>
        </a:spcAft>
        <a:buSzPct val="171000"/>
        <a:buFont typeface="Gill Sans" charset="0"/>
        <a:buChar char="•"/>
        <a:defRPr sz="2800">
          <a:solidFill>
            <a:schemeClr val="tx1"/>
          </a:solidFill>
          <a:latin typeface="+mn-lt"/>
          <a:ea typeface="+mn-ea"/>
          <a:cs typeface="+mn-cs"/>
          <a:sym typeface="Gill Sans" charset="0"/>
        </a:defRPr>
      </a:lvl8pPr>
      <a:lvl9pPr marL="3644900" indent="-469900" algn="l" rtl="0" fontAlgn="base">
        <a:spcBef>
          <a:spcPts val="4600"/>
        </a:spcBef>
        <a:spcAft>
          <a:spcPct val="0"/>
        </a:spcAft>
        <a:buSzPct val="171000"/>
        <a:buFont typeface="Gill Sans" charset="0"/>
        <a:buChar char="•"/>
        <a:defRPr sz="28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1"/>
          <p:cNvSpPr>
            <a:spLocks noGrp="1" noChangeArrowheads="1"/>
          </p:cNvSpPr>
          <p:nvPr>
            <p:ph type="body" idx="1"/>
          </p:nvPr>
        </p:nvSpPr>
        <p:spPr bwMode="auto">
          <a:xfrm>
            <a:off x="1155700" y="2603500"/>
            <a:ext cx="6807200" cy="5702300"/>
          </a:xfrm>
          <a:prstGeom prst="rect">
            <a:avLst/>
          </a:prstGeom>
          <a:noFill/>
          <a:ln w="12700">
            <a:noFill/>
            <a:miter lim="800000"/>
            <a:headEnd/>
            <a:tailEnd/>
          </a:ln>
        </p:spPr>
        <p:txBody>
          <a:bodyPr vert="horz" wrap="square" lIns="50800" tIns="50800" rIns="50800" bIns="50800" numCol="1" anchor="ctr" anchorCtr="0" compatLnSpc="1">
            <a:prstTxWarp prst="textNoShape">
              <a:avLst/>
            </a:prstTxWarp>
          </a:bodyPr>
          <a:lstStyle/>
          <a:p>
            <a:pPr lvl="0"/>
            <a:r>
              <a:rPr lang="en-US" smtClean="0">
                <a:sym typeface="Gill Sans" charset="0"/>
              </a:rPr>
              <a:t>Click to edit Master text styles</a:t>
            </a:r>
          </a:p>
          <a:p>
            <a:pPr lvl="1"/>
            <a:r>
              <a:rPr lang="en-US" smtClean="0">
                <a:sym typeface="Gill Sans" charset="0"/>
              </a:rPr>
              <a:t>Second level</a:t>
            </a:r>
          </a:p>
          <a:p>
            <a:pPr lvl="2"/>
            <a:r>
              <a:rPr lang="en-US" smtClean="0">
                <a:sym typeface="Gill Sans" charset="0"/>
              </a:rPr>
              <a:t>Third level</a:t>
            </a:r>
          </a:p>
          <a:p>
            <a:pPr lvl="3"/>
            <a:r>
              <a:rPr lang="en-US" smtClean="0">
                <a:sym typeface="Gill Sans" charset="0"/>
              </a:rPr>
              <a:t>Fourth level</a:t>
            </a:r>
          </a:p>
          <a:p>
            <a:pPr lvl="4"/>
            <a:r>
              <a:rPr lang="en-US" smtClean="0">
                <a:sym typeface="Gill Sans" charset="0"/>
              </a:rPr>
              <a:t>Fifth level</a:t>
            </a:r>
          </a:p>
        </p:txBody>
      </p:sp>
      <p:sp>
        <p:nvSpPr>
          <p:cNvPr id="13315" name="Rectangle 2"/>
          <p:cNvSpPr>
            <a:spLocks noGrp="1" noChangeArrowheads="1"/>
          </p:cNvSpPr>
          <p:nvPr>
            <p:ph type="title"/>
          </p:nvPr>
        </p:nvSpPr>
        <p:spPr bwMode="auto">
          <a:xfrm>
            <a:off x="1155700" y="241300"/>
            <a:ext cx="13931900" cy="2298700"/>
          </a:xfrm>
          <a:prstGeom prst="rect">
            <a:avLst/>
          </a:prstGeom>
          <a:noFill/>
          <a:ln w="12700">
            <a:noFill/>
            <a:miter lim="800000"/>
            <a:headEnd/>
            <a:tailEnd/>
          </a:ln>
        </p:spPr>
        <p:txBody>
          <a:bodyPr vert="horz" wrap="square" lIns="50800" tIns="50800" rIns="50800" bIns="50800" numCol="1" anchor="ctr" anchorCtr="0" compatLnSpc="1">
            <a:prstTxWarp prst="textNoShape">
              <a:avLst/>
            </a:prstTxWarp>
          </a:bodyPr>
          <a:lstStyle/>
          <a:p>
            <a:pPr lvl="0"/>
            <a:r>
              <a:rPr lang="en-US" smtClean="0">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ransition/>
  <p:txStyles>
    <p:titleStyle>
      <a:lvl1pPr algn="ctr" rtl="0" eaLnBrk="0" fontAlgn="base" hangingPunct="0">
        <a:spcBef>
          <a:spcPct val="0"/>
        </a:spcBef>
        <a:spcAft>
          <a:spcPct val="0"/>
        </a:spcAft>
        <a:defRPr sz="7600">
          <a:solidFill>
            <a:schemeClr val="tx1"/>
          </a:solidFill>
          <a:latin typeface="+mj-lt"/>
          <a:ea typeface="+mj-ea"/>
          <a:cs typeface="+mj-cs"/>
          <a:sym typeface="Gill Sans" charset="0"/>
        </a:defRPr>
      </a:lvl1pPr>
      <a:lvl2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9pPr>
    </p:titleStyle>
    <p:bodyStyle>
      <a:lvl1pPr marL="635000" indent="-469900" algn="l" rtl="0" eaLnBrk="0" fontAlgn="base" hangingPunct="0">
        <a:spcBef>
          <a:spcPts val="4600"/>
        </a:spcBef>
        <a:spcAft>
          <a:spcPct val="0"/>
        </a:spcAft>
        <a:buSzPct val="171000"/>
        <a:buFont typeface="Gill Sans" charset="0"/>
        <a:buChar char="•"/>
        <a:defRPr sz="2800">
          <a:solidFill>
            <a:schemeClr val="tx1"/>
          </a:solidFill>
          <a:latin typeface="+mn-lt"/>
          <a:ea typeface="+mn-ea"/>
          <a:cs typeface="+mn-cs"/>
          <a:sym typeface="Gill Sans" charset="0"/>
        </a:defRPr>
      </a:lvl1pPr>
      <a:lvl2pPr marL="927100" indent="-469900" algn="l" rtl="0" eaLnBrk="0" fontAlgn="base" hangingPunct="0">
        <a:spcBef>
          <a:spcPts val="4600"/>
        </a:spcBef>
        <a:spcAft>
          <a:spcPct val="0"/>
        </a:spcAft>
        <a:buSzPct val="171000"/>
        <a:buFont typeface="Gill Sans" charset="0"/>
        <a:buChar char="•"/>
        <a:defRPr sz="2800">
          <a:solidFill>
            <a:schemeClr val="tx1"/>
          </a:solidFill>
          <a:latin typeface="+mn-lt"/>
          <a:ea typeface="+mn-ea"/>
          <a:cs typeface="+mn-cs"/>
          <a:sym typeface="Gill Sans" charset="0"/>
        </a:defRPr>
      </a:lvl2pPr>
      <a:lvl3pPr marL="1219200" indent="-469900" algn="l" rtl="0" eaLnBrk="0" fontAlgn="base" hangingPunct="0">
        <a:spcBef>
          <a:spcPts val="4600"/>
        </a:spcBef>
        <a:spcAft>
          <a:spcPct val="0"/>
        </a:spcAft>
        <a:buSzPct val="171000"/>
        <a:buFont typeface="Gill Sans" charset="0"/>
        <a:buChar char="•"/>
        <a:defRPr sz="2800">
          <a:solidFill>
            <a:schemeClr val="tx1"/>
          </a:solidFill>
          <a:latin typeface="+mn-lt"/>
          <a:ea typeface="+mn-ea"/>
          <a:cs typeface="+mn-cs"/>
          <a:sym typeface="Gill Sans" charset="0"/>
        </a:defRPr>
      </a:lvl3pPr>
      <a:lvl4pPr marL="1524000" indent="-469900" algn="l" rtl="0" eaLnBrk="0" fontAlgn="base" hangingPunct="0">
        <a:spcBef>
          <a:spcPts val="4600"/>
        </a:spcBef>
        <a:spcAft>
          <a:spcPct val="0"/>
        </a:spcAft>
        <a:buSzPct val="171000"/>
        <a:buFont typeface="Gill Sans" charset="0"/>
        <a:buChar char="•"/>
        <a:defRPr sz="2800">
          <a:solidFill>
            <a:schemeClr val="tx1"/>
          </a:solidFill>
          <a:latin typeface="+mn-lt"/>
          <a:ea typeface="+mn-ea"/>
          <a:cs typeface="+mn-cs"/>
          <a:sym typeface="Gill Sans" charset="0"/>
        </a:defRPr>
      </a:lvl4pPr>
      <a:lvl5pPr marL="1816100" indent="-469900" algn="l" rtl="0" eaLnBrk="0" fontAlgn="base" hangingPunct="0">
        <a:spcBef>
          <a:spcPts val="4600"/>
        </a:spcBef>
        <a:spcAft>
          <a:spcPct val="0"/>
        </a:spcAft>
        <a:buSzPct val="171000"/>
        <a:buFont typeface="Gill Sans" charset="0"/>
        <a:buChar char="•"/>
        <a:defRPr sz="2800">
          <a:solidFill>
            <a:schemeClr val="tx1"/>
          </a:solidFill>
          <a:latin typeface="+mn-lt"/>
          <a:ea typeface="+mn-ea"/>
          <a:cs typeface="+mn-cs"/>
          <a:sym typeface="Gill Sans" charset="0"/>
        </a:defRPr>
      </a:lvl5pPr>
      <a:lvl6pPr marL="2273300" indent="-469900" algn="l" rtl="0" fontAlgn="base">
        <a:spcBef>
          <a:spcPts val="4600"/>
        </a:spcBef>
        <a:spcAft>
          <a:spcPct val="0"/>
        </a:spcAft>
        <a:buSzPct val="171000"/>
        <a:buFont typeface="Gill Sans" charset="0"/>
        <a:buChar char="•"/>
        <a:defRPr sz="2800">
          <a:solidFill>
            <a:schemeClr val="tx1"/>
          </a:solidFill>
          <a:latin typeface="+mn-lt"/>
          <a:ea typeface="+mn-ea"/>
          <a:cs typeface="+mn-cs"/>
          <a:sym typeface="Gill Sans" charset="0"/>
        </a:defRPr>
      </a:lvl6pPr>
      <a:lvl7pPr marL="2730500" indent="-469900" algn="l" rtl="0" fontAlgn="base">
        <a:spcBef>
          <a:spcPts val="4600"/>
        </a:spcBef>
        <a:spcAft>
          <a:spcPct val="0"/>
        </a:spcAft>
        <a:buSzPct val="171000"/>
        <a:buFont typeface="Gill Sans" charset="0"/>
        <a:buChar char="•"/>
        <a:defRPr sz="2800">
          <a:solidFill>
            <a:schemeClr val="tx1"/>
          </a:solidFill>
          <a:latin typeface="+mn-lt"/>
          <a:ea typeface="+mn-ea"/>
          <a:cs typeface="+mn-cs"/>
          <a:sym typeface="Gill Sans" charset="0"/>
        </a:defRPr>
      </a:lvl7pPr>
      <a:lvl8pPr marL="3187700" indent="-469900" algn="l" rtl="0" fontAlgn="base">
        <a:spcBef>
          <a:spcPts val="4600"/>
        </a:spcBef>
        <a:spcAft>
          <a:spcPct val="0"/>
        </a:spcAft>
        <a:buSzPct val="171000"/>
        <a:buFont typeface="Gill Sans" charset="0"/>
        <a:buChar char="•"/>
        <a:defRPr sz="2800">
          <a:solidFill>
            <a:schemeClr val="tx1"/>
          </a:solidFill>
          <a:latin typeface="+mn-lt"/>
          <a:ea typeface="+mn-ea"/>
          <a:cs typeface="+mn-cs"/>
          <a:sym typeface="Gill Sans" charset="0"/>
        </a:defRPr>
      </a:lvl8pPr>
      <a:lvl9pPr marL="3644900" indent="-469900" algn="l" rtl="0" fontAlgn="base">
        <a:spcBef>
          <a:spcPts val="4600"/>
        </a:spcBef>
        <a:spcAft>
          <a:spcPct val="0"/>
        </a:spcAft>
        <a:buSzPct val="171000"/>
        <a:buFont typeface="Gill Sans" charset="0"/>
        <a:buChar char="•"/>
        <a:defRPr sz="28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bwMode="auto">
          <a:xfrm>
            <a:off x="1155700" y="1536700"/>
            <a:ext cx="13931900" cy="3086100"/>
          </a:xfrm>
          <a:prstGeom prst="rect">
            <a:avLst/>
          </a:prstGeom>
          <a:noFill/>
          <a:ln w="12700">
            <a:noFill/>
            <a:miter lim="800000"/>
            <a:headEnd/>
            <a:tailEnd/>
          </a:ln>
        </p:spPr>
        <p:txBody>
          <a:bodyPr vert="horz" wrap="square" lIns="50800" tIns="50800" rIns="50800" bIns="50800" numCol="1" anchor="b" anchorCtr="0" compatLnSpc="1">
            <a:prstTxWarp prst="textNoShape">
              <a:avLst/>
            </a:prstTxWarp>
          </a:bodyPr>
          <a:lstStyle/>
          <a:p>
            <a:pPr lvl="0"/>
            <a:r>
              <a:rPr lang="en-US" smtClean="0">
                <a:sym typeface="Gill Sans" charset="0"/>
              </a:rPr>
              <a:t>Click to edit Master title style</a:t>
            </a:r>
          </a:p>
        </p:txBody>
      </p:sp>
      <p:sp>
        <p:nvSpPr>
          <p:cNvPr id="2051" name="Rectangle 2"/>
          <p:cNvSpPr>
            <a:spLocks noGrp="1" noChangeArrowheads="1"/>
          </p:cNvSpPr>
          <p:nvPr>
            <p:ph type="body" idx="1"/>
          </p:nvPr>
        </p:nvSpPr>
        <p:spPr bwMode="auto">
          <a:xfrm>
            <a:off x="1155700" y="4711700"/>
            <a:ext cx="13931900" cy="1054100"/>
          </a:xfrm>
          <a:prstGeom prst="rect">
            <a:avLst/>
          </a:prstGeom>
          <a:noFill/>
          <a:ln w="12700">
            <a:noFill/>
            <a:miter lim="800000"/>
            <a:headEnd/>
            <a:tailEnd/>
          </a:ln>
        </p:spPr>
        <p:txBody>
          <a:bodyPr vert="horz" wrap="square" lIns="50800" tIns="50800" rIns="50800" bIns="50800" numCol="1" anchor="t" anchorCtr="0" compatLnSpc="1">
            <a:prstTxWarp prst="textNoShape">
              <a:avLst/>
            </a:prstTxWarp>
          </a:bodyPr>
          <a:lstStyle/>
          <a:p>
            <a:pPr lvl="0"/>
            <a:r>
              <a:rPr lang="en-US" smtClean="0">
                <a:sym typeface="Gill Sans" charset="0"/>
              </a:rPr>
              <a:t>Click to edit Master text styles</a:t>
            </a:r>
          </a:p>
          <a:p>
            <a:pPr lvl="1"/>
            <a:r>
              <a:rPr lang="en-US" smtClean="0">
                <a:sym typeface="Gill Sans" charset="0"/>
              </a:rPr>
              <a:t>Second level</a:t>
            </a:r>
          </a:p>
          <a:p>
            <a:pPr lvl="2"/>
            <a:r>
              <a:rPr lang="en-US" smtClean="0">
                <a:sym typeface="Gill Sans" charset="0"/>
              </a:rPr>
              <a:t>Third level</a:t>
            </a:r>
          </a:p>
          <a:p>
            <a:pPr lvl="3"/>
            <a:r>
              <a:rPr lang="en-US" smtClean="0">
                <a:sym typeface="Gill Sans" charset="0"/>
              </a:rPr>
              <a:t>Fourth level</a:t>
            </a:r>
          </a:p>
          <a:p>
            <a:pPr lvl="4"/>
            <a:r>
              <a:rPr lang="en-US" smtClean="0">
                <a:sym typeface="Gill Sans" charset="0"/>
              </a:rPr>
              <a:t>Fifth level</a:t>
            </a: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txStyles>
    <p:titleStyle>
      <a:lvl1pPr algn="ctr" rtl="0" eaLnBrk="0" fontAlgn="base" hangingPunct="0">
        <a:spcBef>
          <a:spcPct val="0"/>
        </a:spcBef>
        <a:spcAft>
          <a:spcPct val="0"/>
        </a:spcAft>
        <a:defRPr sz="7600">
          <a:solidFill>
            <a:schemeClr val="tx1"/>
          </a:solidFill>
          <a:latin typeface="+mj-lt"/>
          <a:ea typeface="+mj-ea"/>
          <a:cs typeface="+mj-cs"/>
          <a:sym typeface="Gill Sans" charset="0"/>
        </a:defRPr>
      </a:lvl1pPr>
      <a:lvl2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9pPr>
    </p:titleStyle>
    <p:bodyStyle>
      <a:lvl1pPr marL="342900" indent="-342900" algn="ctr" rtl="0" eaLnBrk="0" fontAlgn="base" hangingPunct="0">
        <a:spcBef>
          <a:spcPct val="0"/>
        </a:spcBef>
        <a:spcAft>
          <a:spcPct val="0"/>
        </a:spcAft>
        <a:buChar char="•"/>
        <a:defRPr sz="32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buChar char="–"/>
        <a:defRPr sz="32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buChar char="•"/>
        <a:defRPr sz="32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buChar char="–"/>
        <a:defRPr sz="32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buChar char="»"/>
        <a:defRPr sz="3200">
          <a:solidFill>
            <a:schemeClr val="tx1"/>
          </a:solidFill>
          <a:latin typeface="+mn-lt"/>
          <a:ea typeface="+mn-ea"/>
          <a:cs typeface="+mn-cs"/>
          <a:sym typeface="Gill Sans" charset="0"/>
        </a:defRPr>
      </a:lvl5pPr>
      <a:lvl6pPr marL="457200" algn="ctr" rtl="0" fontAlgn="base">
        <a:spcBef>
          <a:spcPct val="0"/>
        </a:spcBef>
        <a:spcAft>
          <a:spcPct val="0"/>
        </a:spcAft>
        <a:defRPr sz="3200">
          <a:solidFill>
            <a:schemeClr val="tx1"/>
          </a:solidFill>
          <a:latin typeface="+mn-lt"/>
          <a:ea typeface="+mn-ea"/>
          <a:cs typeface="+mn-cs"/>
          <a:sym typeface="Gill Sans" charset="0"/>
        </a:defRPr>
      </a:lvl6pPr>
      <a:lvl7pPr marL="914400" algn="ctr" rtl="0" fontAlgn="base">
        <a:spcBef>
          <a:spcPct val="0"/>
        </a:spcBef>
        <a:spcAft>
          <a:spcPct val="0"/>
        </a:spcAft>
        <a:defRPr sz="3200">
          <a:solidFill>
            <a:schemeClr val="tx1"/>
          </a:solidFill>
          <a:latin typeface="+mn-lt"/>
          <a:ea typeface="+mn-ea"/>
          <a:cs typeface="+mn-cs"/>
          <a:sym typeface="Gill Sans" charset="0"/>
        </a:defRPr>
      </a:lvl7pPr>
      <a:lvl8pPr marL="1371600" algn="ctr" rtl="0" fontAlgn="base">
        <a:spcBef>
          <a:spcPct val="0"/>
        </a:spcBef>
        <a:spcAft>
          <a:spcPct val="0"/>
        </a:spcAft>
        <a:defRPr sz="3200">
          <a:solidFill>
            <a:schemeClr val="tx1"/>
          </a:solidFill>
          <a:latin typeface="+mn-lt"/>
          <a:ea typeface="+mn-ea"/>
          <a:cs typeface="+mn-cs"/>
          <a:sym typeface="Gill Sans" charset="0"/>
        </a:defRPr>
      </a:lvl8pPr>
      <a:lvl9pPr marL="1828800" algn="ctr" rtl="0" fontAlgn="base">
        <a:spcBef>
          <a:spcPct val="0"/>
        </a:spcBef>
        <a:spcAft>
          <a:spcPct val="0"/>
        </a:spcAft>
        <a:defRPr sz="3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1"/>
          <p:cNvSpPr>
            <a:spLocks noGrp="1" noChangeArrowheads="1"/>
          </p:cNvSpPr>
          <p:nvPr>
            <p:ph type="title"/>
          </p:nvPr>
        </p:nvSpPr>
        <p:spPr bwMode="auto">
          <a:xfrm>
            <a:off x="1155700" y="2781300"/>
            <a:ext cx="13931900" cy="3568700"/>
          </a:xfrm>
          <a:prstGeom prst="rect">
            <a:avLst/>
          </a:prstGeom>
          <a:noFill/>
          <a:ln w="12700">
            <a:noFill/>
            <a:miter lim="800000"/>
            <a:headEnd/>
            <a:tailEnd/>
          </a:ln>
        </p:spPr>
        <p:txBody>
          <a:bodyPr vert="horz" wrap="square" lIns="50800" tIns="50800" rIns="50800" bIns="50800" numCol="1" anchor="ctr" anchorCtr="0" compatLnSpc="1">
            <a:prstTxWarp prst="textNoShape">
              <a:avLst/>
            </a:prstTxWarp>
          </a:bodyPr>
          <a:lstStyle/>
          <a:p>
            <a:pPr lvl="0"/>
            <a:r>
              <a:rPr lang="en-US" smtClean="0">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ransition/>
  <p:txStyles>
    <p:titleStyle>
      <a:lvl1pPr algn="ctr" rtl="0" eaLnBrk="0" fontAlgn="base" hangingPunct="0">
        <a:spcBef>
          <a:spcPct val="0"/>
        </a:spcBef>
        <a:spcAft>
          <a:spcPct val="0"/>
        </a:spcAft>
        <a:defRPr sz="7600">
          <a:solidFill>
            <a:schemeClr val="tx1"/>
          </a:solidFill>
          <a:latin typeface="+mj-lt"/>
          <a:ea typeface="+mj-ea"/>
          <a:cs typeface="+mj-cs"/>
          <a:sym typeface="Gill Sans" charset="0"/>
        </a:defRPr>
      </a:lvl1pPr>
      <a:lvl2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9pPr>
    </p:titleStyle>
    <p:bodyStyle>
      <a:lvl1pPr marL="342900" indent="-342900" algn="ctr" rtl="0" eaLnBrk="0" fontAlgn="base" hangingPunct="0">
        <a:spcBef>
          <a:spcPct val="0"/>
        </a:spcBef>
        <a:spcAft>
          <a:spcPct val="0"/>
        </a:spcAft>
        <a:buChar char="•"/>
        <a:defRPr sz="32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buChar char="–"/>
        <a:defRPr sz="32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buChar char="•"/>
        <a:defRPr sz="32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buChar char="–"/>
        <a:defRPr sz="32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buChar char="»"/>
        <a:defRPr sz="3200">
          <a:solidFill>
            <a:schemeClr val="tx1"/>
          </a:solidFill>
          <a:latin typeface="+mn-lt"/>
          <a:ea typeface="+mn-ea"/>
          <a:cs typeface="+mn-cs"/>
          <a:sym typeface="Gill Sans" charset="0"/>
        </a:defRPr>
      </a:lvl5pPr>
      <a:lvl6pPr marL="457200" algn="ctr" rtl="0" fontAlgn="base">
        <a:spcBef>
          <a:spcPct val="0"/>
        </a:spcBef>
        <a:spcAft>
          <a:spcPct val="0"/>
        </a:spcAft>
        <a:defRPr sz="3200">
          <a:solidFill>
            <a:schemeClr val="tx1"/>
          </a:solidFill>
          <a:latin typeface="+mn-lt"/>
          <a:ea typeface="+mn-ea"/>
          <a:cs typeface="+mn-cs"/>
          <a:sym typeface="Gill Sans" charset="0"/>
        </a:defRPr>
      </a:lvl6pPr>
      <a:lvl7pPr marL="914400" algn="ctr" rtl="0" fontAlgn="base">
        <a:spcBef>
          <a:spcPct val="0"/>
        </a:spcBef>
        <a:spcAft>
          <a:spcPct val="0"/>
        </a:spcAft>
        <a:defRPr sz="3200">
          <a:solidFill>
            <a:schemeClr val="tx1"/>
          </a:solidFill>
          <a:latin typeface="+mn-lt"/>
          <a:ea typeface="+mn-ea"/>
          <a:cs typeface="+mn-cs"/>
          <a:sym typeface="Gill Sans" charset="0"/>
        </a:defRPr>
      </a:lvl7pPr>
      <a:lvl8pPr marL="1371600" algn="ctr" rtl="0" fontAlgn="base">
        <a:spcBef>
          <a:spcPct val="0"/>
        </a:spcBef>
        <a:spcAft>
          <a:spcPct val="0"/>
        </a:spcAft>
        <a:defRPr sz="3200">
          <a:solidFill>
            <a:schemeClr val="tx1"/>
          </a:solidFill>
          <a:latin typeface="+mn-lt"/>
          <a:ea typeface="+mn-ea"/>
          <a:cs typeface="+mn-cs"/>
          <a:sym typeface="Gill Sans" charset="0"/>
        </a:defRPr>
      </a:lvl8pPr>
      <a:lvl9pPr marL="1828800" algn="ctr" rtl="0" fontAlgn="base">
        <a:spcBef>
          <a:spcPct val="0"/>
        </a:spcBef>
        <a:spcAft>
          <a:spcPct val="0"/>
        </a:spcAft>
        <a:defRPr sz="3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1"/>
          <p:cNvSpPr>
            <a:spLocks noGrp="1" noChangeArrowheads="1"/>
          </p:cNvSpPr>
          <p:nvPr>
            <p:ph type="body" idx="1"/>
          </p:nvPr>
        </p:nvSpPr>
        <p:spPr bwMode="auto">
          <a:xfrm>
            <a:off x="1155700" y="1181100"/>
            <a:ext cx="13931900" cy="6769100"/>
          </a:xfrm>
          <a:prstGeom prst="rect">
            <a:avLst/>
          </a:prstGeom>
          <a:noFill/>
          <a:ln w="12700">
            <a:noFill/>
            <a:miter lim="800000"/>
            <a:headEnd/>
            <a:tailEnd/>
          </a:ln>
        </p:spPr>
        <p:txBody>
          <a:bodyPr vert="horz" wrap="square" lIns="50800" tIns="50800" rIns="50800" bIns="50800" numCol="1" anchor="ctr" anchorCtr="0" compatLnSpc="1">
            <a:prstTxWarp prst="textNoShape">
              <a:avLst/>
            </a:prstTxWarp>
          </a:bodyPr>
          <a:lstStyle/>
          <a:p>
            <a:pPr lvl="0"/>
            <a:r>
              <a:rPr lang="en-US" smtClean="0">
                <a:sym typeface="Gill Sans" charset="0"/>
              </a:rPr>
              <a:t>Click to edit Master text styles</a:t>
            </a:r>
          </a:p>
          <a:p>
            <a:pPr lvl="1"/>
            <a:r>
              <a:rPr lang="en-US" smtClean="0">
                <a:sym typeface="Gill Sans" charset="0"/>
              </a:rPr>
              <a:t>Second level</a:t>
            </a:r>
          </a:p>
          <a:p>
            <a:pPr lvl="2"/>
            <a:r>
              <a:rPr lang="en-US" smtClean="0">
                <a:sym typeface="Gill Sans" charset="0"/>
              </a:rPr>
              <a:t>Third level</a:t>
            </a:r>
          </a:p>
          <a:p>
            <a:pPr lvl="3"/>
            <a:r>
              <a:rPr lang="en-US" smtClean="0">
                <a:sym typeface="Gill Sans" charset="0"/>
              </a:rPr>
              <a:t>Fourth level</a:t>
            </a:r>
          </a:p>
          <a:p>
            <a:pPr lvl="4"/>
            <a:r>
              <a:rPr lang="en-US" smtClean="0">
                <a:sym typeface="Gill Sans" charset="0"/>
              </a:rPr>
              <a:t>Fifth level</a:t>
            </a:r>
          </a:p>
        </p:txBody>
      </p:sp>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ransition/>
  <p:txStyles>
    <p:titleStyle>
      <a:lvl1pPr algn="ctr" rtl="0" eaLnBrk="0" fontAlgn="base" hangingPunct="0">
        <a:spcBef>
          <a:spcPct val="0"/>
        </a:spcBef>
        <a:spcAft>
          <a:spcPct val="0"/>
        </a:spcAft>
        <a:defRPr sz="7600">
          <a:solidFill>
            <a:schemeClr val="tx1"/>
          </a:solidFill>
          <a:latin typeface="+mj-lt"/>
          <a:ea typeface="+mj-ea"/>
          <a:cs typeface="+mj-cs"/>
          <a:sym typeface="Gill Sans" charset="0"/>
        </a:defRPr>
      </a:lvl1pPr>
      <a:lvl2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9pPr>
    </p:titleStyle>
    <p:bodyStyle>
      <a:lvl1pPr marL="698500" indent="-533400" algn="l" rtl="0" eaLnBrk="0" fontAlgn="base" hangingPunct="0">
        <a:spcBef>
          <a:spcPts val="4900"/>
        </a:spcBef>
        <a:spcAft>
          <a:spcPct val="0"/>
        </a:spcAft>
        <a:buSzPct val="171000"/>
        <a:buFont typeface="Gill Sans" charset="0"/>
        <a:buChar char="•"/>
        <a:defRPr sz="3600">
          <a:solidFill>
            <a:schemeClr val="tx1"/>
          </a:solidFill>
          <a:latin typeface="+mn-lt"/>
          <a:ea typeface="+mn-ea"/>
          <a:cs typeface="+mn-cs"/>
          <a:sym typeface="Gill Sans" charset="0"/>
        </a:defRPr>
      </a:lvl1pPr>
      <a:lvl2pPr marL="990600" indent="-533400" algn="l" rtl="0" eaLnBrk="0" fontAlgn="base" hangingPunct="0">
        <a:spcBef>
          <a:spcPts val="4900"/>
        </a:spcBef>
        <a:spcAft>
          <a:spcPct val="0"/>
        </a:spcAft>
        <a:buSzPct val="171000"/>
        <a:buFont typeface="Gill Sans" charset="0"/>
        <a:buChar char="•"/>
        <a:defRPr sz="3600">
          <a:solidFill>
            <a:schemeClr val="tx1"/>
          </a:solidFill>
          <a:latin typeface="+mn-lt"/>
          <a:ea typeface="+mn-ea"/>
          <a:cs typeface="+mn-cs"/>
          <a:sym typeface="Gill Sans" charset="0"/>
        </a:defRPr>
      </a:lvl2pPr>
      <a:lvl3pPr marL="1282700" indent="-533400" algn="l" rtl="0" eaLnBrk="0" fontAlgn="base" hangingPunct="0">
        <a:spcBef>
          <a:spcPts val="4900"/>
        </a:spcBef>
        <a:spcAft>
          <a:spcPct val="0"/>
        </a:spcAft>
        <a:buSzPct val="171000"/>
        <a:buFont typeface="Gill Sans" charset="0"/>
        <a:buChar char="•"/>
        <a:defRPr sz="3600">
          <a:solidFill>
            <a:schemeClr val="tx1"/>
          </a:solidFill>
          <a:latin typeface="+mn-lt"/>
          <a:ea typeface="+mn-ea"/>
          <a:cs typeface="+mn-cs"/>
          <a:sym typeface="Gill Sans" charset="0"/>
        </a:defRPr>
      </a:lvl3pPr>
      <a:lvl4pPr marL="1587500" indent="-533400" algn="l" rtl="0" eaLnBrk="0" fontAlgn="base" hangingPunct="0">
        <a:spcBef>
          <a:spcPts val="4900"/>
        </a:spcBef>
        <a:spcAft>
          <a:spcPct val="0"/>
        </a:spcAft>
        <a:buSzPct val="171000"/>
        <a:buFont typeface="Gill Sans" charset="0"/>
        <a:buChar char="•"/>
        <a:defRPr sz="3600">
          <a:solidFill>
            <a:schemeClr val="tx1"/>
          </a:solidFill>
          <a:latin typeface="+mn-lt"/>
          <a:ea typeface="+mn-ea"/>
          <a:cs typeface="+mn-cs"/>
          <a:sym typeface="Gill Sans" charset="0"/>
        </a:defRPr>
      </a:lvl4pPr>
      <a:lvl5pPr marL="1879600" indent="-533400" algn="l" rtl="0" eaLnBrk="0" fontAlgn="base" hangingPunct="0">
        <a:spcBef>
          <a:spcPts val="4900"/>
        </a:spcBef>
        <a:spcAft>
          <a:spcPct val="0"/>
        </a:spcAft>
        <a:buSzPct val="171000"/>
        <a:buFont typeface="Gill Sans" charset="0"/>
        <a:buChar char="•"/>
        <a:defRPr sz="3600">
          <a:solidFill>
            <a:schemeClr val="tx1"/>
          </a:solidFill>
          <a:latin typeface="+mn-lt"/>
          <a:ea typeface="+mn-ea"/>
          <a:cs typeface="+mn-cs"/>
          <a:sym typeface="Gill Sans" charset="0"/>
        </a:defRPr>
      </a:lvl5pPr>
      <a:lvl6pPr marL="2336800" indent="-533400" algn="l" rtl="0" fontAlgn="base">
        <a:spcBef>
          <a:spcPts val="4900"/>
        </a:spcBef>
        <a:spcAft>
          <a:spcPct val="0"/>
        </a:spcAft>
        <a:buSzPct val="171000"/>
        <a:buFont typeface="Gill Sans" charset="0"/>
        <a:buChar char="•"/>
        <a:defRPr sz="3600">
          <a:solidFill>
            <a:schemeClr val="tx1"/>
          </a:solidFill>
          <a:latin typeface="+mn-lt"/>
          <a:ea typeface="+mn-ea"/>
          <a:cs typeface="+mn-cs"/>
          <a:sym typeface="Gill Sans" charset="0"/>
        </a:defRPr>
      </a:lvl6pPr>
      <a:lvl7pPr marL="2794000" indent="-533400" algn="l" rtl="0" fontAlgn="base">
        <a:spcBef>
          <a:spcPts val="4900"/>
        </a:spcBef>
        <a:spcAft>
          <a:spcPct val="0"/>
        </a:spcAft>
        <a:buSzPct val="171000"/>
        <a:buFont typeface="Gill Sans" charset="0"/>
        <a:buChar char="•"/>
        <a:defRPr sz="3600">
          <a:solidFill>
            <a:schemeClr val="tx1"/>
          </a:solidFill>
          <a:latin typeface="+mn-lt"/>
          <a:ea typeface="+mn-ea"/>
          <a:cs typeface="+mn-cs"/>
          <a:sym typeface="Gill Sans" charset="0"/>
        </a:defRPr>
      </a:lvl7pPr>
      <a:lvl8pPr marL="3251200" indent="-533400" algn="l" rtl="0" fontAlgn="base">
        <a:spcBef>
          <a:spcPts val="4900"/>
        </a:spcBef>
        <a:spcAft>
          <a:spcPct val="0"/>
        </a:spcAft>
        <a:buSzPct val="171000"/>
        <a:buFont typeface="Gill Sans" charset="0"/>
        <a:buChar char="•"/>
        <a:defRPr sz="3600">
          <a:solidFill>
            <a:schemeClr val="tx1"/>
          </a:solidFill>
          <a:latin typeface="+mn-lt"/>
          <a:ea typeface="+mn-ea"/>
          <a:cs typeface="+mn-cs"/>
          <a:sym typeface="Gill Sans" charset="0"/>
        </a:defRPr>
      </a:lvl8pPr>
      <a:lvl9pPr marL="3708400" indent="-533400" algn="l" rtl="0" fontAlgn="base">
        <a:spcBef>
          <a:spcPts val="4900"/>
        </a:spcBef>
        <a:spcAft>
          <a:spcPct val="0"/>
        </a:spcAft>
        <a:buSzPct val="171000"/>
        <a:buFont typeface="Gill Sans" charset="0"/>
        <a:buChar char="•"/>
        <a:defRPr sz="36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1"/>
          <p:cNvSpPr>
            <a:spLocks noGrp="1" noChangeArrowheads="1"/>
          </p:cNvSpPr>
          <p:nvPr>
            <p:ph type="title"/>
          </p:nvPr>
        </p:nvSpPr>
        <p:spPr bwMode="auto">
          <a:xfrm>
            <a:off x="1155700" y="6908800"/>
            <a:ext cx="13931900" cy="1587500"/>
          </a:xfrm>
          <a:prstGeom prst="rect">
            <a:avLst/>
          </a:prstGeom>
          <a:noFill/>
          <a:ln w="12700">
            <a:noFill/>
            <a:miter lim="800000"/>
            <a:headEnd/>
            <a:tailEnd/>
          </a:ln>
        </p:spPr>
        <p:txBody>
          <a:bodyPr vert="horz" wrap="square" lIns="50800" tIns="50800" rIns="50800" bIns="50800" numCol="1" anchor="ctr" anchorCtr="0" compatLnSpc="1">
            <a:prstTxWarp prst="textNoShape">
              <a:avLst/>
            </a:prstTxWarp>
          </a:bodyPr>
          <a:lstStyle/>
          <a:p>
            <a:pPr lvl="0"/>
            <a:r>
              <a:rPr lang="en-US" smtClean="0">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ransition/>
  <p:txStyles>
    <p:titleStyle>
      <a:lvl1pPr algn="ctr" rtl="0" eaLnBrk="0" fontAlgn="base" hangingPunct="0">
        <a:spcBef>
          <a:spcPct val="0"/>
        </a:spcBef>
        <a:spcAft>
          <a:spcPct val="0"/>
        </a:spcAft>
        <a:defRPr sz="7600">
          <a:solidFill>
            <a:schemeClr val="tx1"/>
          </a:solidFill>
          <a:latin typeface="+mj-lt"/>
          <a:ea typeface="+mj-ea"/>
          <a:cs typeface="+mj-cs"/>
          <a:sym typeface="Gill Sans" charset="0"/>
        </a:defRPr>
      </a:lvl1pPr>
      <a:lvl2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9pPr>
    </p:titleStyle>
    <p:bodyStyle>
      <a:lvl1pPr marL="342900" indent="-342900" algn="ctr" rtl="0" eaLnBrk="0" fontAlgn="base" hangingPunct="0">
        <a:spcBef>
          <a:spcPct val="0"/>
        </a:spcBef>
        <a:spcAft>
          <a:spcPct val="0"/>
        </a:spcAft>
        <a:buChar char="•"/>
        <a:defRPr sz="32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buChar char="–"/>
        <a:defRPr sz="32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buChar char="•"/>
        <a:defRPr sz="32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buChar char="–"/>
        <a:defRPr sz="32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buChar char="»"/>
        <a:defRPr sz="3200">
          <a:solidFill>
            <a:schemeClr val="tx1"/>
          </a:solidFill>
          <a:latin typeface="+mn-lt"/>
          <a:ea typeface="+mn-ea"/>
          <a:cs typeface="+mn-cs"/>
          <a:sym typeface="Gill Sans" charset="0"/>
        </a:defRPr>
      </a:lvl5pPr>
      <a:lvl6pPr marL="457200" algn="ctr" rtl="0" fontAlgn="base">
        <a:spcBef>
          <a:spcPct val="0"/>
        </a:spcBef>
        <a:spcAft>
          <a:spcPct val="0"/>
        </a:spcAft>
        <a:defRPr sz="3200">
          <a:solidFill>
            <a:schemeClr val="tx1"/>
          </a:solidFill>
          <a:latin typeface="+mn-lt"/>
          <a:ea typeface="+mn-ea"/>
          <a:cs typeface="+mn-cs"/>
          <a:sym typeface="Gill Sans" charset="0"/>
        </a:defRPr>
      </a:lvl6pPr>
      <a:lvl7pPr marL="914400" algn="ctr" rtl="0" fontAlgn="base">
        <a:spcBef>
          <a:spcPct val="0"/>
        </a:spcBef>
        <a:spcAft>
          <a:spcPct val="0"/>
        </a:spcAft>
        <a:defRPr sz="3200">
          <a:solidFill>
            <a:schemeClr val="tx1"/>
          </a:solidFill>
          <a:latin typeface="+mn-lt"/>
          <a:ea typeface="+mn-ea"/>
          <a:cs typeface="+mn-cs"/>
          <a:sym typeface="Gill Sans" charset="0"/>
        </a:defRPr>
      </a:lvl7pPr>
      <a:lvl8pPr marL="1371600" algn="ctr" rtl="0" fontAlgn="base">
        <a:spcBef>
          <a:spcPct val="0"/>
        </a:spcBef>
        <a:spcAft>
          <a:spcPct val="0"/>
        </a:spcAft>
        <a:defRPr sz="3200">
          <a:solidFill>
            <a:schemeClr val="tx1"/>
          </a:solidFill>
          <a:latin typeface="+mn-lt"/>
          <a:ea typeface="+mn-ea"/>
          <a:cs typeface="+mn-cs"/>
          <a:sym typeface="Gill Sans" charset="0"/>
        </a:defRPr>
      </a:lvl8pPr>
      <a:lvl9pPr marL="1828800" algn="ctr" rtl="0" fontAlgn="base">
        <a:spcBef>
          <a:spcPct val="0"/>
        </a:spcBef>
        <a:spcAft>
          <a:spcPct val="0"/>
        </a:spcAft>
        <a:defRPr sz="3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1"/>
          <p:cNvSpPr>
            <a:spLocks noGrp="1" noChangeArrowheads="1"/>
          </p:cNvSpPr>
          <p:nvPr>
            <p:ph type="title"/>
          </p:nvPr>
        </p:nvSpPr>
        <p:spPr bwMode="auto">
          <a:xfrm>
            <a:off x="1155700" y="6908800"/>
            <a:ext cx="13931900" cy="1587500"/>
          </a:xfrm>
          <a:prstGeom prst="rect">
            <a:avLst/>
          </a:prstGeom>
          <a:noFill/>
          <a:ln w="12700">
            <a:noFill/>
            <a:miter lim="800000"/>
            <a:headEnd/>
            <a:tailEnd/>
          </a:ln>
        </p:spPr>
        <p:txBody>
          <a:bodyPr vert="horz" wrap="square" lIns="50800" tIns="50800" rIns="50800" bIns="50800" numCol="1" anchor="ctr" anchorCtr="0" compatLnSpc="1">
            <a:prstTxWarp prst="textNoShape">
              <a:avLst/>
            </a:prstTxWarp>
          </a:bodyPr>
          <a:lstStyle/>
          <a:p>
            <a:pPr lvl="0"/>
            <a:r>
              <a:rPr lang="en-US" smtClean="0">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ransition/>
  <p:txStyles>
    <p:titleStyle>
      <a:lvl1pPr algn="ctr" rtl="0" eaLnBrk="0" fontAlgn="base" hangingPunct="0">
        <a:spcBef>
          <a:spcPct val="0"/>
        </a:spcBef>
        <a:spcAft>
          <a:spcPct val="0"/>
        </a:spcAft>
        <a:defRPr sz="7600">
          <a:solidFill>
            <a:schemeClr val="tx1"/>
          </a:solidFill>
          <a:latin typeface="+mj-lt"/>
          <a:ea typeface="+mj-ea"/>
          <a:cs typeface="+mj-cs"/>
          <a:sym typeface="Gill Sans" charset="0"/>
        </a:defRPr>
      </a:lvl1pPr>
      <a:lvl2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9pPr>
    </p:titleStyle>
    <p:bodyStyle>
      <a:lvl1pPr marL="342900" indent="-342900" algn="ctr" rtl="0" eaLnBrk="0" fontAlgn="base" hangingPunct="0">
        <a:spcBef>
          <a:spcPct val="0"/>
        </a:spcBef>
        <a:spcAft>
          <a:spcPct val="0"/>
        </a:spcAft>
        <a:buChar char="•"/>
        <a:defRPr sz="32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buChar char="–"/>
        <a:defRPr sz="32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buChar char="•"/>
        <a:defRPr sz="32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buChar char="–"/>
        <a:defRPr sz="32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buChar char="»"/>
        <a:defRPr sz="3200">
          <a:solidFill>
            <a:schemeClr val="tx1"/>
          </a:solidFill>
          <a:latin typeface="+mn-lt"/>
          <a:ea typeface="+mn-ea"/>
          <a:cs typeface="+mn-cs"/>
          <a:sym typeface="Gill Sans" charset="0"/>
        </a:defRPr>
      </a:lvl5pPr>
      <a:lvl6pPr marL="457200" algn="ctr" rtl="0" fontAlgn="base">
        <a:spcBef>
          <a:spcPct val="0"/>
        </a:spcBef>
        <a:spcAft>
          <a:spcPct val="0"/>
        </a:spcAft>
        <a:defRPr sz="3200">
          <a:solidFill>
            <a:schemeClr val="tx1"/>
          </a:solidFill>
          <a:latin typeface="+mn-lt"/>
          <a:ea typeface="+mn-ea"/>
          <a:cs typeface="+mn-cs"/>
          <a:sym typeface="Gill Sans" charset="0"/>
        </a:defRPr>
      </a:lvl6pPr>
      <a:lvl7pPr marL="914400" algn="ctr" rtl="0" fontAlgn="base">
        <a:spcBef>
          <a:spcPct val="0"/>
        </a:spcBef>
        <a:spcAft>
          <a:spcPct val="0"/>
        </a:spcAft>
        <a:defRPr sz="3200">
          <a:solidFill>
            <a:schemeClr val="tx1"/>
          </a:solidFill>
          <a:latin typeface="+mn-lt"/>
          <a:ea typeface="+mn-ea"/>
          <a:cs typeface="+mn-cs"/>
          <a:sym typeface="Gill Sans" charset="0"/>
        </a:defRPr>
      </a:lvl7pPr>
      <a:lvl8pPr marL="1371600" algn="ctr" rtl="0" fontAlgn="base">
        <a:spcBef>
          <a:spcPct val="0"/>
        </a:spcBef>
        <a:spcAft>
          <a:spcPct val="0"/>
        </a:spcAft>
        <a:defRPr sz="3200">
          <a:solidFill>
            <a:schemeClr val="tx1"/>
          </a:solidFill>
          <a:latin typeface="+mn-lt"/>
          <a:ea typeface="+mn-ea"/>
          <a:cs typeface="+mn-cs"/>
          <a:sym typeface="Gill Sans" charset="0"/>
        </a:defRPr>
      </a:lvl8pPr>
      <a:lvl9pPr marL="1828800" algn="ctr" rtl="0" fontAlgn="base">
        <a:spcBef>
          <a:spcPct val="0"/>
        </a:spcBef>
        <a:spcAft>
          <a:spcPct val="0"/>
        </a:spcAft>
        <a:defRPr sz="3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1"/>
          <p:cNvSpPr>
            <a:spLocks noGrp="1" noChangeArrowheads="1"/>
          </p:cNvSpPr>
          <p:nvPr>
            <p:ph type="title"/>
          </p:nvPr>
        </p:nvSpPr>
        <p:spPr bwMode="auto">
          <a:xfrm>
            <a:off x="1155700" y="1435100"/>
            <a:ext cx="8369300" cy="3086100"/>
          </a:xfrm>
          <a:prstGeom prst="rect">
            <a:avLst/>
          </a:prstGeom>
          <a:noFill/>
          <a:ln w="12700">
            <a:noFill/>
            <a:miter lim="800000"/>
            <a:headEnd/>
            <a:tailEnd/>
          </a:ln>
        </p:spPr>
        <p:txBody>
          <a:bodyPr vert="horz" wrap="square" lIns="50800" tIns="50800" rIns="50800" bIns="50800" numCol="1" anchor="b" anchorCtr="0" compatLnSpc="1">
            <a:prstTxWarp prst="textNoShape">
              <a:avLst/>
            </a:prstTxWarp>
          </a:bodyPr>
          <a:lstStyle/>
          <a:p>
            <a:pPr lvl="0"/>
            <a:r>
              <a:rPr lang="en-US" smtClean="0">
                <a:sym typeface="Gill Sans" charset="0"/>
              </a:rPr>
              <a:t>Click to edit Master title style</a:t>
            </a:r>
          </a:p>
        </p:txBody>
      </p:sp>
      <p:sp>
        <p:nvSpPr>
          <p:cNvPr id="7171" name="Rectangle 2"/>
          <p:cNvSpPr>
            <a:spLocks noGrp="1" noChangeArrowheads="1"/>
          </p:cNvSpPr>
          <p:nvPr>
            <p:ph type="body" idx="1"/>
          </p:nvPr>
        </p:nvSpPr>
        <p:spPr bwMode="auto">
          <a:xfrm>
            <a:off x="1155700" y="4597400"/>
            <a:ext cx="8369300" cy="3086100"/>
          </a:xfrm>
          <a:prstGeom prst="rect">
            <a:avLst/>
          </a:prstGeom>
          <a:noFill/>
          <a:ln w="12700">
            <a:noFill/>
            <a:miter lim="800000"/>
            <a:headEnd/>
            <a:tailEnd/>
          </a:ln>
        </p:spPr>
        <p:txBody>
          <a:bodyPr vert="horz" wrap="square" lIns="50800" tIns="50800" rIns="50800" bIns="50800" numCol="1" anchor="t" anchorCtr="0" compatLnSpc="1">
            <a:prstTxWarp prst="textNoShape">
              <a:avLst/>
            </a:prstTxWarp>
          </a:bodyPr>
          <a:lstStyle/>
          <a:p>
            <a:pPr lvl="0"/>
            <a:r>
              <a:rPr lang="en-US" smtClean="0">
                <a:sym typeface="Gill Sans" charset="0"/>
              </a:rPr>
              <a:t>Click to edit Master text styles</a:t>
            </a:r>
          </a:p>
          <a:p>
            <a:pPr lvl="1"/>
            <a:r>
              <a:rPr lang="en-US" smtClean="0">
                <a:sym typeface="Gill Sans" charset="0"/>
              </a:rPr>
              <a:t>Second level</a:t>
            </a:r>
          </a:p>
          <a:p>
            <a:pPr lvl="2"/>
            <a:r>
              <a:rPr lang="en-US" smtClean="0">
                <a:sym typeface="Gill Sans" charset="0"/>
              </a:rPr>
              <a:t>Third level</a:t>
            </a:r>
          </a:p>
          <a:p>
            <a:pPr lvl="3"/>
            <a:r>
              <a:rPr lang="en-US" smtClean="0">
                <a:sym typeface="Gill Sans" charset="0"/>
              </a:rPr>
              <a:t>Fourth level</a:t>
            </a:r>
          </a:p>
          <a:p>
            <a:pPr lvl="4"/>
            <a:r>
              <a:rPr lang="en-US" smtClean="0">
                <a:sym typeface="Gill Sans" charset="0"/>
              </a:rPr>
              <a:t>Fifth level</a:t>
            </a:r>
          </a:p>
        </p:txBody>
      </p:sp>
    </p:spTree>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charset="0"/>
        </a:defRPr>
      </a:lvl1pPr>
      <a:lvl2pPr algn="ctr" rtl="0" eaLnBrk="0" fontAlgn="base" hangingPunct="0">
        <a:spcBef>
          <a:spcPct val="0"/>
        </a:spcBef>
        <a:spcAft>
          <a:spcPct val="0"/>
        </a:spcAft>
        <a:defRPr sz="64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64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64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6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6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6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6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6400">
          <a:solidFill>
            <a:schemeClr val="tx1"/>
          </a:solidFill>
          <a:latin typeface="Gill Sans" charset="0"/>
          <a:ea typeface="ヒラギノ角ゴ ProN W3" charset="0"/>
          <a:cs typeface="ヒラギノ角ゴ ProN W3" charset="0"/>
          <a:sym typeface="Gill Sans" charset="0"/>
        </a:defRPr>
      </a:lvl9pPr>
    </p:titleStyle>
    <p:bodyStyle>
      <a:lvl1pPr marL="342900" indent="-342900" algn="ctr" rtl="0" eaLnBrk="0" fontAlgn="base" hangingPunct="0">
        <a:spcBef>
          <a:spcPct val="0"/>
        </a:spcBef>
        <a:spcAft>
          <a:spcPct val="0"/>
        </a:spcAft>
        <a:buChar char="•"/>
        <a:defRPr sz="30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buChar char="–"/>
        <a:defRPr sz="30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buChar char="•"/>
        <a:defRPr sz="30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buChar char="–"/>
        <a:defRPr sz="30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buChar char="»"/>
        <a:defRPr sz="3000">
          <a:solidFill>
            <a:schemeClr val="tx1"/>
          </a:solidFill>
          <a:latin typeface="+mn-lt"/>
          <a:ea typeface="+mn-ea"/>
          <a:cs typeface="+mn-cs"/>
          <a:sym typeface="Gill Sans" charset="0"/>
        </a:defRPr>
      </a:lvl5pPr>
      <a:lvl6pPr marL="457200" algn="ctr" rtl="0" fontAlgn="base">
        <a:spcBef>
          <a:spcPct val="0"/>
        </a:spcBef>
        <a:spcAft>
          <a:spcPct val="0"/>
        </a:spcAft>
        <a:defRPr sz="3000">
          <a:solidFill>
            <a:schemeClr val="tx1"/>
          </a:solidFill>
          <a:latin typeface="+mn-lt"/>
          <a:ea typeface="+mn-ea"/>
          <a:cs typeface="+mn-cs"/>
          <a:sym typeface="Gill Sans" charset="0"/>
        </a:defRPr>
      </a:lvl6pPr>
      <a:lvl7pPr marL="914400" algn="ctr" rtl="0" fontAlgn="base">
        <a:spcBef>
          <a:spcPct val="0"/>
        </a:spcBef>
        <a:spcAft>
          <a:spcPct val="0"/>
        </a:spcAft>
        <a:defRPr sz="3000">
          <a:solidFill>
            <a:schemeClr val="tx1"/>
          </a:solidFill>
          <a:latin typeface="+mn-lt"/>
          <a:ea typeface="+mn-ea"/>
          <a:cs typeface="+mn-cs"/>
          <a:sym typeface="Gill Sans" charset="0"/>
        </a:defRPr>
      </a:lvl7pPr>
      <a:lvl8pPr marL="1371600" algn="ctr" rtl="0" fontAlgn="base">
        <a:spcBef>
          <a:spcPct val="0"/>
        </a:spcBef>
        <a:spcAft>
          <a:spcPct val="0"/>
        </a:spcAft>
        <a:defRPr sz="3000">
          <a:solidFill>
            <a:schemeClr val="tx1"/>
          </a:solidFill>
          <a:latin typeface="+mn-lt"/>
          <a:ea typeface="+mn-ea"/>
          <a:cs typeface="+mn-cs"/>
          <a:sym typeface="Gill Sans" charset="0"/>
        </a:defRPr>
      </a:lvl8pPr>
      <a:lvl9pPr marL="1828800" algn="ctr" rtl="0" fontAlgn="base">
        <a:spcBef>
          <a:spcPct val="0"/>
        </a:spcBef>
        <a:spcAft>
          <a:spcPct val="0"/>
        </a:spcAft>
        <a:defRPr sz="30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1"/>
          <p:cNvSpPr>
            <a:spLocks noGrp="1" noChangeArrowheads="1"/>
          </p:cNvSpPr>
          <p:nvPr>
            <p:ph type="title"/>
          </p:nvPr>
        </p:nvSpPr>
        <p:spPr bwMode="auto">
          <a:xfrm>
            <a:off x="1155700" y="1435100"/>
            <a:ext cx="8369300" cy="3086100"/>
          </a:xfrm>
          <a:prstGeom prst="rect">
            <a:avLst/>
          </a:prstGeom>
          <a:noFill/>
          <a:ln w="12700">
            <a:noFill/>
            <a:miter lim="800000"/>
            <a:headEnd/>
            <a:tailEnd/>
          </a:ln>
        </p:spPr>
        <p:txBody>
          <a:bodyPr vert="horz" wrap="square" lIns="50800" tIns="50800" rIns="50800" bIns="50800" numCol="1" anchor="b" anchorCtr="0" compatLnSpc="1">
            <a:prstTxWarp prst="textNoShape">
              <a:avLst/>
            </a:prstTxWarp>
          </a:bodyPr>
          <a:lstStyle/>
          <a:p>
            <a:pPr lvl="0"/>
            <a:r>
              <a:rPr lang="en-US" smtClean="0">
                <a:sym typeface="Gill Sans" charset="0"/>
              </a:rPr>
              <a:t>Click to edit Master title style</a:t>
            </a:r>
          </a:p>
        </p:txBody>
      </p:sp>
      <p:sp>
        <p:nvSpPr>
          <p:cNvPr id="8195" name="Rectangle 2"/>
          <p:cNvSpPr>
            <a:spLocks noGrp="1" noChangeArrowheads="1"/>
          </p:cNvSpPr>
          <p:nvPr>
            <p:ph type="body" idx="1"/>
          </p:nvPr>
        </p:nvSpPr>
        <p:spPr bwMode="auto">
          <a:xfrm>
            <a:off x="1155700" y="4597400"/>
            <a:ext cx="8369300" cy="3086100"/>
          </a:xfrm>
          <a:prstGeom prst="rect">
            <a:avLst/>
          </a:prstGeom>
          <a:noFill/>
          <a:ln w="12700">
            <a:noFill/>
            <a:miter lim="800000"/>
            <a:headEnd/>
            <a:tailEnd/>
          </a:ln>
        </p:spPr>
        <p:txBody>
          <a:bodyPr vert="horz" wrap="square" lIns="50800" tIns="50800" rIns="50800" bIns="50800" numCol="1" anchor="t" anchorCtr="0" compatLnSpc="1">
            <a:prstTxWarp prst="textNoShape">
              <a:avLst/>
            </a:prstTxWarp>
          </a:bodyPr>
          <a:lstStyle/>
          <a:p>
            <a:pPr lvl="0"/>
            <a:r>
              <a:rPr lang="en-US" smtClean="0">
                <a:sym typeface="Gill Sans" charset="0"/>
              </a:rPr>
              <a:t>Click to edit Master text styles</a:t>
            </a:r>
          </a:p>
          <a:p>
            <a:pPr lvl="1"/>
            <a:r>
              <a:rPr lang="en-US" smtClean="0">
                <a:sym typeface="Gill Sans" charset="0"/>
              </a:rPr>
              <a:t>Second level</a:t>
            </a:r>
          </a:p>
          <a:p>
            <a:pPr lvl="2"/>
            <a:r>
              <a:rPr lang="en-US" smtClean="0">
                <a:sym typeface="Gill Sans" charset="0"/>
              </a:rPr>
              <a:t>Third level</a:t>
            </a:r>
          </a:p>
          <a:p>
            <a:pPr lvl="3"/>
            <a:r>
              <a:rPr lang="en-US" smtClean="0">
                <a:sym typeface="Gill Sans" charset="0"/>
              </a:rPr>
              <a:t>Fourth level</a:t>
            </a:r>
          </a:p>
          <a:p>
            <a:pPr lvl="4"/>
            <a:r>
              <a:rPr lang="en-US" smtClean="0">
                <a:sym typeface="Gill Sans" charset="0"/>
              </a:rPr>
              <a:t>Fifth level</a:t>
            </a:r>
          </a:p>
        </p:txBody>
      </p:sp>
    </p:spTree>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charset="0"/>
        </a:defRPr>
      </a:lvl1pPr>
      <a:lvl2pPr algn="ctr" rtl="0" eaLnBrk="0" fontAlgn="base" hangingPunct="0">
        <a:spcBef>
          <a:spcPct val="0"/>
        </a:spcBef>
        <a:spcAft>
          <a:spcPct val="0"/>
        </a:spcAft>
        <a:defRPr sz="64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64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64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6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6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6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6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6400">
          <a:solidFill>
            <a:schemeClr val="tx1"/>
          </a:solidFill>
          <a:latin typeface="Gill Sans" charset="0"/>
          <a:ea typeface="ヒラギノ角ゴ ProN W3" charset="0"/>
          <a:cs typeface="ヒラギノ角ゴ ProN W3" charset="0"/>
          <a:sym typeface="Gill Sans" charset="0"/>
        </a:defRPr>
      </a:lvl9pPr>
    </p:titleStyle>
    <p:bodyStyle>
      <a:lvl1pPr marL="342900" indent="-342900" algn="ctr" rtl="0" eaLnBrk="0" fontAlgn="base" hangingPunct="0">
        <a:spcBef>
          <a:spcPct val="0"/>
        </a:spcBef>
        <a:spcAft>
          <a:spcPct val="0"/>
        </a:spcAft>
        <a:buChar char="•"/>
        <a:defRPr sz="30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buChar char="–"/>
        <a:defRPr sz="30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buChar char="•"/>
        <a:defRPr sz="30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buChar char="–"/>
        <a:defRPr sz="30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buChar char="»"/>
        <a:defRPr sz="3000">
          <a:solidFill>
            <a:schemeClr val="tx1"/>
          </a:solidFill>
          <a:latin typeface="+mn-lt"/>
          <a:ea typeface="+mn-ea"/>
          <a:cs typeface="+mn-cs"/>
          <a:sym typeface="Gill Sans" charset="0"/>
        </a:defRPr>
      </a:lvl5pPr>
      <a:lvl6pPr marL="457200" algn="ctr" rtl="0" fontAlgn="base">
        <a:spcBef>
          <a:spcPct val="0"/>
        </a:spcBef>
        <a:spcAft>
          <a:spcPct val="0"/>
        </a:spcAft>
        <a:defRPr sz="3000">
          <a:solidFill>
            <a:schemeClr val="tx1"/>
          </a:solidFill>
          <a:latin typeface="+mn-lt"/>
          <a:ea typeface="+mn-ea"/>
          <a:cs typeface="+mn-cs"/>
          <a:sym typeface="Gill Sans" charset="0"/>
        </a:defRPr>
      </a:lvl6pPr>
      <a:lvl7pPr marL="914400" algn="ctr" rtl="0" fontAlgn="base">
        <a:spcBef>
          <a:spcPct val="0"/>
        </a:spcBef>
        <a:spcAft>
          <a:spcPct val="0"/>
        </a:spcAft>
        <a:defRPr sz="3000">
          <a:solidFill>
            <a:schemeClr val="tx1"/>
          </a:solidFill>
          <a:latin typeface="+mn-lt"/>
          <a:ea typeface="+mn-ea"/>
          <a:cs typeface="+mn-cs"/>
          <a:sym typeface="Gill Sans" charset="0"/>
        </a:defRPr>
      </a:lvl7pPr>
      <a:lvl8pPr marL="1371600" algn="ctr" rtl="0" fontAlgn="base">
        <a:spcBef>
          <a:spcPct val="0"/>
        </a:spcBef>
        <a:spcAft>
          <a:spcPct val="0"/>
        </a:spcAft>
        <a:defRPr sz="3000">
          <a:solidFill>
            <a:schemeClr val="tx1"/>
          </a:solidFill>
          <a:latin typeface="+mn-lt"/>
          <a:ea typeface="+mn-ea"/>
          <a:cs typeface="+mn-cs"/>
          <a:sym typeface="Gill Sans" charset="0"/>
        </a:defRPr>
      </a:lvl8pPr>
      <a:lvl9pPr marL="1828800" algn="ctr" rtl="0" fontAlgn="base">
        <a:spcBef>
          <a:spcPct val="0"/>
        </a:spcBef>
        <a:spcAft>
          <a:spcPct val="0"/>
        </a:spcAft>
        <a:defRPr sz="30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1"/>
          <p:cNvSpPr>
            <a:spLocks noGrp="1" noChangeArrowheads="1"/>
          </p:cNvSpPr>
          <p:nvPr>
            <p:ph type="title"/>
          </p:nvPr>
        </p:nvSpPr>
        <p:spPr bwMode="auto">
          <a:xfrm>
            <a:off x="1663700" y="241300"/>
            <a:ext cx="12941300" cy="2298700"/>
          </a:xfrm>
          <a:prstGeom prst="rect">
            <a:avLst/>
          </a:prstGeom>
          <a:noFill/>
          <a:ln w="12700">
            <a:noFill/>
            <a:miter lim="800000"/>
            <a:headEnd/>
            <a:tailEnd/>
          </a:ln>
        </p:spPr>
        <p:txBody>
          <a:bodyPr vert="horz" wrap="square" lIns="50800" tIns="50800" rIns="50800" bIns="50800" numCol="1" anchor="ctr" anchorCtr="0" compatLnSpc="1">
            <a:prstTxWarp prst="textNoShape">
              <a:avLst/>
            </a:prstTxWarp>
          </a:bodyPr>
          <a:lstStyle/>
          <a:p>
            <a:pPr lvl="0"/>
            <a:r>
              <a:rPr lang="en-US" smtClean="0">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ransition/>
  <p:txStyles>
    <p:titleStyle>
      <a:lvl1pPr algn="ctr" rtl="0" eaLnBrk="0" fontAlgn="base" hangingPunct="0">
        <a:spcBef>
          <a:spcPct val="0"/>
        </a:spcBef>
        <a:spcAft>
          <a:spcPct val="0"/>
        </a:spcAft>
        <a:defRPr sz="7600">
          <a:solidFill>
            <a:schemeClr val="tx1"/>
          </a:solidFill>
          <a:latin typeface="+mj-lt"/>
          <a:ea typeface="+mj-ea"/>
          <a:cs typeface="+mj-cs"/>
          <a:sym typeface="Gill Sans" charset="0"/>
        </a:defRPr>
      </a:lvl1pPr>
      <a:lvl2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9pPr>
    </p:titleStyle>
    <p:bodyStyle>
      <a:lvl1pPr marL="749300" indent="-533400" algn="l" rtl="0" eaLnBrk="0" fontAlgn="base" hangingPunct="0">
        <a:spcBef>
          <a:spcPts val="3500"/>
        </a:spcBef>
        <a:spcAft>
          <a:spcPct val="0"/>
        </a:spcAft>
        <a:buSzPct val="171000"/>
        <a:buFont typeface="Gill Sans" charset="0"/>
        <a:buChar char="•"/>
        <a:defRPr sz="3600">
          <a:solidFill>
            <a:schemeClr val="tx1"/>
          </a:solidFill>
          <a:latin typeface="+mn-lt"/>
          <a:ea typeface="+mn-ea"/>
          <a:cs typeface="+mn-cs"/>
          <a:sym typeface="Gill Sans" charset="0"/>
        </a:defRPr>
      </a:lvl1pPr>
      <a:lvl2pPr marL="1041400" indent="-533400" algn="l" rtl="0" eaLnBrk="0" fontAlgn="base" hangingPunct="0">
        <a:spcBef>
          <a:spcPts val="3500"/>
        </a:spcBef>
        <a:spcAft>
          <a:spcPct val="0"/>
        </a:spcAft>
        <a:buSzPct val="171000"/>
        <a:buFont typeface="Gill Sans" charset="0"/>
        <a:buChar char="•"/>
        <a:defRPr sz="3600">
          <a:solidFill>
            <a:schemeClr val="tx1"/>
          </a:solidFill>
          <a:latin typeface="+mn-lt"/>
          <a:ea typeface="+mn-ea"/>
          <a:cs typeface="+mn-cs"/>
          <a:sym typeface="Gill Sans" charset="0"/>
        </a:defRPr>
      </a:lvl2pPr>
      <a:lvl3pPr marL="1333500" indent="-533400" algn="l" rtl="0" eaLnBrk="0" fontAlgn="base" hangingPunct="0">
        <a:spcBef>
          <a:spcPts val="3500"/>
        </a:spcBef>
        <a:spcAft>
          <a:spcPct val="0"/>
        </a:spcAft>
        <a:buSzPct val="171000"/>
        <a:buFont typeface="Gill Sans" charset="0"/>
        <a:buChar char="•"/>
        <a:defRPr sz="3600">
          <a:solidFill>
            <a:schemeClr val="tx1"/>
          </a:solidFill>
          <a:latin typeface="+mn-lt"/>
          <a:ea typeface="+mn-ea"/>
          <a:cs typeface="+mn-cs"/>
          <a:sym typeface="Gill Sans" charset="0"/>
        </a:defRPr>
      </a:lvl3pPr>
      <a:lvl4pPr marL="1638300" indent="-533400" algn="l" rtl="0" eaLnBrk="0" fontAlgn="base" hangingPunct="0">
        <a:spcBef>
          <a:spcPts val="3500"/>
        </a:spcBef>
        <a:spcAft>
          <a:spcPct val="0"/>
        </a:spcAft>
        <a:buSzPct val="171000"/>
        <a:buFont typeface="Gill Sans" charset="0"/>
        <a:buChar char="•"/>
        <a:defRPr sz="3600">
          <a:solidFill>
            <a:schemeClr val="tx1"/>
          </a:solidFill>
          <a:latin typeface="+mn-lt"/>
          <a:ea typeface="+mn-ea"/>
          <a:cs typeface="+mn-cs"/>
          <a:sym typeface="Gill Sans" charset="0"/>
        </a:defRPr>
      </a:lvl4pPr>
      <a:lvl5pPr marL="1930400" indent="-533400" algn="l" rtl="0" eaLnBrk="0" fontAlgn="base" hangingPunct="0">
        <a:spcBef>
          <a:spcPts val="3500"/>
        </a:spcBef>
        <a:spcAft>
          <a:spcPct val="0"/>
        </a:spcAft>
        <a:buSzPct val="171000"/>
        <a:buFont typeface="Gill Sans" charset="0"/>
        <a:buChar char="•"/>
        <a:defRPr sz="3600">
          <a:solidFill>
            <a:schemeClr val="tx1"/>
          </a:solidFill>
          <a:latin typeface="+mn-lt"/>
          <a:ea typeface="+mn-ea"/>
          <a:cs typeface="+mn-cs"/>
          <a:sym typeface="Gill Sans" charset="0"/>
        </a:defRPr>
      </a:lvl5pPr>
      <a:lvl6pPr marL="2387600" indent="-533400" algn="l" rtl="0" fontAlgn="base">
        <a:spcBef>
          <a:spcPts val="3500"/>
        </a:spcBef>
        <a:spcAft>
          <a:spcPct val="0"/>
        </a:spcAft>
        <a:buSzPct val="171000"/>
        <a:buFont typeface="Gill Sans" charset="0"/>
        <a:buChar char="•"/>
        <a:defRPr sz="3600">
          <a:solidFill>
            <a:schemeClr val="tx1"/>
          </a:solidFill>
          <a:latin typeface="+mn-lt"/>
          <a:ea typeface="+mn-ea"/>
          <a:cs typeface="+mn-cs"/>
          <a:sym typeface="Gill Sans" charset="0"/>
        </a:defRPr>
      </a:lvl6pPr>
      <a:lvl7pPr marL="2844800" indent="-533400" algn="l" rtl="0" fontAlgn="base">
        <a:spcBef>
          <a:spcPts val="3500"/>
        </a:spcBef>
        <a:spcAft>
          <a:spcPct val="0"/>
        </a:spcAft>
        <a:buSzPct val="171000"/>
        <a:buFont typeface="Gill Sans" charset="0"/>
        <a:buChar char="•"/>
        <a:defRPr sz="3600">
          <a:solidFill>
            <a:schemeClr val="tx1"/>
          </a:solidFill>
          <a:latin typeface="+mn-lt"/>
          <a:ea typeface="+mn-ea"/>
          <a:cs typeface="+mn-cs"/>
          <a:sym typeface="Gill Sans" charset="0"/>
        </a:defRPr>
      </a:lvl7pPr>
      <a:lvl8pPr marL="3302000" indent="-533400" algn="l" rtl="0" fontAlgn="base">
        <a:spcBef>
          <a:spcPts val="3500"/>
        </a:spcBef>
        <a:spcAft>
          <a:spcPct val="0"/>
        </a:spcAft>
        <a:buSzPct val="171000"/>
        <a:buFont typeface="Gill Sans" charset="0"/>
        <a:buChar char="•"/>
        <a:defRPr sz="3600">
          <a:solidFill>
            <a:schemeClr val="tx1"/>
          </a:solidFill>
          <a:latin typeface="+mn-lt"/>
          <a:ea typeface="+mn-ea"/>
          <a:cs typeface="+mn-cs"/>
          <a:sym typeface="Gill Sans" charset="0"/>
        </a:defRPr>
      </a:lvl8pPr>
      <a:lvl9pPr marL="3759200" indent="-533400" algn="l" rtl="0" fontAlgn="base">
        <a:spcBef>
          <a:spcPts val="3500"/>
        </a:spcBef>
        <a:spcAft>
          <a:spcPct val="0"/>
        </a:spcAft>
        <a:buSzPct val="171000"/>
        <a:buFont typeface="Gill Sans" charset="0"/>
        <a:buChar char="•"/>
        <a:defRPr sz="36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p:cNvPicPr>
            <a:picLocks noChangeAspect="1" noChangeArrowheads="1"/>
          </p:cNvPicPr>
          <p:nvPr/>
        </p:nvPicPr>
        <p:blipFill>
          <a:blip r:embed="rId2" cstate="print"/>
          <a:srcRect/>
          <a:stretch>
            <a:fillRect/>
          </a:stretch>
        </p:blipFill>
        <p:spPr bwMode="auto">
          <a:xfrm>
            <a:off x="0" y="0"/>
            <a:ext cx="16256000" cy="9144000"/>
          </a:xfrm>
          <a:prstGeom prst="rect">
            <a:avLst/>
          </a:prstGeom>
          <a:noFill/>
          <a:ln w="12700">
            <a:noFill/>
            <a:miter lim="800000"/>
            <a:headEnd/>
            <a:tailEnd/>
          </a:ln>
        </p:spPr>
      </p:pic>
      <p:sp>
        <p:nvSpPr>
          <p:cNvPr id="17410" name="Rectangle 2"/>
          <p:cNvSpPr>
            <a:spLocks/>
          </p:cNvSpPr>
          <p:nvPr/>
        </p:nvSpPr>
        <p:spPr bwMode="auto">
          <a:xfrm>
            <a:off x="1460500" y="4578350"/>
            <a:ext cx="14046200" cy="3873500"/>
          </a:xfrm>
          <a:prstGeom prst="rect">
            <a:avLst/>
          </a:prstGeom>
          <a:noFill/>
          <a:ln w="12700" cap="flat">
            <a:noFill/>
            <a:miter lim="800000"/>
            <a:headEnd type="none" w="med" len="med"/>
            <a:tailEnd type="none" w="med" len="med"/>
          </a:ln>
          <a:effectLst>
            <a:outerShdw dist="76199" dir="2700000" algn="ctr" rotWithShape="0">
              <a:srgbClr val="FFFFFF"/>
            </a:outerShdw>
          </a:effectLst>
        </p:spPr>
        <p:txBody>
          <a:bodyPr lIns="38100" tIns="38100" rIns="495300" bIns="38100" anchor="ctr"/>
          <a:lstStyle/>
          <a:p>
            <a:pPr>
              <a:lnSpc>
                <a:spcPct val="80000"/>
              </a:lnSpc>
              <a:defRPr/>
            </a:pPr>
            <a:r>
              <a:rPr lang="en-US" sz="9600" b="1">
                <a:solidFill>
                  <a:srgbClr val="800080"/>
                </a:solidFill>
                <a:effectLst>
                  <a:outerShdw blurRad="38100" dist="38100" dir="2700000" algn="tl">
                    <a:srgbClr val="C0C0C0"/>
                  </a:outerShdw>
                </a:effectLst>
                <a:latin typeface="Times" charset="0"/>
                <a:cs typeface="Times" charset="0"/>
                <a:sym typeface="Times" charset="0"/>
              </a:rPr>
              <a:t>AMAZING DISCOVERIES PROVE THE BIBLE TRUTH</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23555" name="Rectangle 2"/>
          <p:cNvSpPr>
            <a:spLocks/>
          </p:cNvSpPr>
          <p:nvPr/>
        </p:nvSpPr>
        <p:spPr bwMode="auto">
          <a:xfrm>
            <a:off x="6235700" y="850900"/>
            <a:ext cx="8216900" cy="1092200"/>
          </a:xfrm>
          <a:prstGeom prst="rect">
            <a:avLst/>
          </a:prstGeom>
          <a:noFill/>
          <a:ln w="12700">
            <a:noFill/>
            <a:miter lim="800000"/>
            <a:headEnd/>
            <a:tailEnd/>
          </a:ln>
        </p:spPr>
        <p:txBody>
          <a:bodyPr lIns="38100" tIns="38100" rIns="495300" bIns="38100" anchor="ctr"/>
          <a:lstStyle/>
          <a:p>
            <a:r>
              <a:rPr lang="en-US" sz="7200">
                <a:solidFill>
                  <a:srgbClr val="FFFFFF"/>
                </a:solidFill>
                <a:latin typeface="Times New Roman Bold" charset="0"/>
                <a:cs typeface="Times New Roman Bold" charset="0"/>
                <a:sym typeface="Times New Roman Bold" charset="0"/>
              </a:rPr>
              <a:t>2 Timothy  3:16</a:t>
            </a:r>
          </a:p>
        </p:txBody>
      </p:sp>
      <p:sp>
        <p:nvSpPr>
          <p:cNvPr id="23556" name="Rectangle 3"/>
          <p:cNvSpPr>
            <a:spLocks/>
          </p:cNvSpPr>
          <p:nvPr/>
        </p:nvSpPr>
        <p:spPr bwMode="auto">
          <a:xfrm>
            <a:off x="1282700" y="4305300"/>
            <a:ext cx="14414500" cy="2311400"/>
          </a:xfrm>
          <a:prstGeom prst="rect">
            <a:avLst/>
          </a:prstGeom>
          <a:noFill/>
          <a:ln w="12700">
            <a:noFill/>
            <a:miter lim="800000"/>
            <a:headEnd/>
            <a:tailEnd/>
          </a:ln>
        </p:spPr>
        <p:txBody>
          <a:bodyPr lIns="38100" tIns="38100" rIns="495300" bIns="38100" anchor="ctr"/>
          <a:lstStyle/>
          <a:p>
            <a:pPr algn="l"/>
            <a:r>
              <a:rPr lang="en-US" sz="7200" b="1">
                <a:solidFill>
                  <a:srgbClr val="FFFFFF"/>
                </a:solidFill>
                <a:latin typeface="Century Gothic" charset="0"/>
                <a:ea typeface="Century Gothic" charset="0"/>
                <a:cs typeface="Century Gothic" charset="0"/>
                <a:sym typeface="Century Gothic" charset="0"/>
              </a:rPr>
              <a:t>“All Scripture is given by inspiration of God…”</a:t>
            </a:r>
          </a:p>
        </p:txBody>
      </p:sp>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97283" name="Rectangle 2"/>
          <p:cNvSpPr>
            <a:spLocks/>
          </p:cNvSpPr>
          <p:nvPr/>
        </p:nvSpPr>
        <p:spPr bwMode="auto">
          <a:xfrm>
            <a:off x="1803400" y="4171950"/>
            <a:ext cx="13639800" cy="3238500"/>
          </a:xfrm>
          <a:prstGeom prst="rect">
            <a:avLst/>
          </a:prstGeom>
          <a:noFill/>
          <a:ln w="12700">
            <a:noFill/>
            <a:miter lim="800000"/>
            <a:headEnd/>
            <a:tailEnd/>
          </a:ln>
        </p:spPr>
        <p:txBody>
          <a:bodyPr lIns="0" tIns="0" rIns="457200" bIns="0" anchor="ctr"/>
          <a:lstStyle/>
          <a:p>
            <a:pPr algn="l">
              <a:lnSpc>
                <a:spcPct val="90000"/>
              </a:lnSpc>
            </a:pPr>
            <a:r>
              <a:rPr lang="en-US" sz="7200" b="1">
                <a:solidFill>
                  <a:srgbClr val="FFFFFF"/>
                </a:solidFill>
                <a:latin typeface="Century Gothic" charset="0"/>
                <a:ea typeface="Century Gothic" charset="0"/>
                <a:cs typeface="Century Gothic" charset="0"/>
                <a:sym typeface="Century Gothic" charset="0"/>
              </a:rPr>
              <a:t>“Truly your God is the God of gods, the Lord of kings, and a revealer of secrets…” </a:t>
            </a:r>
          </a:p>
        </p:txBody>
      </p:sp>
      <p:sp>
        <p:nvSpPr>
          <p:cNvPr id="97284" name="Rectangle 3"/>
          <p:cNvSpPr>
            <a:spLocks/>
          </p:cNvSpPr>
          <p:nvPr/>
        </p:nvSpPr>
        <p:spPr bwMode="auto">
          <a:xfrm>
            <a:off x="6223000" y="850900"/>
            <a:ext cx="8216900" cy="1092200"/>
          </a:xfrm>
          <a:prstGeom prst="rect">
            <a:avLst/>
          </a:prstGeom>
          <a:noFill/>
          <a:ln w="12700">
            <a:noFill/>
            <a:miter lim="800000"/>
            <a:headEnd/>
            <a:tailEnd/>
          </a:ln>
        </p:spPr>
        <p:txBody>
          <a:bodyPr lIns="38100" tIns="38100" rIns="495300" bIns="38100" anchor="ctr"/>
          <a:lstStyle/>
          <a:p>
            <a:r>
              <a:rPr lang="en-US" sz="7200">
                <a:solidFill>
                  <a:srgbClr val="FFFFFF"/>
                </a:solidFill>
                <a:latin typeface="Times New Roman Bold" charset="0"/>
                <a:cs typeface="Times New Roman Bold" charset="0"/>
                <a:sym typeface="Times New Roman Bold" charset="0"/>
              </a:rPr>
              <a:t>Daniel  2:47</a:t>
            </a:r>
          </a:p>
        </p:txBody>
      </p:sp>
    </p:spTree>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99331" name="Rectangle 2"/>
          <p:cNvSpPr>
            <a:spLocks/>
          </p:cNvSpPr>
          <p:nvPr/>
        </p:nvSpPr>
        <p:spPr bwMode="auto">
          <a:xfrm>
            <a:off x="1736725" y="825500"/>
            <a:ext cx="5270500" cy="34544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7200" b="1">
                <a:solidFill>
                  <a:srgbClr val="FFFFFF"/>
                </a:solidFill>
                <a:latin typeface="Century Gothic" charset="0"/>
                <a:ea typeface="Century Gothic" charset="0"/>
                <a:cs typeface="Century Gothic" charset="0"/>
                <a:sym typeface="Century Gothic" charset="0"/>
              </a:rPr>
              <a:t>Where are we living today? </a:t>
            </a:r>
          </a:p>
        </p:txBody>
      </p:sp>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101379" name="Rectangle 2"/>
          <p:cNvSpPr>
            <a:spLocks/>
          </p:cNvSpPr>
          <p:nvPr/>
        </p:nvSpPr>
        <p:spPr bwMode="auto">
          <a:xfrm>
            <a:off x="1790700" y="3568700"/>
            <a:ext cx="13144500" cy="4241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6000" b="1" dirty="0" smtClean="0">
                <a:solidFill>
                  <a:schemeClr val="bg1"/>
                </a:solidFill>
              </a:rPr>
              <a:t>“And the Spirit and the bride say, Come. And let him that </a:t>
            </a:r>
            <a:r>
              <a:rPr lang="en-US" sz="6000" b="1" dirty="0" err="1" smtClean="0">
                <a:solidFill>
                  <a:schemeClr val="bg1"/>
                </a:solidFill>
              </a:rPr>
              <a:t>heareth</a:t>
            </a:r>
            <a:r>
              <a:rPr lang="en-US" sz="6000" b="1" dirty="0" smtClean="0">
                <a:solidFill>
                  <a:schemeClr val="bg1"/>
                </a:solidFill>
              </a:rPr>
              <a:t> say, Come. And let him that is athirst come. And whosoever will, let him take the water of life freely.”</a:t>
            </a:r>
            <a:endParaRPr lang="en-US" sz="6000" b="1" dirty="0">
              <a:solidFill>
                <a:schemeClr val="bg1"/>
              </a:solidFill>
              <a:latin typeface="Century Gothic" charset="0"/>
              <a:ea typeface="Century Gothic" charset="0"/>
              <a:cs typeface="Century Gothic" charset="0"/>
              <a:sym typeface="Century Gothic" charset="0"/>
            </a:endParaRPr>
          </a:p>
        </p:txBody>
      </p:sp>
      <p:sp>
        <p:nvSpPr>
          <p:cNvPr id="101380" name="Rectangle 3"/>
          <p:cNvSpPr>
            <a:spLocks/>
          </p:cNvSpPr>
          <p:nvPr/>
        </p:nvSpPr>
        <p:spPr bwMode="auto">
          <a:xfrm>
            <a:off x="6477000" y="850900"/>
            <a:ext cx="8216900" cy="1092200"/>
          </a:xfrm>
          <a:prstGeom prst="rect">
            <a:avLst/>
          </a:prstGeom>
          <a:noFill/>
          <a:ln w="12700">
            <a:noFill/>
            <a:miter lim="800000"/>
            <a:headEnd/>
            <a:tailEnd/>
          </a:ln>
        </p:spPr>
        <p:txBody>
          <a:bodyPr lIns="38100" tIns="38100" rIns="495300" bIns="38100" anchor="ctr"/>
          <a:lstStyle/>
          <a:p>
            <a:r>
              <a:rPr lang="en-US" sz="7200" dirty="0" smtClean="0">
                <a:solidFill>
                  <a:srgbClr val="FFFFFF"/>
                </a:solidFill>
                <a:latin typeface="Times New Roman Bold" charset="0"/>
                <a:cs typeface="Times New Roman Bold" charset="0"/>
                <a:sym typeface="Times New Roman Bold" charset="0"/>
              </a:rPr>
              <a:t>Revelation 22:17</a:t>
            </a:r>
            <a:endParaRPr lang="en-US" sz="7200" dirty="0">
              <a:solidFill>
                <a:srgbClr val="FFFFFF"/>
              </a:solidFill>
              <a:latin typeface="Times New Roman Bold" charset="0"/>
              <a:cs typeface="Times New Roman Bold" charset="0"/>
              <a:sym typeface="Times New Roman Bold" charset="0"/>
            </a:endParaRPr>
          </a:p>
        </p:txBody>
      </p:sp>
    </p:spTree>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69634" name="Rectangle 2"/>
          <p:cNvSpPr>
            <a:spLocks/>
          </p:cNvSpPr>
          <p:nvPr/>
        </p:nvSpPr>
        <p:spPr bwMode="auto">
          <a:xfrm>
            <a:off x="6210300" y="1828800"/>
            <a:ext cx="10045700" cy="68580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lIns="0" tIns="0" rIns="457200" bIns="0" anchor="ctr"/>
          <a:lstStyle/>
          <a:p>
            <a:pPr>
              <a:defRPr/>
            </a:pPr>
            <a:r>
              <a:rPr lang="en-US" sz="7200" b="1" dirty="0">
                <a:solidFill>
                  <a:srgbClr val="FFFFFF"/>
                </a:solidFill>
                <a:latin typeface="Century Gothic" charset="0"/>
                <a:ea typeface="Century Gothic" charset="0"/>
                <a:cs typeface="Century Gothic" charset="0"/>
                <a:sym typeface="Century Gothic" charset="0"/>
              </a:rPr>
              <a:t>More than just authentic </a:t>
            </a:r>
            <a:r>
              <a:rPr lang="en-US" sz="7200" b="1" dirty="0" smtClean="0">
                <a:solidFill>
                  <a:srgbClr val="FFFFFF"/>
                </a:solidFill>
                <a:latin typeface="Century Gothic" charset="0"/>
                <a:ea typeface="Century Gothic" charset="0"/>
                <a:cs typeface="Century Gothic" charset="0"/>
                <a:sym typeface="Century Gothic" charset="0"/>
              </a:rPr>
              <a:t>history.</a:t>
            </a:r>
          </a:p>
          <a:p>
            <a:pPr>
              <a:defRPr/>
            </a:pPr>
            <a:endParaRPr lang="en-US" sz="7200" b="1" dirty="0" smtClean="0">
              <a:solidFill>
                <a:srgbClr val="FFFFFF"/>
              </a:solidFill>
              <a:latin typeface="Century Gothic" charset="0"/>
              <a:ea typeface="Century Gothic" charset="0"/>
              <a:cs typeface="Century Gothic" charset="0"/>
              <a:sym typeface="Century Gothic" charset="0"/>
            </a:endParaRPr>
          </a:p>
          <a:p>
            <a:pPr>
              <a:defRPr/>
            </a:pPr>
            <a:r>
              <a:rPr lang="en-US" sz="7200" b="1" dirty="0" smtClean="0">
                <a:solidFill>
                  <a:srgbClr val="FFFFFF"/>
                </a:solidFill>
                <a:latin typeface="Century Gothic" charset="0"/>
                <a:ea typeface="Century Gothic" charset="0"/>
                <a:cs typeface="Century Gothic" charset="0"/>
                <a:sym typeface="Century Gothic" charset="0"/>
              </a:rPr>
              <a:t>It’s all about Jesus!,</a:t>
            </a:r>
          </a:p>
          <a:p>
            <a:pPr>
              <a:defRPr/>
            </a:pPr>
            <a:r>
              <a:rPr lang="en-US" sz="7200" b="1" dirty="0" smtClean="0">
                <a:solidFill>
                  <a:srgbClr val="FFFFFF"/>
                </a:solidFill>
                <a:latin typeface="Century Gothic" charset="0"/>
                <a:ea typeface="Century Gothic" charset="0"/>
                <a:cs typeface="Century Gothic" charset="0"/>
                <a:sym typeface="Century Gothic" charset="0"/>
              </a:rPr>
              <a:t>The Alpha and Omega of Prophecy.</a:t>
            </a:r>
            <a:endParaRPr lang="en-US" sz="7200" b="1" dirty="0">
              <a:solidFill>
                <a:srgbClr val="FFFFFF"/>
              </a:solidFill>
              <a:latin typeface="Century Gothic" charset="0"/>
              <a:ea typeface="Century Gothic" charset="0"/>
              <a:cs typeface="Century Gothic" charset="0"/>
              <a:sym typeface="Century Gothic" charset="0"/>
            </a:endParaRPr>
          </a:p>
        </p:txBody>
      </p:sp>
    </p:spTree>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70658" name="Rectangle 2"/>
          <p:cNvSpPr>
            <a:spLocks/>
          </p:cNvSpPr>
          <p:nvPr/>
        </p:nvSpPr>
        <p:spPr bwMode="auto">
          <a:xfrm>
            <a:off x="965200" y="958850"/>
            <a:ext cx="7797800" cy="30099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lIns="0" tIns="0" rIns="457200" bIns="0" anchor="ctr"/>
          <a:lstStyle/>
          <a:p>
            <a:pPr algn="l">
              <a:lnSpc>
                <a:spcPct val="80000"/>
              </a:lnSpc>
              <a:defRPr/>
            </a:pPr>
            <a:r>
              <a:rPr lang="en-US" sz="7200" b="1">
                <a:solidFill>
                  <a:srgbClr val="FFFFFF"/>
                </a:solidFill>
                <a:latin typeface="Century Gothic" charset="0"/>
                <a:ea typeface="Century Gothic" charset="0"/>
                <a:cs typeface="Century Gothic" charset="0"/>
                <a:sym typeface="Century Gothic" charset="0"/>
              </a:rPr>
              <a:t>That power is wrapped up in one person</a:t>
            </a:r>
          </a:p>
        </p:txBody>
      </p:sp>
    </p:spTree>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68611" name="Rectangle 2"/>
          <p:cNvSpPr>
            <a:spLocks/>
          </p:cNvSpPr>
          <p:nvPr/>
        </p:nvSpPr>
        <p:spPr bwMode="auto">
          <a:xfrm>
            <a:off x="7581900" y="850900"/>
            <a:ext cx="7467600" cy="1092200"/>
          </a:xfrm>
          <a:prstGeom prst="rect">
            <a:avLst/>
          </a:prstGeom>
          <a:noFill/>
          <a:ln w="12700">
            <a:noFill/>
            <a:miter lim="800000"/>
            <a:headEnd/>
            <a:tailEnd/>
          </a:ln>
        </p:spPr>
        <p:txBody>
          <a:bodyPr lIns="38100" tIns="38100" rIns="495300" bIns="38100" anchor="ctr"/>
          <a:lstStyle/>
          <a:p>
            <a:pPr algn="l"/>
            <a:r>
              <a:rPr lang="en-US" sz="7200">
                <a:solidFill>
                  <a:srgbClr val="FFFFFF"/>
                </a:solidFill>
                <a:latin typeface="Times New Roman Bold" charset="0"/>
                <a:cs typeface="Times New Roman Bold" charset="0"/>
                <a:sym typeface="Times New Roman Bold" charset="0"/>
              </a:rPr>
              <a:t>John 5:39</a:t>
            </a:r>
          </a:p>
        </p:txBody>
      </p:sp>
      <p:sp>
        <p:nvSpPr>
          <p:cNvPr id="68612" name="Rectangle 3"/>
          <p:cNvSpPr>
            <a:spLocks/>
          </p:cNvSpPr>
          <p:nvPr/>
        </p:nvSpPr>
        <p:spPr bwMode="auto">
          <a:xfrm>
            <a:off x="1498600" y="3556000"/>
            <a:ext cx="13004800" cy="4216400"/>
          </a:xfrm>
          <a:prstGeom prst="rect">
            <a:avLst/>
          </a:prstGeom>
          <a:noFill/>
          <a:ln w="12700">
            <a:noFill/>
            <a:miter lim="800000"/>
            <a:headEnd/>
            <a:tailEnd/>
          </a:ln>
        </p:spPr>
        <p:txBody>
          <a:bodyPr lIns="38100" tIns="38100" rIns="495300" bIns="38100" anchor="ctr"/>
          <a:lstStyle/>
          <a:p>
            <a:pPr algn="l">
              <a:lnSpc>
                <a:spcPct val="90000"/>
              </a:lnSpc>
            </a:pPr>
            <a:r>
              <a:rPr lang="en-US" sz="7200" b="1">
                <a:solidFill>
                  <a:srgbClr val="FFFFFF"/>
                </a:solidFill>
                <a:latin typeface="Century Gothic" charset="0"/>
                <a:ea typeface="Century Gothic" charset="0"/>
                <a:cs typeface="Century Gothic" charset="0"/>
                <a:sym typeface="Century Gothic" charset="0"/>
              </a:rPr>
              <a:t>“Search the Scriptures, for in them you think you have eternal life; and these are they which testify of Me. ”</a:t>
            </a:r>
          </a:p>
        </p:txBody>
      </p:sp>
    </p:spTree>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75778" name="Rectangle 2"/>
          <p:cNvSpPr>
            <a:spLocks/>
          </p:cNvSpPr>
          <p:nvPr/>
        </p:nvSpPr>
        <p:spPr bwMode="auto">
          <a:xfrm>
            <a:off x="1054100" y="5886450"/>
            <a:ext cx="4402138" cy="21209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wrap="none" lIns="0" tIns="0" rIns="457200" bIns="0" anchor="ctr">
            <a:spAutoFit/>
          </a:bodyPr>
          <a:lstStyle/>
          <a:p>
            <a:pPr algn="l">
              <a:lnSpc>
                <a:spcPct val="80000"/>
              </a:lnSpc>
              <a:defRPr/>
            </a:pPr>
            <a:r>
              <a:rPr lang="en-US" sz="7200" b="1">
                <a:solidFill>
                  <a:srgbClr val="FFFFFF"/>
                </a:solidFill>
                <a:latin typeface="Century Gothic" charset="0"/>
                <a:ea typeface="Century Gothic" charset="0"/>
                <a:cs typeface="Century Gothic" charset="0"/>
                <a:sym typeface="Century Gothic" charset="0"/>
              </a:rPr>
              <a:t>Change</a:t>
            </a:r>
          </a:p>
          <a:p>
            <a:pPr algn="l">
              <a:lnSpc>
                <a:spcPct val="80000"/>
              </a:lnSpc>
              <a:defRPr/>
            </a:pPr>
            <a:r>
              <a:rPr lang="en-US" sz="7200" b="1">
                <a:solidFill>
                  <a:srgbClr val="FFFFFF"/>
                </a:solidFill>
                <a:latin typeface="Century Gothic" charset="0"/>
                <a:ea typeface="Century Gothic" charset="0"/>
                <a:cs typeface="Century Gothic" charset="0"/>
                <a:sym typeface="Century Gothic" charset="0"/>
              </a:rPr>
              <a:t>the hearts</a:t>
            </a:r>
          </a:p>
        </p:txBody>
      </p:sp>
    </p:spTree>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87042" name="Rectangle 2"/>
          <p:cNvSpPr>
            <a:spLocks/>
          </p:cNvSpPr>
          <p:nvPr/>
        </p:nvSpPr>
        <p:spPr bwMode="auto">
          <a:xfrm>
            <a:off x="1244600" y="584200"/>
            <a:ext cx="3917950" cy="21209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wrap="none" lIns="0" tIns="0" rIns="457200" bIns="0" anchor="ctr">
            <a:spAutoFit/>
          </a:bodyPr>
          <a:lstStyle/>
          <a:p>
            <a:pPr algn="l">
              <a:lnSpc>
                <a:spcPct val="80000"/>
              </a:lnSpc>
              <a:defRPr/>
            </a:pPr>
            <a:r>
              <a:rPr lang="en-US" sz="7200" b="1">
                <a:solidFill>
                  <a:srgbClr val="FFFFFF"/>
                </a:solidFill>
                <a:latin typeface="Century Gothic" charset="0"/>
                <a:ea typeface="Century Gothic" charset="0"/>
                <a:cs typeface="Century Gothic" charset="0"/>
                <a:sym typeface="Century Gothic" charset="0"/>
              </a:rPr>
              <a:t>Change </a:t>
            </a:r>
          </a:p>
          <a:p>
            <a:pPr algn="l">
              <a:lnSpc>
                <a:spcPct val="80000"/>
              </a:lnSpc>
              <a:defRPr/>
            </a:pPr>
            <a:r>
              <a:rPr lang="en-US" sz="7200" b="1">
                <a:solidFill>
                  <a:srgbClr val="FFFFFF"/>
                </a:solidFill>
                <a:latin typeface="Century Gothic" charset="0"/>
                <a:ea typeface="Century Gothic" charset="0"/>
                <a:cs typeface="Century Gothic" charset="0"/>
                <a:sym typeface="Century Gothic" charset="0"/>
              </a:rPr>
              <a:t>the lives</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27650" name="Rectangle 2"/>
          <p:cNvSpPr>
            <a:spLocks/>
          </p:cNvSpPr>
          <p:nvPr/>
        </p:nvSpPr>
        <p:spPr bwMode="auto">
          <a:xfrm>
            <a:off x="8521700" y="5092700"/>
            <a:ext cx="7213600" cy="23368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lIns="0" tIns="0" rIns="457200" bIns="0" anchor="ctr"/>
          <a:lstStyle/>
          <a:p>
            <a:pPr algn="l">
              <a:defRPr/>
            </a:pPr>
            <a:r>
              <a:rPr lang="en-US" sz="7200" b="1">
                <a:solidFill>
                  <a:srgbClr val="FFFFFF"/>
                </a:solidFill>
                <a:latin typeface="Century Gothic" charset="0"/>
                <a:ea typeface="Century Gothic" charset="0"/>
                <a:cs typeface="Century Gothic" charset="0"/>
                <a:sym typeface="Century Gothic" charset="0"/>
              </a:rPr>
              <a:t>Inspired by the Holy Ghost</a:t>
            </a:r>
          </a:p>
        </p:txBody>
      </p:sp>
    </p:spTree>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88066" name="Rectangle 2"/>
          <p:cNvSpPr>
            <a:spLocks/>
          </p:cNvSpPr>
          <p:nvPr/>
        </p:nvSpPr>
        <p:spPr bwMode="auto">
          <a:xfrm>
            <a:off x="1473200" y="6381750"/>
            <a:ext cx="4054475" cy="12192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wrap="none" lIns="0" tIns="0" rIns="457200" bIns="0" anchor="ctr">
            <a:spAutoFit/>
          </a:bodyPr>
          <a:lstStyle/>
          <a:p>
            <a:pPr algn="l">
              <a:lnSpc>
                <a:spcPct val="80000"/>
              </a:lnSpc>
              <a:defRPr/>
            </a:pPr>
            <a:r>
              <a:rPr lang="en-US" sz="7200" b="1">
                <a:solidFill>
                  <a:srgbClr val="FFFFFF"/>
                </a:solidFill>
                <a:latin typeface="Century Gothic" charset="0"/>
                <a:ea typeface="Century Gothic" charset="0"/>
                <a:cs typeface="Century Gothic" charset="0"/>
                <a:sym typeface="Century Gothic" charset="0"/>
              </a:rPr>
              <a:t>The Book</a:t>
            </a:r>
          </a:p>
        </p:txBody>
      </p:sp>
    </p:spTree>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25603" name="Rectangle 2"/>
          <p:cNvSpPr>
            <a:spLocks/>
          </p:cNvSpPr>
          <p:nvPr/>
        </p:nvSpPr>
        <p:spPr bwMode="auto">
          <a:xfrm>
            <a:off x="6235700" y="850900"/>
            <a:ext cx="8216900" cy="1092200"/>
          </a:xfrm>
          <a:prstGeom prst="rect">
            <a:avLst/>
          </a:prstGeom>
          <a:noFill/>
          <a:ln w="12700">
            <a:noFill/>
            <a:miter lim="800000"/>
            <a:headEnd/>
            <a:tailEnd/>
          </a:ln>
        </p:spPr>
        <p:txBody>
          <a:bodyPr lIns="38100" tIns="38100" rIns="495300" bIns="38100" anchor="ctr"/>
          <a:lstStyle/>
          <a:p>
            <a:r>
              <a:rPr lang="en-US" sz="7200" dirty="0">
                <a:solidFill>
                  <a:srgbClr val="FFFFFF"/>
                </a:solidFill>
                <a:latin typeface="Times New Roman Bold" charset="0"/>
                <a:cs typeface="Times New Roman Bold" charset="0"/>
                <a:sym typeface="Times New Roman Bold" charset="0"/>
              </a:rPr>
              <a:t>2 Peter </a:t>
            </a:r>
            <a:r>
              <a:rPr lang="en-US" sz="7200" dirty="0" smtClean="0">
                <a:solidFill>
                  <a:srgbClr val="FFFFFF"/>
                </a:solidFill>
                <a:latin typeface="Times New Roman Bold" charset="0"/>
                <a:cs typeface="Times New Roman Bold" charset="0"/>
                <a:sym typeface="Times New Roman Bold" charset="0"/>
              </a:rPr>
              <a:t>1:21</a:t>
            </a:r>
            <a:endParaRPr lang="en-US" sz="7200" dirty="0">
              <a:solidFill>
                <a:srgbClr val="FFFFFF"/>
              </a:solidFill>
              <a:latin typeface="Times New Roman Bold" charset="0"/>
              <a:cs typeface="Times New Roman Bold" charset="0"/>
              <a:sym typeface="Times New Roman Bold" charset="0"/>
            </a:endParaRPr>
          </a:p>
        </p:txBody>
      </p:sp>
      <p:sp>
        <p:nvSpPr>
          <p:cNvPr id="25604" name="Rectangle 3"/>
          <p:cNvSpPr>
            <a:spLocks/>
          </p:cNvSpPr>
          <p:nvPr/>
        </p:nvSpPr>
        <p:spPr bwMode="auto">
          <a:xfrm>
            <a:off x="1562100" y="3467100"/>
            <a:ext cx="14033500" cy="4546600"/>
          </a:xfrm>
          <a:prstGeom prst="rect">
            <a:avLst/>
          </a:prstGeom>
          <a:noFill/>
          <a:ln w="12700">
            <a:noFill/>
            <a:miter lim="800000"/>
            <a:headEnd/>
            <a:tailEnd/>
          </a:ln>
        </p:spPr>
        <p:txBody>
          <a:bodyPr lIns="38100" tIns="38100" rIns="495300" bIns="38100" anchor="ctr"/>
          <a:lstStyle/>
          <a:p>
            <a:pPr algn="l"/>
            <a:r>
              <a:rPr lang="en-US" sz="7200" b="1">
                <a:solidFill>
                  <a:srgbClr val="FFFFFF"/>
                </a:solidFill>
                <a:latin typeface="Century Gothic" charset="0"/>
                <a:ea typeface="Century Gothic" charset="0"/>
                <a:cs typeface="Century Gothic" charset="0"/>
                <a:sym typeface="Century Gothic" charset="0"/>
              </a:rPr>
              <a:t>“For prophecy never came by the will of man, but holy men of God spoke as they were moved by the Holy Spirit. ”</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31746" name="Rectangle 2"/>
          <p:cNvSpPr>
            <a:spLocks/>
          </p:cNvSpPr>
          <p:nvPr/>
        </p:nvSpPr>
        <p:spPr bwMode="auto">
          <a:xfrm>
            <a:off x="914400" y="6191250"/>
            <a:ext cx="6083300" cy="21209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lIns="0" tIns="0" rIns="457200" bIns="0" anchor="ctr"/>
          <a:lstStyle/>
          <a:p>
            <a:pPr algn="l">
              <a:lnSpc>
                <a:spcPct val="80000"/>
              </a:lnSpc>
              <a:defRPr/>
            </a:pPr>
            <a:r>
              <a:rPr lang="en-US" sz="7200" b="1">
                <a:solidFill>
                  <a:srgbClr val="FFFFFF"/>
                </a:solidFill>
                <a:latin typeface="Century Gothic" charset="0"/>
                <a:ea typeface="Century Gothic" charset="0"/>
                <a:cs typeface="Century Gothic" charset="0"/>
                <a:sym typeface="Century Gothic" charset="0"/>
              </a:rPr>
              <a:t>Napoleon</a:t>
            </a:r>
          </a:p>
          <a:p>
            <a:pPr algn="l">
              <a:lnSpc>
                <a:spcPct val="80000"/>
              </a:lnSpc>
              <a:defRPr/>
            </a:pPr>
            <a:r>
              <a:rPr lang="en-US" sz="7200" b="1">
                <a:solidFill>
                  <a:srgbClr val="FFFFFF"/>
                </a:solidFill>
                <a:latin typeface="Century Gothic" charset="0"/>
                <a:ea typeface="Century Gothic" charset="0"/>
                <a:cs typeface="Century Gothic" charset="0"/>
                <a:sym typeface="Century Gothic" charset="0"/>
              </a:rPr>
              <a:t>1798</a:t>
            </a: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33794" name="Rectangle 2"/>
          <p:cNvSpPr>
            <a:spLocks/>
          </p:cNvSpPr>
          <p:nvPr/>
        </p:nvSpPr>
        <p:spPr bwMode="auto">
          <a:xfrm>
            <a:off x="914400" y="6191250"/>
            <a:ext cx="7010400" cy="21209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lIns="0" tIns="0" rIns="457200" bIns="0" anchor="ctr"/>
          <a:lstStyle/>
          <a:p>
            <a:pPr algn="l">
              <a:lnSpc>
                <a:spcPct val="80000"/>
              </a:lnSpc>
              <a:defRPr/>
            </a:pPr>
            <a:r>
              <a:rPr lang="en-US" sz="7200" b="1">
                <a:solidFill>
                  <a:srgbClr val="FFFFFF"/>
                </a:solidFill>
                <a:latin typeface="Century Gothic" charset="0"/>
                <a:ea typeface="Century Gothic" charset="0"/>
                <a:cs typeface="Century Gothic" charset="0"/>
                <a:sym typeface="Century Gothic" charset="0"/>
              </a:rPr>
              <a:t>1799</a:t>
            </a:r>
          </a:p>
          <a:p>
            <a:pPr algn="l">
              <a:lnSpc>
                <a:spcPct val="80000"/>
              </a:lnSpc>
              <a:defRPr/>
            </a:pPr>
            <a:r>
              <a:rPr lang="en-US" sz="7200" b="1">
                <a:solidFill>
                  <a:srgbClr val="FFFFFF"/>
                </a:solidFill>
                <a:latin typeface="Century Gothic" charset="0"/>
                <a:ea typeface="Century Gothic" charset="0"/>
                <a:cs typeface="Century Gothic" charset="0"/>
                <a:sym typeface="Century Gothic" charset="0"/>
              </a:rPr>
              <a:t>Rosetta Stone</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34818" name="Rectangle 2"/>
          <p:cNvSpPr>
            <a:spLocks/>
          </p:cNvSpPr>
          <p:nvPr/>
        </p:nvSpPr>
        <p:spPr bwMode="auto">
          <a:xfrm>
            <a:off x="1257300" y="6013450"/>
            <a:ext cx="9017000" cy="21209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lIns="0" tIns="0" rIns="0" bIns="0" anchor="ctr"/>
          <a:lstStyle/>
          <a:p>
            <a:pPr algn="l">
              <a:lnSpc>
                <a:spcPct val="80000"/>
              </a:lnSpc>
              <a:defRPr/>
            </a:pPr>
            <a:r>
              <a:rPr lang="en-US" sz="7200" b="1">
                <a:solidFill>
                  <a:srgbClr val="FFFFFF"/>
                </a:solidFill>
                <a:latin typeface="Century Gothic" charset="0"/>
                <a:ea typeface="Century Gothic" charset="0"/>
                <a:cs typeface="Century Gothic" charset="0"/>
                <a:sym typeface="Century Gothic" charset="0"/>
              </a:rPr>
              <a:t>Jean Francois Champollion</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18434" name="Rectangle 2"/>
          <p:cNvSpPr>
            <a:spLocks/>
          </p:cNvSpPr>
          <p:nvPr/>
        </p:nvSpPr>
        <p:spPr bwMode="auto">
          <a:xfrm>
            <a:off x="952500" y="6432550"/>
            <a:ext cx="8597900" cy="20955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lIns="38100" tIns="38100" rIns="495300" bIns="38100" anchor="ctr"/>
          <a:lstStyle/>
          <a:p>
            <a:pPr algn="l">
              <a:lnSpc>
                <a:spcPct val="80000"/>
              </a:lnSpc>
              <a:defRPr/>
            </a:pPr>
            <a:r>
              <a:rPr lang="en-US" sz="7200" b="1">
                <a:solidFill>
                  <a:srgbClr val="FFFFFF"/>
                </a:solidFill>
                <a:latin typeface="Century Gothic" charset="0"/>
                <a:ea typeface="Century Gothic" charset="0"/>
                <a:cs typeface="Century Gothic" charset="0"/>
                <a:sym typeface="Century Gothic" charset="0"/>
              </a:rPr>
              <a:t>Skeptics and critics </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36866" name="Rectangle 2"/>
          <p:cNvSpPr>
            <a:spLocks/>
          </p:cNvSpPr>
          <p:nvPr/>
        </p:nvSpPr>
        <p:spPr bwMode="auto">
          <a:xfrm>
            <a:off x="9283700" y="6762750"/>
            <a:ext cx="5965825" cy="12192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wrap="none" lIns="0" tIns="0" rIns="457200" bIns="0" anchor="ctr">
            <a:spAutoFit/>
          </a:bodyPr>
          <a:lstStyle/>
          <a:p>
            <a:pPr algn="l">
              <a:defRPr/>
            </a:pPr>
            <a:r>
              <a:rPr lang="en-US" sz="7200" b="1">
                <a:solidFill>
                  <a:srgbClr val="FFFFFF"/>
                </a:solidFill>
                <a:latin typeface="Century Gothic" charset="0"/>
                <a:ea typeface="Century Gothic" charset="0"/>
                <a:cs typeface="Century Gothic" charset="0"/>
                <a:sym typeface="Century Gothic" charset="0"/>
              </a:rPr>
              <a:t>The Hebrews </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37890" name="Rectangle 2"/>
          <p:cNvSpPr>
            <a:spLocks/>
          </p:cNvSpPr>
          <p:nvPr/>
        </p:nvSpPr>
        <p:spPr bwMode="auto">
          <a:xfrm>
            <a:off x="1333500" y="6762750"/>
            <a:ext cx="5343525" cy="12192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wrap="none" lIns="0" tIns="0" rIns="457200" bIns="0" anchor="ctr">
            <a:spAutoFit/>
          </a:bodyPr>
          <a:lstStyle/>
          <a:p>
            <a:pPr algn="l">
              <a:defRPr/>
            </a:pPr>
            <a:r>
              <a:rPr lang="en-US" sz="7200" b="1">
                <a:solidFill>
                  <a:srgbClr val="FFFFFF"/>
                </a:solidFill>
                <a:latin typeface="Century Gothic" charset="0"/>
                <a:ea typeface="Century Gothic" charset="0"/>
                <a:cs typeface="Century Gothic" charset="0"/>
                <a:sym typeface="Century Gothic" charset="0"/>
              </a:rPr>
              <a:t>Ebla Tablets</a:t>
            </a: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36867" name="Rectangle 2"/>
          <p:cNvSpPr>
            <a:spLocks/>
          </p:cNvSpPr>
          <p:nvPr/>
        </p:nvSpPr>
        <p:spPr bwMode="auto">
          <a:xfrm>
            <a:off x="6235700" y="850900"/>
            <a:ext cx="8216900" cy="1092200"/>
          </a:xfrm>
          <a:prstGeom prst="rect">
            <a:avLst/>
          </a:prstGeom>
          <a:noFill/>
          <a:ln w="12700">
            <a:noFill/>
            <a:miter lim="800000"/>
            <a:headEnd/>
            <a:tailEnd/>
          </a:ln>
        </p:spPr>
        <p:txBody>
          <a:bodyPr lIns="38100" tIns="38100" rIns="495300" bIns="38100" anchor="ctr"/>
          <a:lstStyle/>
          <a:p>
            <a:r>
              <a:rPr lang="en-US" sz="7200">
                <a:solidFill>
                  <a:srgbClr val="FFFFFF"/>
                </a:solidFill>
                <a:latin typeface="Times New Roman Bold" charset="0"/>
                <a:cs typeface="Times New Roman Bold" charset="0"/>
                <a:sym typeface="Times New Roman Bold" charset="0"/>
              </a:rPr>
              <a:t>Psalms  119:160</a:t>
            </a:r>
          </a:p>
        </p:txBody>
      </p:sp>
      <p:sp>
        <p:nvSpPr>
          <p:cNvPr id="36868" name="Rectangle 3"/>
          <p:cNvSpPr>
            <a:spLocks/>
          </p:cNvSpPr>
          <p:nvPr/>
        </p:nvSpPr>
        <p:spPr bwMode="auto">
          <a:xfrm>
            <a:off x="1562100" y="4584700"/>
            <a:ext cx="14033500" cy="2311400"/>
          </a:xfrm>
          <a:prstGeom prst="rect">
            <a:avLst/>
          </a:prstGeom>
          <a:noFill/>
          <a:ln w="12700">
            <a:noFill/>
            <a:miter lim="800000"/>
            <a:headEnd/>
            <a:tailEnd/>
          </a:ln>
        </p:spPr>
        <p:txBody>
          <a:bodyPr lIns="38100" tIns="38100" rIns="495300" bIns="38100" anchor="ctr"/>
          <a:lstStyle/>
          <a:p>
            <a:pPr algn="l"/>
            <a:r>
              <a:rPr lang="en-US" sz="7200" b="1" dirty="0" smtClean="0">
                <a:solidFill>
                  <a:schemeClr val="bg1"/>
                </a:solidFill>
              </a:rPr>
              <a:t>“Thy word </a:t>
            </a:r>
            <a:r>
              <a:rPr lang="en-US" sz="7200" b="1" i="1" dirty="0" smtClean="0">
                <a:solidFill>
                  <a:schemeClr val="bg1"/>
                </a:solidFill>
              </a:rPr>
              <a:t>is</a:t>
            </a:r>
            <a:r>
              <a:rPr lang="en-US" sz="7200" b="1" dirty="0" smtClean="0">
                <a:solidFill>
                  <a:schemeClr val="bg1"/>
                </a:solidFill>
              </a:rPr>
              <a:t> true from the beginning </a:t>
            </a:r>
            <a:r>
              <a:rPr lang="en-US" sz="7200" b="1" i="1" dirty="0" smtClean="0">
                <a:solidFill>
                  <a:schemeClr val="bg1"/>
                </a:solidFill>
              </a:rPr>
              <a:t>…”</a:t>
            </a:r>
            <a:endParaRPr lang="en-US" sz="7200" b="1" dirty="0">
              <a:solidFill>
                <a:schemeClr val="bg1"/>
              </a:solidFill>
              <a:latin typeface="Century Gothic" charset="0"/>
              <a:ea typeface="Century Gothic" charset="0"/>
              <a:cs typeface="Century Gothic" charset="0"/>
              <a:sym typeface="Century Gothic" charset="0"/>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40962" name="Rectangle 2"/>
          <p:cNvSpPr>
            <a:spLocks/>
          </p:cNvSpPr>
          <p:nvPr/>
        </p:nvSpPr>
        <p:spPr bwMode="auto">
          <a:xfrm>
            <a:off x="1333500" y="6762750"/>
            <a:ext cx="5673725" cy="12192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wrap="none" lIns="0" tIns="0" rIns="457200" bIns="0" anchor="ctr">
            <a:spAutoFit/>
          </a:bodyPr>
          <a:lstStyle/>
          <a:p>
            <a:pPr algn="l">
              <a:defRPr/>
            </a:pPr>
            <a:r>
              <a:rPr lang="en-US" sz="7200" b="1">
                <a:solidFill>
                  <a:srgbClr val="FFFFFF"/>
                </a:solidFill>
                <a:latin typeface="Century Gothic" charset="0"/>
                <a:ea typeface="Century Gothic" charset="0"/>
                <a:cs typeface="Century Gothic" charset="0"/>
                <a:sym typeface="Century Gothic" charset="0"/>
              </a:rPr>
              <a:t>Has survived</a:t>
            </a: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41986" name="Rectangle 2"/>
          <p:cNvSpPr>
            <a:spLocks/>
          </p:cNvSpPr>
          <p:nvPr/>
        </p:nvSpPr>
        <p:spPr bwMode="auto">
          <a:xfrm>
            <a:off x="1333500" y="5867400"/>
            <a:ext cx="4857099" cy="265919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wrap="none" lIns="0" tIns="0" rIns="457200" bIns="0" anchor="ctr">
            <a:spAutoFit/>
          </a:bodyPr>
          <a:lstStyle/>
          <a:p>
            <a:pPr algn="l">
              <a:lnSpc>
                <a:spcPct val="80000"/>
              </a:lnSpc>
              <a:defRPr/>
            </a:pPr>
            <a:r>
              <a:rPr lang="en-US" sz="7200" b="1" dirty="0" smtClean="0">
                <a:solidFill>
                  <a:srgbClr val="FFFFFF"/>
                </a:solidFill>
                <a:latin typeface="Century Gothic" charset="0"/>
                <a:ea typeface="Century Gothic" charset="0"/>
                <a:cs typeface="Century Gothic" charset="0"/>
                <a:sym typeface="Century Gothic" charset="0"/>
              </a:rPr>
              <a:t>1947</a:t>
            </a:r>
            <a:endParaRPr lang="en-US" sz="7200" b="1" dirty="0">
              <a:solidFill>
                <a:srgbClr val="FFFFFF"/>
              </a:solidFill>
              <a:latin typeface="Century Gothic" charset="0"/>
              <a:ea typeface="Century Gothic" charset="0"/>
              <a:cs typeface="Century Gothic" charset="0"/>
              <a:sym typeface="Century Gothic" charset="0"/>
            </a:endParaRPr>
          </a:p>
          <a:p>
            <a:pPr algn="l">
              <a:lnSpc>
                <a:spcPct val="80000"/>
              </a:lnSpc>
              <a:defRPr/>
            </a:pPr>
            <a:r>
              <a:rPr lang="en-US" sz="7200" b="1" dirty="0">
                <a:solidFill>
                  <a:srgbClr val="FFFFFF"/>
                </a:solidFill>
                <a:latin typeface="Century Gothic" charset="0"/>
                <a:ea typeface="Century Gothic" charset="0"/>
                <a:cs typeface="Century Gothic" charset="0"/>
                <a:sym typeface="Century Gothic" charset="0"/>
              </a:rPr>
              <a:t>Dead Sea</a:t>
            </a:r>
          </a:p>
          <a:p>
            <a:pPr algn="l">
              <a:lnSpc>
                <a:spcPct val="80000"/>
              </a:lnSpc>
              <a:defRPr/>
            </a:pPr>
            <a:endParaRPr lang="en-US" sz="7200" b="1" dirty="0">
              <a:solidFill>
                <a:srgbClr val="FFFFFF"/>
              </a:solidFill>
              <a:latin typeface="Century Gothic" charset="0"/>
              <a:ea typeface="Century Gothic" charset="0"/>
              <a:cs typeface="Century Gothic" charset="0"/>
              <a:sym typeface="Century Gothic" charset="0"/>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43010" name="Rectangle 2"/>
          <p:cNvSpPr>
            <a:spLocks/>
          </p:cNvSpPr>
          <p:nvPr/>
        </p:nvSpPr>
        <p:spPr bwMode="auto">
          <a:xfrm>
            <a:off x="1333500" y="5867400"/>
            <a:ext cx="4402138" cy="30099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wrap="none" lIns="0" tIns="0" rIns="457200" bIns="0" anchor="ctr">
            <a:spAutoFit/>
          </a:bodyPr>
          <a:lstStyle/>
          <a:p>
            <a:pPr algn="l">
              <a:lnSpc>
                <a:spcPct val="80000"/>
              </a:lnSpc>
              <a:defRPr/>
            </a:pPr>
            <a:r>
              <a:rPr lang="en-US" sz="7200" b="1" dirty="0">
                <a:solidFill>
                  <a:srgbClr val="FFFFFF"/>
                </a:solidFill>
                <a:latin typeface="Century Gothic" charset="0"/>
                <a:ea typeface="Century Gothic" charset="0"/>
                <a:cs typeface="Century Gothic" charset="0"/>
                <a:sym typeface="Century Gothic" charset="0"/>
              </a:rPr>
              <a:t>Dead Sea</a:t>
            </a:r>
          </a:p>
          <a:p>
            <a:pPr algn="l">
              <a:lnSpc>
                <a:spcPct val="80000"/>
              </a:lnSpc>
              <a:defRPr/>
            </a:pPr>
            <a:r>
              <a:rPr lang="en-US" sz="7200" b="1" dirty="0">
                <a:solidFill>
                  <a:srgbClr val="FFFFFF"/>
                </a:solidFill>
                <a:latin typeface="Century Gothic" charset="0"/>
                <a:ea typeface="Century Gothic" charset="0"/>
                <a:cs typeface="Century Gothic" charset="0"/>
                <a:sym typeface="Century Gothic" charset="0"/>
              </a:rPr>
              <a:t>Scroll</a:t>
            </a:r>
          </a:p>
          <a:p>
            <a:pPr algn="l">
              <a:lnSpc>
                <a:spcPct val="80000"/>
              </a:lnSpc>
              <a:defRPr/>
            </a:pPr>
            <a:endParaRPr lang="en-US" sz="7200" b="1" dirty="0">
              <a:solidFill>
                <a:srgbClr val="FFFFFF"/>
              </a:solidFill>
              <a:latin typeface="Century Gothic" charset="0"/>
              <a:ea typeface="Century Gothic" charset="0"/>
              <a:cs typeface="Century Gothic" charset="0"/>
              <a:sym typeface="Century Gothic" charset="0"/>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44034" name="Rectangle 2"/>
          <p:cNvSpPr>
            <a:spLocks/>
          </p:cNvSpPr>
          <p:nvPr/>
        </p:nvSpPr>
        <p:spPr bwMode="auto">
          <a:xfrm>
            <a:off x="1333500" y="6311900"/>
            <a:ext cx="2701925" cy="21209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wrap="none" lIns="0" tIns="0" rIns="457200" bIns="0" anchor="ctr">
            <a:spAutoFit/>
          </a:bodyPr>
          <a:lstStyle/>
          <a:p>
            <a:pPr algn="l">
              <a:lnSpc>
                <a:spcPct val="80000"/>
              </a:lnSpc>
              <a:defRPr/>
            </a:pPr>
            <a:r>
              <a:rPr lang="en-US" sz="7200" b="1">
                <a:solidFill>
                  <a:srgbClr val="FFFFFF"/>
                </a:solidFill>
                <a:latin typeface="Century Gothic" charset="0"/>
                <a:ea typeface="Century Gothic" charset="0"/>
                <a:cs typeface="Century Gothic" charset="0"/>
                <a:sym typeface="Century Gothic" charset="0"/>
              </a:rPr>
              <a:t>Isaiah</a:t>
            </a:r>
          </a:p>
          <a:p>
            <a:pPr algn="l">
              <a:lnSpc>
                <a:spcPct val="80000"/>
              </a:lnSpc>
              <a:defRPr/>
            </a:pPr>
            <a:endParaRPr lang="en-US" sz="7200" b="1">
              <a:solidFill>
                <a:srgbClr val="FFFFFF"/>
              </a:solidFill>
              <a:latin typeface="Century Gothic" charset="0"/>
              <a:ea typeface="Century Gothic" charset="0"/>
              <a:cs typeface="Century Gothic" charset="0"/>
              <a:sym typeface="Century Gothic" charset="0"/>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45058" name="Rectangle 2"/>
          <p:cNvSpPr>
            <a:spLocks/>
          </p:cNvSpPr>
          <p:nvPr/>
        </p:nvSpPr>
        <p:spPr bwMode="auto">
          <a:xfrm>
            <a:off x="1054100" y="6673850"/>
            <a:ext cx="7239000" cy="12192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lIns="0" tIns="0" rIns="457200" bIns="0" anchor="ctr"/>
          <a:lstStyle/>
          <a:p>
            <a:pPr algn="l">
              <a:defRPr/>
            </a:pPr>
            <a:r>
              <a:rPr lang="en-US" sz="7200" b="1">
                <a:solidFill>
                  <a:srgbClr val="FFFFFF"/>
                </a:solidFill>
                <a:latin typeface="Century Gothic" charset="0"/>
                <a:ea typeface="Century Gothic" charset="0"/>
                <a:cs typeface="Century Gothic" charset="0"/>
                <a:sym typeface="Century Gothic" charset="0"/>
              </a:rPr>
              <a:t>The accuracy </a:t>
            </a: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46082" name="Rectangle 2"/>
          <p:cNvSpPr>
            <a:spLocks/>
          </p:cNvSpPr>
          <p:nvPr/>
        </p:nvSpPr>
        <p:spPr bwMode="auto">
          <a:xfrm>
            <a:off x="1054100" y="6673850"/>
            <a:ext cx="9639300" cy="12192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lIns="0" tIns="0" rIns="457200" bIns="0" anchor="ctr"/>
          <a:lstStyle/>
          <a:p>
            <a:pPr algn="l">
              <a:defRPr/>
            </a:pPr>
            <a:r>
              <a:rPr lang="en-US" sz="7200" b="1">
                <a:solidFill>
                  <a:srgbClr val="FFFFFF"/>
                </a:solidFill>
                <a:latin typeface="Century Gothic" charset="0"/>
                <a:ea typeface="Century Gothic" charset="0"/>
                <a:cs typeface="Century Gothic" charset="0"/>
                <a:sym typeface="Century Gothic" charset="0"/>
              </a:rPr>
              <a:t>Nebuchadnezzar</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19458" name="Rectangle 2"/>
          <p:cNvSpPr>
            <a:spLocks/>
          </p:cNvSpPr>
          <p:nvPr/>
        </p:nvSpPr>
        <p:spPr bwMode="auto">
          <a:xfrm>
            <a:off x="1054100" y="7175500"/>
            <a:ext cx="10972800" cy="12192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lIns="0" tIns="0" rIns="457200" bIns="0" anchor="ctr"/>
          <a:lstStyle/>
          <a:p>
            <a:pPr algn="l">
              <a:defRPr/>
            </a:pPr>
            <a:r>
              <a:rPr lang="en-US" sz="7200" b="1">
                <a:solidFill>
                  <a:srgbClr val="FFFFFF"/>
                </a:solidFill>
                <a:latin typeface="Century Gothic" charset="0"/>
                <a:ea typeface="Century Gothic" charset="0"/>
                <a:cs typeface="Century Gothic" charset="0"/>
                <a:sym typeface="Century Gothic" charset="0"/>
              </a:rPr>
              <a:t>Many have died for it! </a:t>
            </a: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44035" name="Rectangle 2"/>
          <p:cNvSpPr>
            <a:spLocks/>
          </p:cNvSpPr>
          <p:nvPr/>
        </p:nvSpPr>
        <p:spPr bwMode="auto">
          <a:xfrm>
            <a:off x="6235700" y="850900"/>
            <a:ext cx="8216900" cy="1092200"/>
          </a:xfrm>
          <a:prstGeom prst="rect">
            <a:avLst/>
          </a:prstGeom>
          <a:noFill/>
          <a:ln w="12700">
            <a:noFill/>
            <a:miter lim="800000"/>
            <a:headEnd/>
            <a:tailEnd/>
          </a:ln>
        </p:spPr>
        <p:txBody>
          <a:bodyPr lIns="38100" tIns="38100" rIns="495300" bIns="38100" anchor="ctr"/>
          <a:lstStyle/>
          <a:p>
            <a:r>
              <a:rPr lang="en-US" sz="7200">
                <a:solidFill>
                  <a:srgbClr val="FFFFFF"/>
                </a:solidFill>
                <a:latin typeface="Times New Roman Bold" charset="0"/>
                <a:cs typeface="Times New Roman Bold" charset="0"/>
                <a:sym typeface="Times New Roman Bold" charset="0"/>
              </a:rPr>
              <a:t>Daniel  4:30</a:t>
            </a:r>
          </a:p>
        </p:txBody>
      </p:sp>
      <p:sp>
        <p:nvSpPr>
          <p:cNvPr id="44036" name="Rectangle 3"/>
          <p:cNvSpPr>
            <a:spLocks/>
          </p:cNvSpPr>
          <p:nvPr/>
        </p:nvSpPr>
        <p:spPr bwMode="auto">
          <a:xfrm>
            <a:off x="1155700" y="3644900"/>
            <a:ext cx="14592300" cy="4216400"/>
          </a:xfrm>
          <a:prstGeom prst="rect">
            <a:avLst/>
          </a:prstGeom>
          <a:noFill/>
          <a:ln w="12700">
            <a:noFill/>
            <a:miter lim="800000"/>
            <a:headEnd/>
            <a:tailEnd/>
          </a:ln>
        </p:spPr>
        <p:txBody>
          <a:bodyPr lIns="38100" tIns="38100" rIns="495300" bIns="38100" anchor="ctr"/>
          <a:lstStyle/>
          <a:p>
            <a:pPr algn="l">
              <a:lnSpc>
                <a:spcPct val="90000"/>
              </a:lnSpc>
            </a:pPr>
            <a:r>
              <a:rPr lang="en-US" sz="7200" b="1" dirty="0">
                <a:solidFill>
                  <a:srgbClr val="FFFFFF"/>
                </a:solidFill>
                <a:latin typeface="Century Gothic" charset="0"/>
                <a:ea typeface="Century Gothic" charset="0"/>
                <a:cs typeface="Century Gothic" charset="0"/>
                <a:sym typeface="Century Gothic" charset="0"/>
              </a:rPr>
              <a:t>“Is not this great Babylon, that I have built for a royal dwelling by my mighty power and for the honor of my majesty</a:t>
            </a:r>
            <a:r>
              <a:rPr lang="en-US" sz="7200" b="1" dirty="0" smtClean="0">
                <a:solidFill>
                  <a:srgbClr val="FFFFFF"/>
                </a:solidFill>
                <a:latin typeface="Century Gothic" charset="0"/>
                <a:ea typeface="Century Gothic" charset="0"/>
                <a:cs typeface="Century Gothic" charset="0"/>
                <a:sym typeface="Century Gothic" charset="0"/>
              </a:rPr>
              <a:t>?”</a:t>
            </a:r>
            <a:endParaRPr lang="en-US" sz="7200" b="1" dirty="0">
              <a:solidFill>
                <a:srgbClr val="FFFFFF"/>
              </a:solidFill>
              <a:latin typeface="Century Gothic" charset="0"/>
              <a:ea typeface="Century Gothic" charset="0"/>
              <a:cs typeface="Century Gothic" charset="0"/>
              <a:sym typeface="Century Gothic" charset="0"/>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48130" name="Rectangle 2"/>
          <p:cNvSpPr>
            <a:spLocks/>
          </p:cNvSpPr>
          <p:nvPr/>
        </p:nvSpPr>
        <p:spPr bwMode="auto">
          <a:xfrm>
            <a:off x="4521200" y="3492500"/>
            <a:ext cx="11785600" cy="48006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lIns="0" tIns="0" rIns="457200" bIns="0" anchor="ctr"/>
          <a:lstStyle/>
          <a:p>
            <a:pPr algn="l">
              <a:lnSpc>
                <a:spcPct val="80000"/>
              </a:lnSpc>
              <a:defRPr/>
            </a:pPr>
            <a:r>
              <a:rPr lang="en-US" sz="7200" b="1">
                <a:solidFill>
                  <a:srgbClr val="FFFFFF"/>
                </a:solidFill>
                <a:latin typeface="Century Gothic" charset="0"/>
                <a:ea typeface="Century Gothic" charset="0"/>
                <a:cs typeface="Century Gothic" charset="0"/>
                <a:sym typeface="Century Gothic" charset="0"/>
              </a:rPr>
              <a:t>“...unearthing tens of thousands of kiln-baked bricks, all bearing the stamp of King Nebuchadnezzar”</a:t>
            </a:r>
          </a:p>
        </p:txBody>
      </p:sp>
      <p:sp>
        <p:nvSpPr>
          <p:cNvPr id="48131" name="Rectangle 3"/>
          <p:cNvSpPr>
            <a:spLocks/>
          </p:cNvSpPr>
          <p:nvPr/>
        </p:nvSpPr>
        <p:spPr bwMode="auto">
          <a:xfrm>
            <a:off x="4711700" y="2184400"/>
            <a:ext cx="11049000" cy="7747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lIns="0" tIns="0" rIns="457200" bIns="0" anchor="ctr"/>
          <a:lstStyle/>
          <a:p>
            <a:pPr algn="l">
              <a:defRPr/>
            </a:pPr>
            <a:r>
              <a:rPr lang="en-US" sz="4800">
                <a:solidFill>
                  <a:srgbClr val="FFFFFF"/>
                </a:solidFill>
                <a:latin typeface="Times New Roman Bold" charset="0"/>
                <a:cs typeface="Times New Roman Bold" charset="0"/>
                <a:sym typeface="Times New Roman Bold" charset="0"/>
              </a:rPr>
              <a:t>Robert Koldewey .</a:t>
            </a:r>
            <a:r>
              <a:rPr lang="en-US">
                <a:solidFill>
                  <a:srgbClr val="FFFFFF"/>
                </a:solidFill>
                <a:latin typeface="Times New Roman Bold" charset="0"/>
                <a:cs typeface="Times New Roman Bold" charset="0"/>
                <a:sym typeface="Times New Roman Bold" charset="0"/>
              </a:rPr>
              <a:t>    </a:t>
            </a:r>
            <a:r>
              <a:rPr lang="en-US" sz="3100">
                <a:solidFill>
                  <a:srgbClr val="FFFFFF"/>
                </a:solidFill>
                <a:latin typeface="Times New Roman Bold" charset="0"/>
                <a:cs typeface="Times New Roman Bold" charset="0"/>
                <a:sym typeface="Times New Roman Bold" charset="0"/>
              </a:rPr>
              <a:t>1899. </a:t>
            </a: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49154" name="Rectangle 2"/>
          <p:cNvSpPr>
            <a:spLocks/>
          </p:cNvSpPr>
          <p:nvPr/>
        </p:nvSpPr>
        <p:spPr bwMode="auto">
          <a:xfrm>
            <a:off x="8737600" y="4330700"/>
            <a:ext cx="7378700" cy="42418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lIns="0" tIns="0" rIns="457200" bIns="0" anchor="ctr"/>
          <a:lstStyle/>
          <a:p>
            <a:pPr algn="r">
              <a:lnSpc>
                <a:spcPct val="90000"/>
              </a:lnSpc>
              <a:defRPr/>
            </a:pPr>
            <a:r>
              <a:rPr lang="en-US" sz="7200" b="1">
                <a:solidFill>
                  <a:srgbClr val="FFFFFF"/>
                </a:solidFill>
                <a:latin typeface="Century Gothic" charset="0"/>
                <a:ea typeface="Century Gothic" charset="0"/>
                <a:cs typeface="Century Gothic" charset="0"/>
                <a:sym typeface="Century Gothic" charset="0"/>
              </a:rPr>
              <a:t>“Is not this great Babylon, that I have built?”</a:t>
            </a: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50178" name="Rectangle 2"/>
          <p:cNvSpPr>
            <a:spLocks/>
          </p:cNvSpPr>
          <p:nvPr/>
        </p:nvSpPr>
        <p:spPr bwMode="auto">
          <a:xfrm>
            <a:off x="10782300" y="4718050"/>
            <a:ext cx="4889500" cy="32385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lIns="0" tIns="0" rIns="457200" bIns="0" anchor="ctr"/>
          <a:lstStyle/>
          <a:p>
            <a:pPr algn="r">
              <a:lnSpc>
                <a:spcPct val="90000"/>
              </a:lnSpc>
              <a:defRPr/>
            </a:pPr>
            <a:r>
              <a:rPr lang="en-US" sz="7200" b="1">
                <a:solidFill>
                  <a:srgbClr val="FFFFFF"/>
                </a:solidFill>
                <a:latin typeface="Century Gothic" charset="0"/>
                <a:ea typeface="Century Gothic" charset="0"/>
                <a:cs typeface="Century Gothic" charset="0"/>
                <a:sym typeface="Century Gothic" charset="0"/>
              </a:rPr>
              <a:t>In the East of India</a:t>
            </a: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48131" name="Rectangle 2"/>
          <p:cNvSpPr>
            <a:spLocks/>
          </p:cNvSpPr>
          <p:nvPr/>
        </p:nvSpPr>
        <p:spPr bwMode="auto">
          <a:xfrm>
            <a:off x="1511300" y="3155950"/>
            <a:ext cx="14020800" cy="5245100"/>
          </a:xfrm>
          <a:prstGeom prst="rect">
            <a:avLst/>
          </a:prstGeom>
          <a:noFill/>
          <a:ln w="12700">
            <a:noFill/>
            <a:miter lim="800000"/>
            <a:headEnd/>
            <a:tailEnd/>
          </a:ln>
        </p:spPr>
        <p:txBody>
          <a:bodyPr lIns="0" tIns="0" rIns="457200" bIns="0" anchor="ctr"/>
          <a:lstStyle/>
          <a:p>
            <a:pPr algn="l">
              <a:lnSpc>
                <a:spcPct val="90000"/>
              </a:lnSpc>
            </a:pPr>
            <a:r>
              <a:rPr lang="en-US" sz="7200" b="1">
                <a:solidFill>
                  <a:srgbClr val="FFFFFF"/>
                </a:solidFill>
                <a:latin typeface="Century Gothic" charset="0"/>
                <a:ea typeface="Century Gothic" charset="0"/>
                <a:cs typeface="Century Gothic" charset="0"/>
                <a:sym typeface="Century Gothic" charset="0"/>
              </a:rPr>
              <a:t>“But you, Daniel, shut up the words, and seal the book until the time of the end; many shall run to and fro, and knowledge shall increase.”</a:t>
            </a:r>
          </a:p>
        </p:txBody>
      </p:sp>
      <p:sp>
        <p:nvSpPr>
          <p:cNvPr id="48132" name="Rectangle 3"/>
          <p:cNvSpPr>
            <a:spLocks/>
          </p:cNvSpPr>
          <p:nvPr/>
        </p:nvSpPr>
        <p:spPr bwMode="auto">
          <a:xfrm>
            <a:off x="6235700" y="850900"/>
            <a:ext cx="8216900" cy="1092200"/>
          </a:xfrm>
          <a:prstGeom prst="rect">
            <a:avLst/>
          </a:prstGeom>
          <a:noFill/>
          <a:ln w="12700">
            <a:noFill/>
            <a:miter lim="800000"/>
            <a:headEnd/>
            <a:tailEnd/>
          </a:ln>
        </p:spPr>
        <p:txBody>
          <a:bodyPr lIns="38100" tIns="38100" rIns="495300" bIns="38100" anchor="ctr"/>
          <a:lstStyle/>
          <a:p>
            <a:r>
              <a:rPr lang="en-US" sz="7200">
                <a:solidFill>
                  <a:srgbClr val="FFFFFF"/>
                </a:solidFill>
                <a:latin typeface="Times New Roman Bold" charset="0"/>
                <a:cs typeface="Times New Roman Bold" charset="0"/>
                <a:sym typeface="Times New Roman Bold" charset="0"/>
              </a:rPr>
              <a:t>Daniel  12:4</a:t>
            </a: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52226" name="Rectangle 2"/>
          <p:cNvSpPr>
            <a:spLocks/>
          </p:cNvSpPr>
          <p:nvPr/>
        </p:nvSpPr>
        <p:spPr bwMode="auto">
          <a:xfrm>
            <a:off x="10680700" y="5060950"/>
            <a:ext cx="5181600" cy="32385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lIns="0" tIns="0" rIns="457200" bIns="0" anchor="ctr"/>
          <a:lstStyle/>
          <a:p>
            <a:pPr algn="r">
              <a:lnSpc>
                <a:spcPct val="90000"/>
              </a:lnSpc>
              <a:defRPr/>
            </a:pPr>
            <a:r>
              <a:rPr lang="en-US" sz="7200" b="1">
                <a:solidFill>
                  <a:srgbClr val="FFFFFF"/>
                </a:solidFill>
                <a:latin typeface="Century Gothic" charset="0"/>
                <a:ea typeface="Century Gothic" charset="0"/>
                <a:cs typeface="Century Gothic" charset="0"/>
                <a:sym typeface="Century Gothic" charset="0"/>
              </a:rPr>
              <a:t>What the Bible says is true</a:t>
            </a: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53250" name="Rectangle 2"/>
          <p:cNvSpPr>
            <a:spLocks/>
          </p:cNvSpPr>
          <p:nvPr/>
        </p:nvSpPr>
        <p:spPr bwMode="auto">
          <a:xfrm>
            <a:off x="1244600" y="5524500"/>
            <a:ext cx="5181600" cy="23368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lIns="0" tIns="0" rIns="457200" bIns="0" anchor="ctr"/>
          <a:lstStyle/>
          <a:p>
            <a:pPr algn="l">
              <a:defRPr/>
            </a:pPr>
            <a:r>
              <a:rPr lang="en-US" sz="7200" b="1">
                <a:solidFill>
                  <a:srgbClr val="FFFFFF"/>
                </a:solidFill>
                <a:latin typeface="Century Gothic" charset="0"/>
                <a:ea typeface="Century Gothic" charset="0"/>
                <a:cs typeface="Century Gothic" charset="0"/>
                <a:sym typeface="Century Gothic" charset="0"/>
              </a:rPr>
              <a:t>Cyrus cilinder</a:t>
            </a: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54274" name="Rectangle 2"/>
          <p:cNvSpPr>
            <a:spLocks/>
          </p:cNvSpPr>
          <p:nvPr/>
        </p:nvSpPr>
        <p:spPr bwMode="auto">
          <a:xfrm>
            <a:off x="1244600" y="5524500"/>
            <a:ext cx="5181600" cy="23368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lIns="0" tIns="0" rIns="457200" bIns="0" anchor="ctr"/>
          <a:lstStyle/>
          <a:p>
            <a:pPr algn="l">
              <a:defRPr/>
            </a:pPr>
            <a:r>
              <a:rPr lang="en-US" sz="7200" b="1">
                <a:solidFill>
                  <a:srgbClr val="FFFFFF"/>
                </a:solidFill>
                <a:latin typeface="Century Gothic" charset="0"/>
                <a:ea typeface="Century Gothic" charset="0"/>
                <a:cs typeface="Century Gothic" charset="0"/>
                <a:sym typeface="Century Gothic" charset="0"/>
              </a:rPr>
              <a:t>Foretell the future</a:t>
            </a: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21506" name="Rectangle 2"/>
          <p:cNvSpPr>
            <a:spLocks/>
          </p:cNvSpPr>
          <p:nvPr/>
        </p:nvSpPr>
        <p:spPr bwMode="auto">
          <a:xfrm>
            <a:off x="812800" y="177800"/>
            <a:ext cx="8559800" cy="3911600"/>
          </a:xfrm>
          <a:prstGeom prst="rect">
            <a:avLst/>
          </a:prstGeom>
          <a:noFill/>
          <a:ln w="12700" cap="flat">
            <a:noFill/>
            <a:miter lim="800000"/>
            <a:headEnd type="none" w="med" len="med"/>
            <a:tailEnd type="none" w="med" len="med"/>
          </a:ln>
          <a:effectLst>
            <a:outerShdw dist="76199" dir="2700000" algn="ctr" rotWithShape="0">
              <a:schemeClr val="bg2">
                <a:alpha val="75000"/>
              </a:schemeClr>
            </a:outerShdw>
          </a:effectLst>
        </p:spPr>
        <p:txBody>
          <a:bodyPr lIns="0" tIns="0" rIns="457200" bIns="0" anchor="ctr"/>
          <a:lstStyle/>
          <a:p>
            <a:pPr algn="l">
              <a:lnSpc>
                <a:spcPct val="80000"/>
              </a:lnSpc>
              <a:defRPr/>
            </a:pPr>
            <a:r>
              <a:rPr lang="en-US" sz="7200" b="1">
                <a:solidFill>
                  <a:srgbClr val="FFFFFF"/>
                </a:solidFill>
                <a:latin typeface="Century Gothic" charset="0"/>
                <a:ea typeface="Century Gothic" charset="0"/>
                <a:cs typeface="Century Gothic" charset="0"/>
                <a:sym typeface="Century Gothic" charset="0"/>
              </a:rPr>
              <a:t>People are concerned </a:t>
            </a:r>
          </a:p>
          <a:p>
            <a:pPr algn="l">
              <a:lnSpc>
                <a:spcPct val="80000"/>
              </a:lnSpc>
              <a:defRPr/>
            </a:pPr>
            <a:r>
              <a:rPr lang="en-US" sz="7200" b="1">
                <a:solidFill>
                  <a:srgbClr val="FFFFFF"/>
                </a:solidFill>
                <a:latin typeface="Century Gothic" charset="0"/>
                <a:ea typeface="Century Gothic" charset="0"/>
                <a:cs typeface="Century Gothic" charset="0"/>
                <a:sym typeface="Century Gothic" charset="0"/>
              </a:rPr>
              <a:t>about </a:t>
            </a:r>
          </a:p>
          <a:p>
            <a:pPr algn="l">
              <a:lnSpc>
                <a:spcPct val="80000"/>
              </a:lnSpc>
              <a:defRPr/>
            </a:pPr>
            <a:r>
              <a:rPr lang="en-US" sz="7200" b="1">
                <a:solidFill>
                  <a:srgbClr val="FFFFFF"/>
                </a:solidFill>
                <a:latin typeface="Century Gothic" charset="0"/>
                <a:ea typeface="Century Gothic" charset="0"/>
                <a:cs typeface="Century Gothic" charset="0"/>
                <a:sym typeface="Century Gothic" charset="0"/>
              </a:rPr>
              <a:t>the future</a:t>
            </a: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52227" name="Rectangle 2"/>
          <p:cNvSpPr>
            <a:spLocks/>
          </p:cNvSpPr>
          <p:nvPr/>
        </p:nvSpPr>
        <p:spPr bwMode="auto">
          <a:xfrm>
            <a:off x="7581900" y="850900"/>
            <a:ext cx="7467600" cy="1092200"/>
          </a:xfrm>
          <a:prstGeom prst="rect">
            <a:avLst/>
          </a:prstGeom>
          <a:noFill/>
          <a:ln w="12700">
            <a:noFill/>
            <a:miter lim="800000"/>
            <a:headEnd/>
            <a:tailEnd/>
          </a:ln>
        </p:spPr>
        <p:txBody>
          <a:bodyPr lIns="38100" tIns="38100" rIns="495300" bIns="38100" anchor="ctr"/>
          <a:lstStyle/>
          <a:p>
            <a:pPr algn="l"/>
            <a:r>
              <a:rPr lang="en-US" sz="7200">
                <a:solidFill>
                  <a:srgbClr val="FFFFFF"/>
                </a:solidFill>
                <a:latin typeface="Times New Roman Bold" charset="0"/>
                <a:cs typeface="Times New Roman Bold" charset="0"/>
                <a:sym typeface="Times New Roman Bold" charset="0"/>
              </a:rPr>
              <a:t>Isaiah 46:9, 10</a:t>
            </a:r>
          </a:p>
        </p:txBody>
      </p:sp>
      <p:sp>
        <p:nvSpPr>
          <p:cNvPr id="52228" name="Rectangle 3"/>
          <p:cNvSpPr>
            <a:spLocks/>
          </p:cNvSpPr>
          <p:nvPr/>
        </p:nvSpPr>
        <p:spPr bwMode="auto">
          <a:xfrm>
            <a:off x="1155700" y="4146550"/>
            <a:ext cx="14592300" cy="3213100"/>
          </a:xfrm>
          <a:prstGeom prst="rect">
            <a:avLst/>
          </a:prstGeom>
          <a:noFill/>
          <a:ln w="12700">
            <a:noFill/>
            <a:miter lim="800000"/>
            <a:headEnd/>
            <a:tailEnd/>
          </a:ln>
        </p:spPr>
        <p:txBody>
          <a:bodyPr lIns="38100" tIns="38100" rIns="495300" bIns="38100" anchor="ctr"/>
          <a:lstStyle/>
          <a:p>
            <a:pPr algn="l">
              <a:lnSpc>
                <a:spcPct val="90000"/>
              </a:lnSpc>
            </a:pPr>
            <a:r>
              <a:rPr lang="en-US" sz="7200" b="1">
                <a:solidFill>
                  <a:srgbClr val="FFFFFF"/>
                </a:solidFill>
                <a:latin typeface="Century Gothic" charset="0"/>
                <a:ea typeface="Century Gothic" charset="0"/>
                <a:cs typeface="Century Gothic" charset="0"/>
                <a:sym typeface="Century Gothic" charset="0"/>
              </a:rPr>
              <a:t>“For I am God, and there is no other; I am God, and there is none like Me,... ”</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20482" name="Rectangle 2"/>
          <p:cNvSpPr>
            <a:spLocks/>
          </p:cNvSpPr>
          <p:nvPr/>
        </p:nvSpPr>
        <p:spPr bwMode="auto">
          <a:xfrm>
            <a:off x="4610100" y="3708400"/>
            <a:ext cx="11201400" cy="45720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lIns="0" tIns="0" rIns="457200" bIns="0" anchor="ctr"/>
          <a:lstStyle/>
          <a:p>
            <a:pPr algn="l">
              <a:defRPr/>
            </a:pPr>
            <a:r>
              <a:rPr lang="en-US" sz="7200" b="1">
                <a:solidFill>
                  <a:srgbClr val="FFFFFF"/>
                </a:solidFill>
                <a:latin typeface="Century Gothic" charset="0"/>
                <a:ea typeface="Century Gothic" charset="0"/>
                <a:cs typeface="Century Gothic" charset="0"/>
                <a:sym typeface="Century Gothic" charset="0"/>
              </a:rPr>
              <a:t>“I am weary of hearing people repeat that twelve men established the Christian religion...” </a:t>
            </a:r>
          </a:p>
        </p:txBody>
      </p:sp>
      <p:sp>
        <p:nvSpPr>
          <p:cNvPr id="20483" name="Rectangle 3"/>
          <p:cNvSpPr>
            <a:spLocks/>
          </p:cNvSpPr>
          <p:nvPr/>
        </p:nvSpPr>
        <p:spPr bwMode="auto">
          <a:xfrm>
            <a:off x="4711700" y="2184400"/>
            <a:ext cx="7886700" cy="7747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lIns="0" tIns="0" rIns="457200" bIns="0" anchor="ctr"/>
          <a:lstStyle/>
          <a:p>
            <a:pPr algn="l">
              <a:defRPr/>
            </a:pPr>
            <a:r>
              <a:rPr lang="en-US" sz="4800">
                <a:solidFill>
                  <a:srgbClr val="FFFFFF"/>
                </a:solidFill>
                <a:latin typeface="Times New Roman Bold" charset="0"/>
                <a:cs typeface="Times New Roman Bold" charset="0"/>
                <a:sym typeface="Times New Roman Bold" charset="0"/>
              </a:rPr>
              <a:t>Voltaire</a:t>
            </a:r>
            <a:r>
              <a:rPr lang="en-US">
                <a:solidFill>
                  <a:srgbClr val="FFFFFF"/>
                </a:solidFill>
                <a:latin typeface="Times New Roman Bold" charset="0"/>
                <a:cs typeface="Times New Roman Bold" charset="0"/>
                <a:sym typeface="Times New Roman Bold" charset="0"/>
              </a:rPr>
              <a:t>.    </a:t>
            </a:r>
            <a:r>
              <a:rPr lang="en-US" sz="3100">
                <a:solidFill>
                  <a:srgbClr val="FFFFFF"/>
                </a:solidFill>
                <a:latin typeface="Times New Roman Bold" charset="0"/>
                <a:cs typeface="Times New Roman Bold" charset="0"/>
                <a:sym typeface="Times New Roman Bold" charset="0"/>
              </a:rPr>
              <a:t>Hammers in the Fire, p. 15. </a:t>
            </a: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53251" name="Rectangle 2"/>
          <p:cNvSpPr>
            <a:spLocks/>
          </p:cNvSpPr>
          <p:nvPr/>
        </p:nvSpPr>
        <p:spPr bwMode="auto">
          <a:xfrm>
            <a:off x="7581900" y="850900"/>
            <a:ext cx="7467600" cy="1092200"/>
          </a:xfrm>
          <a:prstGeom prst="rect">
            <a:avLst/>
          </a:prstGeom>
          <a:noFill/>
          <a:ln w="12700">
            <a:noFill/>
            <a:miter lim="800000"/>
            <a:headEnd/>
            <a:tailEnd/>
          </a:ln>
        </p:spPr>
        <p:txBody>
          <a:bodyPr lIns="38100" tIns="38100" rIns="495300" bIns="38100" anchor="ctr"/>
          <a:lstStyle/>
          <a:p>
            <a:pPr algn="l"/>
            <a:r>
              <a:rPr lang="en-US" sz="7200">
                <a:solidFill>
                  <a:srgbClr val="FFFFFF"/>
                </a:solidFill>
                <a:latin typeface="Times New Roman Bold" charset="0"/>
                <a:cs typeface="Times New Roman Bold" charset="0"/>
                <a:sym typeface="Times New Roman Bold" charset="0"/>
              </a:rPr>
              <a:t>Isaiah 46:9, 10</a:t>
            </a:r>
          </a:p>
        </p:txBody>
      </p:sp>
      <p:sp>
        <p:nvSpPr>
          <p:cNvPr id="53252" name="Rectangle 3"/>
          <p:cNvSpPr>
            <a:spLocks/>
          </p:cNvSpPr>
          <p:nvPr/>
        </p:nvSpPr>
        <p:spPr bwMode="auto">
          <a:xfrm>
            <a:off x="1155700" y="3644900"/>
            <a:ext cx="14592300" cy="4216400"/>
          </a:xfrm>
          <a:prstGeom prst="rect">
            <a:avLst/>
          </a:prstGeom>
          <a:noFill/>
          <a:ln w="12700">
            <a:noFill/>
            <a:miter lim="800000"/>
            <a:headEnd/>
            <a:tailEnd/>
          </a:ln>
        </p:spPr>
        <p:txBody>
          <a:bodyPr lIns="38100" tIns="38100" rIns="495300" bIns="38100" anchor="ctr"/>
          <a:lstStyle/>
          <a:p>
            <a:pPr algn="l">
              <a:lnSpc>
                <a:spcPct val="90000"/>
              </a:lnSpc>
            </a:pPr>
            <a:r>
              <a:rPr lang="en-US" sz="7200" b="1">
                <a:solidFill>
                  <a:srgbClr val="FFFFFF"/>
                </a:solidFill>
                <a:latin typeface="Century Gothic" charset="0"/>
                <a:ea typeface="Century Gothic" charset="0"/>
                <a:cs typeface="Century Gothic" charset="0"/>
                <a:sym typeface="Century Gothic" charset="0"/>
              </a:rPr>
              <a:t>“...declaring the end from the beginning; And from ancient times things that are not yet done…  ”</a:t>
            </a: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14339" name="Rectangle 2"/>
          <p:cNvSpPr>
            <a:spLocks/>
          </p:cNvSpPr>
          <p:nvPr/>
        </p:nvSpPr>
        <p:spPr bwMode="auto">
          <a:xfrm>
            <a:off x="292100" y="5480050"/>
            <a:ext cx="15951200" cy="2578100"/>
          </a:xfrm>
          <a:prstGeom prst="rect">
            <a:avLst/>
          </a:prstGeom>
          <a:noFill/>
          <a:ln w="12700">
            <a:noFill/>
            <a:miter lim="800000"/>
            <a:headEnd/>
            <a:tailEnd/>
          </a:ln>
        </p:spPr>
        <p:txBody>
          <a:bodyPr lIns="38100" tIns="38100" rIns="495300" bIns="38100" anchor="ctr"/>
          <a:lstStyle/>
          <a:p>
            <a:pPr>
              <a:lnSpc>
                <a:spcPct val="80000"/>
              </a:lnSpc>
            </a:pPr>
            <a:r>
              <a:rPr lang="en-US" sz="9000" b="1">
                <a:solidFill>
                  <a:srgbClr val="FFFFFF"/>
                </a:solidFill>
                <a:latin typeface="Times" charset="0"/>
                <a:cs typeface="Times" charset="0"/>
                <a:sym typeface="Times" charset="0"/>
              </a:rPr>
              <a:t>AN ANCIENT DREAM</a:t>
            </a:r>
          </a:p>
          <a:p>
            <a:pPr>
              <a:lnSpc>
                <a:spcPct val="80000"/>
              </a:lnSpc>
            </a:pPr>
            <a:r>
              <a:rPr lang="en-US" sz="9000" b="1">
                <a:solidFill>
                  <a:srgbClr val="FFFFFF"/>
                </a:solidFill>
                <a:latin typeface="Times" charset="0"/>
                <a:cs typeface="Times" charset="0"/>
                <a:sym typeface="Times" charset="0"/>
              </a:rPr>
              <a:t>REVEALS WORLD’S HISTORY</a:t>
            </a: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22530" name="Rectangle 2"/>
          <p:cNvSpPr>
            <a:spLocks/>
          </p:cNvSpPr>
          <p:nvPr/>
        </p:nvSpPr>
        <p:spPr bwMode="auto">
          <a:xfrm>
            <a:off x="977900" y="5873750"/>
            <a:ext cx="8597900" cy="2120900"/>
          </a:xfrm>
          <a:prstGeom prst="rect">
            <a:avLst/>
          </a:prstGeom>
          <a:noFill/>
          <a:ln w="12700" cap="flat">
            <a:noFill/>
            <a:miter lim="800000"/>
            <a:headEnd type="none" w="med" len="med"/>
            <a:tailEnd type="none" w="med" len="med"/>
          </a:ln>
        </p:spPr>
        <p:txBody>
          <a:bodyPr lIns="0" tIns="0" rIns="0" bIns="0" anchor="ctr"/>
          <a:lstStyle/>
          <a:p>
            <a:pPr algn="l">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lang="en-US" sz="7200" b="1">
                <a:solidFill>
                  <a:srgbClr val="FFFFFF"/>
                </a:solidFill>
                <a:effectLst>
                  <a:outerShdw blurRad="38100" dist="38100" dir="2700000" algn="tl">
                    <a:srgbClr val="C0C0C0"/>
                  </a:outerShdw>
                </a:effectLst>
                <a:latin typeface="Century Gothic" charset="0"/>
                <a:ea typeface="Century Gothic" charset="0"/>
                <a:cs typeface="Century Gothic" charset="0"/>
                <a:sym typeface="Century Gothic" charset="0"/>
              </a:rPr>
              <a:t>God draws back the curtain </a:t>
            </a: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20483" name="Rectangle 2"/>
          <p:cNvSpPr>
            <a:spLocks/>
          </p:cNvSpPr>
          <p:nvPr/>
        </p:nvSpPr>
        <p:spPr bwMode="auto">
          <a:xfrm>
            <a:off x="1790700" y="3467100"/>
            <a:ext cx="13436600" cy="4572000"/>
          </a:xfrm>
          <a:prstGeom prst="rect">
            <a:avLst/>
          </a:prstGeom>
          <a:noFill/>
          <a:ln w="12700">
            <a:noFill/>
            <a:miter lim="800000"/>
            <a:headEnd/>
            <a:tailEnd/>
          </a:ln>
        </p:spPr>
        <p:txBody>
          <a:bodyPr lIns="0" tIns="0" rIns="457200" bIns="0" anchor="ctr"/>
          <a:lstStyle/>
          <a:p>
            <a:pPr algn="l"/>
            <a:r>
              <a:rPr lang="en-US" sz="7200" b="1" dirty="0">
                <a:solidFill>
                  <a:srgbClr val="FFFFFF"/>
                </a:solidFill>
                <a:latin typeface="Century Gothic" charset="0"/>
                <a:ea typeface="Century Gothic" charset="0"/>
                <a:cs typeface="Century Gothic" charset="0"/>
                <a:sym typeface="Century Gothic" charset="0"/>
              </a:rPr>
              <a:t>“Surely the Lord God does nothing, unless He reveals His secret to His servants the prophets</a:t>
            </a:r>
            <a:r>
              <a:rPr lang="en-US" sz="7200" b="1" dirty="0" smtClean="0">
                <a:solidFill>
                  <a:srgbClr val="FFFFFF"/>
                </a:solidFill>
                <a:latin typeface="Century Gothic" charset="0"/>
                <a:ea typeface="Century Gothic" charset="0"/>
                <a:cs typeface="Century Gothic" charset="0"/>
                <a:sym typeface="Century Gothic" charset="0"/>
              </a:rPr>
              <a:t>. …”</a:t>
            </a:r>
            <a:endParaRPr lang="en-US" sz="7200" b="1" dirty="0">
              <a:solidFill>
                <a:srgbClr val="FFFFFF"/>
              </a:solidFill>
              <a:latin typeface="Century Gothic" charset="0"/>
              <a:ea typeface="Century Gothic" charset="0"/>
              <a:cs typeface="Century Gothic" charset="0"/>
              <a:sym typeface="Century Gothic" charset="0"/>
            </a:endParaRPr>
          </a:p>
        </p:txBody>
      </p:sp>
      <p:sp>
        <p:nvSpPr>
          <p:cNvPr id="20484" name="Rectangle 3"/>
          <p:cNvSpPr>
            <a:spLocks/>
          </p:cNvSpPr>
          <p:nvPr/>
        </p:nvSpPr>
        <p:spPr bwMode="auto">
          <a:xfrm>
            <a:off x="6235700" y="850900"/>
            <a:ext cx="8216900" cy="1092200"/>
          </a:xfrm>
          <a:prstGeom prst="rect">
            <a:avLst/>
          </a:prstGeom>
          <a:noFill/>
          <a:ln w="12700">
            <a:noFill/>
            <a:miter lim="800000"/>
            <a:headEnd/>
            <a:tailEnd/>
          </a:ln>
        </p:spPr>
        <p:txBody>
          <a:bodyPr lIns="38100" tIns="38100" rIns="495300" bIns="38100" anchor="ctr"/>
          <a:lstStyle/>
          <a:p>
            <a:r>
              <a:rPr lang="en-US" sz="7200">
                <a:solidFill>
                  <a:srgbClr val="FFFFFF"/>
                </a:solidFill>
                <a:latin typeface="Times New Roman Bold" charset="0"/>
                <a:cs typeface="Times New Roman Bold" charset="0"/>
                <a:sym typeface="Times New Roman Bold" charset="0"/>
              </a:rPr>
              <a:t>Amos  3:7</a:t>
            </a: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27650" name="Rectangle 2"/>
          <p:cNvSpPr>
            <a:spLocks/>
          </p:cNvSpPr>
          <p:nvPr/>
        </p:nvSpPr>
        <p:spPr bwMode="auto">
          <a:xfrm>
            <a:off x="6946900" y="7188200"/>
            <a:ext cx="8216993" cy="997196"/>
          </a:xfrm>
          <a:prstGeom prst="rect">
            <a:avLst/>
          </a:prstGeom>
          <a:noFill/>
          <a:ln w="12700" cap="flat">
            <a:noFill/>
            <a:miter lim="800000"/>
            <a:headEnd type="none" w="med" len="med"/>
            <a:tailEnd type="none" w="med" len="med"/>
          </a:ln>
        </p:spPr>
        <p:txBody>
          <a:bodyPr wrap="none" lIns="0" tIns="0" rIns="457200" bIns="0" anchor="ctr">
            <a:spAutoFit/>
          </a:bodyPr>
          <a:lstStyle/>
          <a:p>
            <a:pPr algn="l">
              <a:lnSpc>
                <a:spcPct val="90000"/>
              </a:lnSpc>
              <a:defRPr/>
            </a:pPr>
            <a:r>
              <a:rPr lang="en-US" sz="7200" b="1" dirty="0">
                <a:solidFill>
                  <a:srgbClr val="FFFFFF"/>
                </a:solidFill>
                <a:effectLst>
                  <a:outerShdw blurRad="38100" dist="38100" dir="2700000" algn="tl">
                    <a:srgbClr val="C0C0C0"/>
                  </a:outerShdw>
                </a:effectLst>
                <a:latin typeface="Century Gothic" charset="0"/>
                <a:ea typeface="Century Gothic" charset="0"/>
                <a:cs typeface="Century Gothic" charset="0"/>
                <a:sym typeface="Century Gothic" charset="0"/>
              </a:rPr>
              <a:t>Babylon, 606 </a:t>
            </a:r>
            <a:r>
              <a:rPr lang="en-US" sz="7200" b="1" dirty="0" smtClean="0">
                <a:solidFill>
                  <a:srgbClr val="FFFFFF"/>
                </a:solidFill>
                <a:effectLst>
                  <a:outerShdw blurRad="38100" dist="38100" dir="2700000" algn="tl">
                    <a:srgbClr val="C0C0C0"/>
                  </a:outerShdw>
                </a:effectLst>
                <a:latin typeface="Century Gothic" charset="0"/>
                <a:ea typeface="Century Gothic" charset="0"/>
                <a:cs typeface="Century Gothic" charset="0"/>
                <a:sym typeface="Century Gothic" charset="0"/>
              </a:rPr>
              <a:t>B.C.</a:t>
            </a:r>
            <a:endParaRPr lang="en-US" sz="7200" b="1" dirty="0">
              <a:solidFill>
                <a:srgbClr val="FFFFFF"/>
              </a:solidFill>
              <a:effectLst>
                <a:outerShdw blurRad="38100" dist="38100" dir="2700000" algn="tl">
                  <a:srgbClr val="C0C0C0"/>
                </a:outerShdw>
              </a:effectLst>
              <a:latin typeface="Century Gothic" charset="0"/>
              <a:ea typeface="Century Gothic" charset="0"/>
              <a:cs typeface="Century Gothic" charset="0"/>
              <a:sym typeface="Century Gothic" charset="0"/>
            </a:endParaRP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26627" name="Rectangle 2"/>
          <p:cNvSpPr>
            <a:spLocks/>
          </p:cNvSpPr>
          <p:nvPr/>
        </p:nvSpPr>
        <p:spPr bwMode="auto">
          <a:xfrm>
            <a:off x="1587500" y="3067050"/>
            <a:ext cx="14554200" cy="5245100"/>
          </a:xfrm>
          <a:prstGeom prst="rect">
            <a:avLst/>
          </a:prstGeom>
          <a:noFill/>
          <a:ln w="12700">
            <a:noFill/>
            <a:miter lim="800000"/>
            <a:headEnd/>
            <a:tailEnd/>
          </a:ln>
        </p:spPr>
        <p:txBody>
          <a:bodyPr lIns="0" tIns="0" rIns="457200" bIns="0" anchor="ctr"/>
          <a:lstStyle/>
          <a:p>
            <a:pPr algn="l">
              <a:lnSpc>
                <a:spcPct val="90000"/>
              </a:lnSpc>
            </a:pPr>
            <a:r>
              <a:rPr lang="en-US" sz="7200" b="1">
                <a:solidFill>
                  <a:srgbClr val="FFFFFF"/>
                </a:solidFill>
                <a:latin typeface="Century Gothic" charset="0"/>
                <a:ea typeface="Century Gothic" charset="0"/>
                <a:cs typeface="Century Gothic" charset="0"/>
                <a:sym typeface="Century Gothic" charset="0"/>
              </a:rPr>
              <a:t>“Then the king gave the command to call the magicians, the astrologers, the sorcerers, and the Chaldeans to tell the king his dreams.” </a:t>
            </a:r>
          </a:p>
        </p:txBody>
      </p:sp>
      <p:sp>
        <p:nvSpPr>
          <p:cNvPr id="26628" name="Rectangle 3"/>
          <p:cNvSpPr>
            <a:spLocks/>
          </p:cNvSpPr>
          <p:nvPr/>
        </p:nvSpPr>
        <p:spPr bwMode="auto">
          <a:xfrm>
            <a:off x="6235700" y="850900"/>
            <a:ext cx="8216900" cy="1092200"/>
          </a:xfrm>
          <a:prstGeom prst="rect">
            <a:avLst/>
          </a:prstGeom>
          <a:noFill/>
          <a:ln w="12700">
            <a:noFill/>
            <a:miter lim="800000"/>
            <a:headEnd/>
            <a:tailEnd/>
          </a:ln>
        </p:spPr>
        <p:txBody>
          <a:bodyPr lIns="38100" tIns="38100" rIns="495300" bIns="38100" anchor="ctr"/>
          <a:lstStyle/>
          <a:p>
            <a:r>
              <a:rPr lang="en-US" sz="7200">
                <a:solidFill>
                  <a:srgbClr val="FFFFFF"/>
                </a:solidFill>
                <a:latin typeface="Times New Roman Bold" charset="0"/>
                <a:cs typeface="Times New Roman Bold" charset="0"/>
                <a:sym typeface="Times New Roman Bold" charset="0"/>
              </a:rPr>
              <a:t>Daniel  2:2</a:t>
            </a: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28675" name="Rectangle 2"/>
          <p:cNvSpPr>
            <a:spLocks/>
          </p:cNvSpPr>
          <p:nvPr/>
        </p:nvSpPr>
        <p:spPr bwMode="auto">
          <a:xfrm>
            <a:off x="1587500" y="3403600"/>
            <a:ext cx="14554200" cy="4572000"/>
          </a:xfrm>
          <a:prstGeom prst="rect">
            <a:avLst/>
          </a:prstGeom>
          <a:noFill/>
          <a:ln w="12700">
            <a:noFill/>
            <a:miter lim="800000"/>
            <a:headEnd/>
            <a:tailEnd/>
          </a:ln>
        </p:spPr>
        <p:txBody>
          <a:bodyPr lIns="0" tIns="0" rIns="457200" bIns="0" anchor="ctr"/>
          <a:lstStyle/>
          <a:p>
            <a:pPr algn="l"/>
            <a:r>
              <a:rPr lang="en-US" sz="7200" b="1">
                <a:solidFill>
                  <a:srgbClr val="FFFFFF"/>
                </a:solidFill>
                <a:latin typeface="Century Gothic" charset="0"/>
                <a:ea typeface="Century Gothic" charset="0"/>
                <a:cs typeface="Century Gothic" charset="0"/>
                <a:sym typeface="Century Gothic" charset="0"/>
              </a:rPr>
              <a:t>“And the king said to them, I have had a dream, and my spirit is anxious to know the dream.” </a:t>
            </a:r>
          </a:p>
        </p:txBody>
      </p:sp>
      <p:sp>
        <p:nvSpPr>
          <p:cNvPr id="28676" name="Rectangle 3"/>
          <p:cNvSpPr>
            <a:spLocks/>
          </p:cNvSpPr>
          <p:nvPr/>
        </p:nvSpPr>
        <p:spPr bwMode="auto">
          <a:xfrm>
            <a:off x="6235700" y="850900"/>
            <a:ext cx="8216900" cy="1092200"/>
          </a:xfrm>
          <a:prstGeom prst="rect">
            <a:avLst/>
          </a:prstGeom>
          <a:noFill/>
          <a:ln w="12700">
            <a:noFill/>
            <a:miter lim="800000"/>
            <a:headEnd/>
            <a:tailEnd/>
          </a:ln>
        </p:spPr>
        <p:txBody>
          <a:bodyPr lIns="38100" tIns="38100" rIns="495300" bIns="38100" anchor="ctr"/>
          <a:lstStyle/>
          <a:p>
            <a:r>
              <a:rPr lang="en-US" sz="7200">
                <a:solidFill>
                  <a:srgbClr val="FFFFFF"/>
                </a:solidFill>
                <a:latin typeface="Times New Roman Bold" charset="0"/>
                <a:cs typeface="Times New Roman Bold" charset="0"/>
                <a:sym typeface="Times New Roman Bold" charset="0"/>
              </a:rPr>
              <a:t>Daniel  2:3</a:t>
            </a: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21506" name="Rectangle 2"/>
          <p:cNvSpPr>
            <a:spLocks/>
          </p:cNvSpPr>
          <p:nvPr/>
        </p:nvSpPr>
        <p:spPr bwMode="auto">
          <a:xfrm>
            <a:off x="4783138" y="4140200"/>
            <a:ext cx="10909300" cy="34544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lIns="0" tIns="0" rIns="457200" bIns="0" anchor="ctr"/>
          <a:lstStyle/>
          <a:p>
            <a:pPr algn="l">
              <a:defRPr/>
            </a:pPr>
            <a:r>
              <a:rPr lang="en-US" sz="7200" b="1">
                <a:solidFill>
                  <a:srgbClr val="FFFFFF"/>
                </a:solidFill>
                <a:latin typeface="Century Gothic" charset="0"/>
                <a:ea typeface="Century Gothic" charset="0"/>
                <a:cs typeface="Century Gothic" charset="0"/>
                <a:sym typeface="Century Gothic" charset="0"/>
              </a:rPr>
              <a:t>“...I will prove that one man may suffice to overthrow it.” </a:t>
            </a:r>
          </a:p>
        </p:txBody>
      </p:sp>
      <p:sp>
        <p:nvSpPr>
          <p:cNvPr id="21507" name="Rectangle 3"/>
          <p:cNvSpPr>
            <a:spLocks/>
          </p:cNvSpPr>
          <p:nvPr/>
        </p:nvSpPr>
        <p:spPr bwMode="auto">
          <a:xfrm>
            <a:off x="4711700" y="2184400"/>
            <a:ext cx="7886700" cy="7747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lIns="0" tIns="0" rIns="457200" bIns="0" anchor="ctr"/>
          <a:lstStyle/>
          <a:p>
            <a:pPr algn="l">
              <a:defRPr/>
            </a:pPr>
            <a:r>
              <a:rPr lang="en-US" sz="4800">
                <a:solidFill>
                  <a:srgbClr val="FFFFFF"/>
                </a:solidFill>
                <a:latin typeface="Times New Roman Bold" charset="0"/>
                <a:cs typeface="Times New Roman Bold" charset="0"/>
                <a:sym typeface="Times New Roman Bold" charset="0"/>
              </a:rPr>
              <a:t>Voltaire</a:t>
            </a:r>
            <a:r>
              <a:rPr lang="en-US">
                <a:solidFill>
                  <a:srgbClr val="FFFFFF"/>
                </a:solidFill>
                <a:latin typeface="Times New Roman Bold" charset="0"/>
                <a:cs typeface="Times New Roman Bold" charset="0"/>
                <a:sym typeface="Times New Roman Bold" charset="0"/>
              </a:rPr>
              <a:t>.    </a:t>
            </a:r>
            <a:r>
              <a:rPr lang="en-US" sz="3100">
                <a:solidFill>
                  <a:srgbClr val="FFFFFF"/>
                </a:solidFill>
                <a:latin typeface="Times New Roman Bold" charset="0"/>
                <a:cs typeface="Times New Roman Bold" charset="0"/>
                <a:sym typeface="Times New Roman Bold" charset="0"/>
              </a:rPr>
              <a:t>Hammers in the Fire, p. 15. </a:t>
            </a: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31747" name="Rectangle 2"/>
          <p:cNvSpPr>
            <a:spLocks/>
          </p:cNvSpPr>
          <p:nvPr/>
        </p:nvSpPr>
        <p:spPr bwMode="auto">
          <a:xfrm>
            <a:off x="1778000" y="3784600"/>
            <a:ext cx="13017500" cy="4241800"/>
          </a:xfrm>
          <a:prstGeom prst="rect">
            <a:avLst/>
          </a:prstGeom>
          <a:noFill/>
          <a:ln w="12700">
            <a:noFill/>
            <a:miter lim="800000"/>
            <a:headEnd/>
            <a:tailEnd/>
          </a:ln>
        </p:spPr>
        <p:txBody>
          <a:bodyPr lIns="0" tIns="0" rIns="457200" bIns="0" anchor="ctr"/>
          <a:lstStyle/>
          <a:p>
            <a:pPr algn="l">
              <a:lnSpc>
                <a:spcPct val="90000"/>
              </a:lnSpc>
            </a:pPr>
            <a:r>
              <a:rPr lang="en-US" sz="7200" b="1">
                <a:solidFill>
                  <a:srgbClr val="FFFFFF"/>
                </a:solidFill>
                <a:latin typeface="Century Gothic" charset="0"/>
                <a:ea typeface="Century Gothic" charset="0"/>
                <a:cs typeface="Century Gothic" charset="0"/>
                <a:sym typeface="Century Gothic" charset="0"/>
              </a:rPr>
              <a:t>“So Daniel went in and asked the king to give him time, that he might tell the king the interpretation.” </a:t>
            </a:r>
          </a:p>
        </p:txBody>
      </p:sp>
      <p:sp>
        <p:nvSpPr>
          <p:cNvPr id="31748" name="Rectangle 3"/>
          <p:cNvSpPr>
            <a:spLocks/>
          </p:cNvSpPr>
          <p:nvPr/>
        </p:nvSpPr>
        <p:spPr bwMode="auto">
          <a:xfrm>
            <a:off x="6235700" y="850900"/>
            <a:ext cx="8216900" cy="1092200"/>
          </a:xfrm>
          <a:prstGeom prst="rect">
            <a:avLst/>
          </a:prstGeom>
          <a:noFill/>
          <a:ln w="12700">
            <a:noFill/>
            <a:miter lim="800000"/>
            <a:headEnd/>
            <a:tailEnd/>
          </a:ln>
        </p:spPr>
        <p:txBody>
          <a:bodyPr lIns="38100" tIns="38100" rIns="495300" bIns="38100" anchor="ctr"/>
          <a:lstStyle/>
          <a:p>
            <a:r>
              <a:rPr lang="en-US" sz="7200">
                <a:solidFill>
                  <a:srgbClr val="FFFFFF"/>
                </a:solidFill>
                <a:latin typeface="Times New Roman Bold" charset="0"/>
                <a:cs typeface="Times New Roman Bold" charset="0"/>
                <a:sym typeface="Times New Roman Bold" charset="0"/>
              </a:rPr>
              <a:t>Daniel  2:16</a:t>
            </a: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34819" name="Rectangle 2"/>
          <p:cNvSpPr>
            <a:spLocks/>
          </p:cNvSpPr>
          <p:nvPr/>
        </p:nvSpPr>
        <p:spPr bwMode="auto">
          <a:xfrm>
            <a:off x="1282700" y="2965450"/>
            <a:ext cx="14109700" cy="5245100"/>
          </a:xfrm>
          <a:prstGeom prst="rect">
            <a:avLst/>
          </a:prstGeom>
          <a:noFill/>
          <a:ln w="12700">
            <a:noFill/>
            <a:miter lim="800000"/>
            <a:headEnd/>
            <a:tailEnd/>
          </a:ln>
        </p:spPr>
        <p:txBody>
          <a:bodyPr lIns="0" tIns="0" rIns="457200" bIns="0" anchor="ctr"/>
          <a:lstStyle/>
          <a:p>
            <a:pPr algn="l">
              <a:lnSpc>
                <a:spcPct val="90000"/>
              </a:lnSpc>
            </a:pPr>
            <a:r>
              <a:rPr lang="en-US" sz="7200" b="1" dirty="0">
                <a:solidFill>
                  <a:srgbClr val="FFFFFF"/>
                </a:solidFill>
                <a:latin typeface="Century Gothic" charset="0"/>
                <a:ea typeface="Century Gothic" charset="0"/>
                <a:cs typeface="Century Gothic" charset="0"/>
                <a:sym typeface="Century Gothic" charset="0"/>
              </a:rPr>
              <a:t>“The secret which the king has demanded, the wise men, the astrologers, the magicians, and the soothsayers cannot declare to the king</a:t>
            </a:r>
            <a:r>
              <a:rPr lang="en-US" sz="7200" b="1" dirty="0" smtClean="0">
                <a:solidFill>
                  <a:srgbClr val="FFFFFF"/>
                </a:solidFill>
                <a:latin typeface="Century Gothic" charset="0"/>
                <a:ea typeface="Century Gothic" charset="0"/>
                <a:cs typeface="Century Gothic" charset="0"/>
                <a:sym typeface="Century Gothic" charset="0"/>
              </a:rPr>
              <a:t>. …”</a:t>
            </a:r>
            <a:endParaRPr lang="en-US" sz="7200" b="1" dirty="0">
              <a:solidFill>
                <a:srgbClr val="FFFFFF"/>
              </a:solidFill>
              <a:latin typeface="Century Gothic" charset="0"/>
              <a:ea typeface="Century Gothic" charset="0"/>
              <a:cs typeface="Century Gothic" charset="0"/>
              <a:sym typeface="Century Gothic" charset="0"/>
            </a:endParaRPr>
          </a:p>
        </p:txBody>
      </p:sp>
      <p:sp>
        <p:nvSpPr>
          <p:cNvPr id="34820" name="Rectangle 3"/>
          <p:cNvSpPr>
            <a:spLocks/>
          </p:cNvSpPr>
          <p:nvPr/>
        </p:nvSpPr>
        <p:spPr bwMode="auto">
          <a:xfrm>
            <a:off x="6235700" y="850900"/>
            <a:ext cx="8216900" cy="1092200"/>
          </a:xfrm>
          <a:prstGeom prst="rect">
            <a:avLst/>
          </a:prstGeom>
          <a:noFill/>
          <a:ln w="12700">
            <a:noFill/>
            <a:miter lim="800000"/>
            <a:headEnd/>
            <a:tailEnd/>
          </a:ln>
        </p:spPr>
        <p:txBody>
          <a:bodyPr lIns="38100" tIns="38100" rIns="495300" bIns="38100" anchor="ctr"/>
          <a:lstStyle/>
          <a:p>
            <a:r>
              <a:rPr lang="en-US" sz="7200">
                <a:solidFill>
                  <a:srgbClr val="FFFFFF"/>
                </a:solidFill>
                <a:latin typeface="Times New Roman Bold" charset="0"/>
                <a:cs typeface="Times New Roman Bold" charset="0"/>
                <a:sym typeface="Times New Roman Bold" charset="0"/>
              </a:rPr>
              <a:t>Daniel  2:27, 28</a:t>
            </a: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35843" name="Rectangle 2"/>
          <p:cNvSpPr>
            <a:spLocks/>
          </p:cNvSpPr>
          <p:nvPr/>
        </p:nvSpPr>
        <p:spPr bwMode="auto">
          <a:xfrm>
            <a:off x="6235700" y="850900"/>
            <a:ext cx="8216900" cy="1092200"/>
          </a:xfrm>
          <a:prstGeom prst="rect">
            <a:avLst/>
          </a:prstGeom>
          <a:noFill/>
          <a:ln w="12700">
            <a:noFill/>
            <a:miter lim="800000"/>
            <a:headEnd/>
            <a:tailEnd/>
          </a:ln>
        </p:spPr>
        <p:txBody>
          <a:bodyPr lIns="38100" tIns="38100" rIns="495300" bIns="38100" anchor="ctr"/>
          <a:lstStyle/>
          <a:p>
            <a:r>
              <a:rPr lang="en-US" sz="7200">
                <a:solidFill>
                  <a:srgbClr val="FFFFFF"/>
                </a:solidFill>
                <a:latin typeface="Times New Roman Bold" charset="0"/>
                <a:cs typeface="Times New Roman Bold" charset="0"/>
                <a:sym typeface="Times New Roman Bold" charset="0"/>
              </a:rPr>
              <a:t>Daniel  2:27, 28</a:t>
            </a:r>
          </a:p>
        </p:txBody>
      </p:sp>
      <p:sp>
        <p:nvSpPr>
          <p:cNvPr id="35844" name="Rectangle 3"/>
          <p:cNvSpPr>
            <a:spLocks/>
          </p:cNvSpPr>
          <p:nvPr/>
        </p:nvSpPr>
        <p:spPr bwMode="auto">
          <a:xfrm>
            <a:off x="1625600" y="3130550"/>
            <a:ext cx="14427200" cy="5245100"/>
          </a:xfrm>
          <a:prstGeom prst="rect">
            <a:avLst/>
          </a:prstGeom>
          <a:noFill/>
          <a:ln w="12700">
            <a:noFill/>
            <a:miter lim="800000"/>
            <a:headEnd/>
            <a:tailEnd/>
          </a:ln>
        </p:spPr>
        <p:txBody>
          <a:bodyPr lIns="0" tIns="0" rIns="457200" bIns="0" anchor="ctr"/>
          <a:lstStyle/>
          <a:p>
            <a:pPr algn="l">
              <a:lnSpc>
                <a:spcPct val="90000"/>
              </a:lnSpc>
            </a:pPr>
            <a:r>
              <a:rPr lang="en-US" sz="7200" b="1" dirty="0" smtClean="0">
                <a:solidFill>
                  <a:srgbClr val="FFFFFF"/>
                </a:solidFill>
                <a:latin typeface="Century Gothic" charset="0"/>
                <a:ea typeface="Century Gothic" charset="0"/>
                <a:cs typeface="Century Gothic" charset="0"/>
                <a:sym typeface="Century Gothic" charset="0"/>
              </a:rPr>
              <a:t>“… But </a:t>
            </a:r>
            <a:r>
              <a:rPr lang="en-US" sz="7200" b="1" dirty="0">
                <a:solidFill>
                  <a:srgbClr val="FFFFFF"/>
                </a:solidFill>
                <a:latin typeface="Century Gothic" charset="0"/>
                <a:ea typeface="Century Gothic" charset="0"/>
                <a:cs typeface="Century Gothic" charset="0"/>
                <a:sym typeface="Century Gothic" charset="0"/>
              </a:rPr>
              <a:t>there is a God in heaven who reveals secrets, and He has made known to King Nebuchadnezzar what will be in the latter days. </a:t>
            </a: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36867" name="Rectangle 2"/>
          <p:cNvSpPr>
            <a:spLocks/>
          </p:cNvSpPr>
          <p:nvPr/>
        </p:nvSpPr>
        <p:spPr bwMode="auto">
          <a:xfrm>
            <a:off x="2692400" y="4152900"/>
            <a:ext cx="12382500" cy="3454400"/>
          </a:xfrm>
          <a:prstGeom prst="rect">
            <a:avLst/>
          </a:prstGeom>
          <a:noFill/>
          <a:ln w="12700">
            <a:noFill/>
            <a:miter lim="800000"/>
            <a:headEnd/>
            <a:tailEnd/>
          </a:ln>
        </p:spPr>
        <p:txBody>
          <a:bodyPr lIns="0" tIns="0" rIns="457200" bIns="0" anchor="ctr"/>
          <a:lstStyle/>
          <a:p>
            <a:pPr algn="l"/>
            <a:r>
              <a:rPr lang="en-US" sz="7200" b="1" dirty="0">
                <a:solidFill>
                  <a:srgbClr val="FFFFFF"/>
                </a:solidFill>
                <a:latin typeface="Century Gothic" charset="0"/>
                <a:ea typeface="Century Gothic" charset="0"/>
                <a:cs typeface="Century Gothic" charset="0"/>
                <a:sym typeface="Century Gothic" charset="0"/>
              </a:rPr>
              <a:t>“You, O king, were watching; and behold, a great image</a:t>
            </a:r>
            <a:r>
              <a:rPr lang="en-US" sz="7200" b="1" dirty="0" smtClean="0">
                <a:solidFill>
                  <a:srgbClr val="FFFFFF"/>
                </a:solidFill>
                <a:latin typeface="Century Gothic" charset="0"/>
                <a:ea typeface="Century Gothic" charset="0"/>
                <a:cs typeface="Century Gothic" charset="0"/>
                <a:sym typeface="Century Gothic" charset="0"/>
              </a:rPr>
              <a:t>! …”</a:t>
            </a:r>
            <a:endParaRPr lang="en-US" sz="7200" b="1" dirty="0">
              <a:solidFill>
                <a:srgbClr val="FFFFFF"/>
              </a:solidFill>
              <a:latin typeface="Century Gothic" charset="0"/>
              <a:ea typeface="Century Gothic" charset="0"/>
              <a:cs typeface="Century Gothic" charset="0"/>
              <a:sym typeface="Century Gothic" charset="0"/>
            </a:endParaRPr>
          </a:p>
        </p:txBody>
      </p:sp>
      <p:sp>
        <p:nvSpPr>
          <p:cNvPr id="36868" name="Rectangle 3"/>
          <p:cNvSpPr>
            <a:spLocks/>
          </p:cNvSpPr>
          <p:nvPr/>
        </p:nvSpPr>
        <p:spPr bwMode="auto">
          <a:xfrm>
            <a:off x="6235700" y="850900"/>
            <a:ext cx="8216900" cy="1092200"/>
          </a:xfrm>
          <a:prstGeom prst="rect">
            <a:avLst/>
          </a:prstGeom>
          <a:noFill/>
          <a:ln w="12700">
            <a:noFill/>
            <a:miter lim="800000"/>
            <a:headEnd/>
            <a:tailEnd/>
          </a:ln>
        </p:spPr>
        <p:txBody>
          <a:bodyPr lIns="38100" tIns="38100" rIns="495300" bIns="38100" anchor="ctr"/>
          <a:lstStyle/>
          <a:p>
            <a:r>
              <a:rPr lang="en-US" sz="7200">
                <a:solidFill>
                  <a:srgbClr val="FFFFFF"/>
                </a:solidFill>
                <a:latin typeface="Times New Roman Bold" charset="0"/>
                <a:cs typeface="Times New Roman Bold" charset="0"/>
                <a:sym typeface="Times New Roman Bold" charset="0"/>
              </a:rPr>
              <a:t>Daniel  2:31, 33</a:t>
            </a: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37891" name="Rectangle 2"/>
          <p:cNvSpPr>
            <a:spLocks/>
          </p:cNvSpPr>
          <p:nvPr/>
        </p:nvSpPr>
        <p:spPr bwMode="auto">
          <a:xfrm>
            <a:off x="1193800" y="3206750"/>
            <a:ext cx="14846300" cy="5245100"/>
          </a:xfrm>
          <a:prstGeom prst="rect">
            <a:avLst/>
          </a:prstGeom>
          <a:noFill/>
          <a:ln w="12700">
            <a:noFill/>
            <a:miter lim="800000"/>
            <a:headEnd/>
            <a:tailEnd/>
          </a:ln>
        </p:spPr>
        <p:txBody>
          <a:bodyPr lIns="0" tIns="0" rIns="457200" bIns="0" anchor="ctr"/>
          <a:lstStyle/>
          <a:p>
            <a:pPr algn="l">
              <a:lnSpc>
                <a:spcPct val="90000"/>
              </a:lnSpc>
            </a:pPr>
            <a:r>
              <a:rPr lang="en-US" sz="7200" b="1">
                <a:solidFill>
                  <a:srgbClr val="FFFFFF"/>
                </a:solidFill>
                <a:latin typeface="Century Gothic" charset="0"/>
                <a:ea typeface="Century Gothic" charset="0"/>
                <a:cs typeface="Century Gothic" charset="0"/>
                <a:sym typeface="Century Gothic" charset="0"/>
              </a:rPr>
              <a:t>“…This image’s head was of fine gold, its chest and arms of silver, its belly and thighs of bronze, its legs of iron, its feet partly of iron and partly of clay.” </a:t>
            </a:r>
          </a:p>
        </p:txBody>
      </p:sp>
      <p:sp>
        <p:nvSpPr>
          <p:cNvPr id="37892" name="Rectangle 3"/>
          <p:cNvSpPr>
            <a:spLocks/>
          </p:cNvSpPr>
          <p:nvPr/>
        </p:nvSpPr>
        <p:spPr bwMode="auto">
          <a:xfrm>
            <a:off x="6235700" y="850900"/>
            <a:ext cx="8216900" cy="1092200"/>
          </a:xfrm>
          <a:prstGeom prst="rect">
            <a:avLst/>
          </a:prstGeom>
          <a:noFill/>
          <a:ln w="12700">
            <a:noFill/>
            <a:miter lim="800000"/>
            <a:headEnd/>
            <a:tailEnd/>
          </a:ln>
        </p:spPr>
        <p:txBody>
          <a:bodyPr lIns="38100" tIns="38100" rIns="495300" bIns="38100" anchor="ctr"/>
          <a:lstStyle/>
          <a:p>
            <a:r>
              <a:rPr lang="en-US" sz="7200">
                <a:solidFill>
                  <a:srgbClr val="FFFFFF"/>
                </a:solidFill>
                <a:latin typeface="Times New Roman Bold" charset="0"/>
                <a:cs typeface="Times New Roman Bold" charset="0"/>
                <a:sym typeface="Times New Roman Bold" charset="0"/>
              </a:rPr>
              <a:t>Daniel  2:31, 33</a:t>
            </a: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38915" name="Rectangle 2"/>
          <p:cNvSpPr>
            <a:spLocks/>
          </p:cNvSpPr>
          <p:nvPr/>
        </p:nvSpPr>
        <p:spPr bwMode="auto">
          <a:xfrm>
            <a:off x="1311275" y="3200400"/>
            <a:ext cx="14922500" cy="6248400"/>
          </a:xfrm>
          <a:prstGeom prst="rect">
            <a:avLst/>
          </a:prstGeom>
          <a:noFill/>
          <a:ln w="12700">
            <a:noFill/>
            <a:miter lim="800000"/>
            <a:headEnd/>
            <a:tailEnd/>
          </a:ln>
        </p:spPr>
        <p:txBody>
          <a:bodyPr lIns="0" tIns="0" rIns="457200" bIns="0" anchor="ctr"/>
          <a:lstStyle/>
          <a:p>
            <a:pPr algn="l">
              <a:lnSpc>
                <a:spcPct val="90000"/>
              </a:lnSpc>
            </a:pPr>
            <a:r>
              <a:rPr lang="en-US" sz="7200" b="1" dirty="0" smtClean="0">
                <a:solidFill>
                  <a:srgbClr val="FFFFFF"/>
                </a:solidFill>
                <a:latin typeface="Century Gothic" charset="0"/>
                <a:ea typeface="Century Gothic" charset="0"/>
                <a:cs typeface="Century Gothic" charset="0"/>
                <a:sym typeface="Century Gothic" charset="0"/>
              </a:rPr>
              <a:t>“You </a:t>
            </a:r>
            <a:r>
              <a:rPr lang="en-US" sz="7200" b="1" dirty="0">
                <a:solidFill>
                  <a:srgbClr val="FFFFFF"/>
                </a:solidFill>
                <a:latin typeface="Century Gothic" charset="0"/>
                <a:ea typeface="Century Gothic" charset="0"/>
                <a:cs typeface="Century Gothic" charset="0"/>
                <a:sym typeface="Century Gothic" charset="0"/>
              </a:rPr>
              <a:t>watched while a stone was cut out without hands, which struck the image on its feet of iron and clay, and broke them in pieces</a:t>
            </a:r>
            <a:r>
              <a:rPr lang="en-US" sz="7200" b="1" dirty="0" smtClean="0">
                <a:solidFill>
                  <a:srgbClr val="FFFFFF"/>
                </a:solidFill>
                <a:latin typeface="Century Gothic" charset="0"/>
                <a:ea typeface="Century Gothic" charset="0"/>
                <a:cs typeface="Century Gothic" charset="0"/>
                <a:sym typeface="Century Gothic" charset="0"/>
              </a:rPr>
              <a:t>…”</a:t>
            </a:r>
            <a:endParaRPr lang="en-US" sz="7200" b="1" dirty="0">
              <a:solidFill>
                <a:srgbClr val="FFFFFF"/>
              </a:solidFill>
              <a:latin typeface="Century Gothic" charset="0"/>
              <a:ea typeface="Century Gothic" charset="0"/>
              <a:cs typeface="Century Gothic" charset="0"/>
              <a:sym typeface="Century Gothic" charset="0"/>
            </a:endParaRPr>
          </a:p>
          <a:p>
            <a:pPr>
              <a:lnSpc>
                <a:spcPct val="90000"/>
              </a:lnSpc>
            </a:pPr>
            <a:endParaRPr lang="en-US" sz="7200" b="1" dirty="0">
              <a:solidFill>
                <a:srgbClr val="FFFFFF"/>
              </a:solidFill>
              <a:latin typeface="Century Gothic" charset="0"/>
              <a:ea typeface="Century Gothic" charset="0"/>
              <a:cs typeface="Century Gothic" charset="0"/>
              <a:sym typeface="Century Gothic" charset="0"/>
            </a:endParaRPr>
          </a:p>
        </p:txBody>
      </p:sp>
      <p:sp>
        <p:nvSpPr>
          <p:cNvPr id="38916" name="Rectangle 3"/>
          <p:cNvSpPr>
            <a:spLocks/>
          </p:cNvSpPr>
          <p:nvPr/>
        </p:nvSpPr>
        <p:spPr bwMode="auto">
          <a:xfrm>
            <a:off x="6235700" y="850900"/>
            <a:ext cx="8216900" cy="1092200"/>
          </a:xfrm>
          <a:prstGeom prst="rect">
            <a:avLst/>
          </a:prstGeom>
          <a:noFill/>
          <a:ln w="12700">
            <a:noFill/>
            <a:miter lim="800000"/>
            <a:headEnd/>
            <a:tailEnd/>
          </a:ln>
        </p:spPr>
        <p:txBody>
          <a:bodyPr lIns="38100" tIns="38100" rIns="495300" bIns="38100" anchor="ctr"/>
          <a:lstStyle/>
          <a:p>
            <a:r>
              <a:rPr lang="en-US" sz="7200">
                <a:solidFill>
                  <a:srgbClr val="FFFFFF"/>
                </a:solidFill>
                <a:latin typeface="Times New Roman Bold" charset="0"/>
                <a:cs typeface="Times New Roman Bold" charset="0"/>
                <a:sym typeface="Times New Roman Bold" charset="0"/>
              </a:rPr>
              <a:t>Daniel  2:34, 35</a:t>
            </a: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39939" name="Rectangle 2"/>
          <p:cNvSpPr>
            <a:spLocks/>
          </p:cNvSpPr>
          <p:nvPr/>
        </p:nvSpPr>
        <p:spPr bwMode="auto">
          <a:xfrm>
            <a:off x="1625600" y="3898900"/>
            <a:ext cx="13957300" cy="4241800"/>
          </a:xfrm>
          <a:prstGeom prst="rect">
            <a:avLst/>
          </a:prstGeom>
          <a:noFill/>
          <a:ln w="12700">
            <a:noFill/>
            <a:miter lim="800000"/>
            <a:headEnd/>
            <a:tailEnd/>
          </a:ln>
        </p:spPr>
        <p:txBody>
          <a:bodyPr lIns="0" tIns="0" rIns="457200" bIns="0" anchor="ctr"/>
          <a:lstStyle/>
          <a:p>
            <a:pPr algn="l">
              <a:lnSpc>
                <a:spcPct val="90000"/>
              </a:lnSpc>
            </a:pPr>
            <a:r>
              <a:rPr lang="en-US" sz="7200" b="1" dirty="0" smtClean="0">
                <a:solidFill>
                  <a:srgbClr val="FFFFFF"/>
                </a:solidFill>
                <a:latin typeface="Century Gothic" charset="0"/>
                <a:ea typeface="Century Gothic" charset="0"/>
                <a:cs typeface="Century Gothic" charset="0"/>
                <a:sym typeface="Century Gothic" charset="0"/>
              </a:rPr>
              <a:t>“… And </a:t>
            </a:r>
            <a:r>
              <a:rPr lang="en-US" sz="7200" b="1" dirty="0">
                <a:solidFill>
                  <a:srgbClr val="FFFFFF"/>
                </a:solidFill>
                <a:latin typeface="Century Gothic" charset="0"/>
                <a:ea typeface="Century Gothic" charset="0"/>
                <a:cs typeface="Century Gothic" charset="0"/>
                <a:sym typeface="Century Gothic" charset="0"/>
              </a:rPr>
              <a:t>the stone that struck the image became a great mountain and filled the whole earth.”</a:t>
            </a:r>
          </a:p>
        </p:txBody>
      </p:sp>
      <p:sp>
        <p:nvSpPr>
          <p:cNvPr id="39940" name="Rectangle 3"/>
          <p:cNvSpPr>
            <a:spLocks/>
          </p:cNvSpPr>
          <p:nvPr/>
        </p:nvSpPr>
        <p:spPr bwMode="auto">
          <a:xfrm>
            <a:off x="6235700" y="850900"/>
            <a:ext cx="8216900" cy="1092200"/>
          </a:xfrm>
          <a:prstGeom prst="rect">
            <a:avLst/>
          </a:prstGeom>
          <a:noFill/>
          <a:ln w="12700">
            <a:noFill/>
            <a:miter lim="800000"/>
            <a:headEnd/>
            <a:tailEnd/>
          </a:ln>
        </p:spPr>
        <p:txBody>
          <a:bodyPr lIns="38100" tIns="38100" rIns="495300" bIns="38100" anchor="ctr"/>
          <a:lstStyle/>
          <a:p>
            <a:r>
              <a:rPr lang="en-US" sz="7200">
                <a:solidFill>
                  <a:srgbClr val="FFFFFF"/>
                </a:solidFill>
                <a:latin typeface="Times New Roman Bold" charset="0"/>
                <a:cs typeface="Times New Roman Bold" charset="0"/>
                <a:sym typeface="Times New Roman Bold" charset="0"/>
              </a:rPr>
              <a:t>Daniel  2:34, 35</a:t>
            </a: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22530" name="Rectangle 2"/>
          <p:cNvSpPr>
            <a:spLocks/>
          </p:cNvSpPr>
          <p:nvPr/>
        </p:nvSpPr>
        <p:spPr bwMode="auto">
          <a:xfrm>
            <a:off x="9766300" y="6267450"/>
            <a:ext cx="6083300" cy="21209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lIns="0" tIns="0" rIns="457200" bIns="0" anchor="ctr"/>
          <a:lstStyle/>
          <a:p>
            <a:pPr algn="l">
              <a:lnSpc>
                <a:spcPct val="80000"/>
              </a:lnSpc>
              <a:defRPr/>
            </a:pPr>
            <a:r>
              <a:rPr lang="en-US" sz="7200" b="1">
                <a:solidFill>
                  <a:srgbClr val="FFFFFF"/>
                </a:solidFill>
                <a:latin typeface="Century Gothic" charset="0"/>
                <a:ea typeface="Century Gothic" charset="0"/>
                <a:cs typeface="Century Gothic" charset="0"/>
                <a:sym typeface="Century Gothic" charset="0"/>
              </a:rPr>
              <a:t>Voltaire </a:t>
            </a:r>
          </a:p>
          <a:p>
            <a:pPr algn="l">
              <a:lnSpc>
                <a:spcPct val="80000"/>
              </a:lnSpc>
              <a:defRPr/>
            </a:pPr>
            <a:r>
              <a:rPr lang="en-US" sz="7200" b="1">
                <a:solidFill>
                  <a:srgbClr val="FFFFFF"/>
                </a:solidFill>
                <a:latin typeface="Century Gothic" charset="0"/>
                <a:ea typeface="Century Gothic" charset="0"/>
                <a:cs typeface="Century Gothic" charset="0"/>
                <a:sym typeface="Century Gothic" charset="0"/>
              </a:rPr>
              <a:t>was wrong</a:t>
            </a: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43011" name="Rectangle 2"/>
          <p:cNvSpPr>
            <a:spLocks/>
          </p:cNvSpPr>
          <p:nvPr/>
        </p:nvSpPr>
        <p:spPr bwMode="auto">
          <a:xfrm>
            <a:off x="2057400" y="4737100"/>
            <a:ext cx="13360400" cy="1219200"/>
          </a:xfrm>
          <a:prstGeom prst="rect">
            <a:avLst/>
          </a:prstGeom>
          <a:noFill/>
          <a:ln w="12700">
            <a:noFill/>
            <a:miter lim="800000"/>
            <a:headEnd/>
            <a:tailEnd/>
          </a:ln>
        </p:spPr>
        <p:txBody>
          <a:bodyPr lIns="0" tIns="0" rIns="457200" bIns="0" anchor="ctr"/>
          <a:lstStyle/>
          <a:p>
            <a:pPr algn="l">
              <a:lnSpc>
                <a:spcPct val="90000"/>
              </a:lnSpc>
            </a:pPr>
            <a:r>
              <a:rPr lang="en-US" sz="7200" b="1">
                <a:solidFill>
                  <a:srgbClr val="FFFFFF"/>
                </a:solidFill>
                <a:latin typeface="Century Gothic" charset="0"/>
                <a:ea typeface="Century Gothic" charset="0"/>
                <a:cs typeface="Century Gothic" charset="0"/>
                <a:sym typeface="Century Gothic" charset="0"/>
              </a:rPr>
              <a:t>…you are this head of gold. </a:t>
            </a:r>
          </a:p>
        </p:txBody>
      </p:sp>
      <p:sp>
        <p:nvSpPr>
          <p:cNvPr id="43012" name="Rectangle 3"/>
          <p:cNvSpPr>
            <a:spLocks/>
          </p:cNvSpPr>
          <p:nvPr/>
        </p:nvSpPr>
        <p:spPr bwMode="auto">
          <a:xfrm>
            <a:off x="6235700" y="850900"/>
            <a:ext cx="8216900" cy="1092200"/>
          </a:xfrm>
          <a:prstGeom prst="rect">
            <a:avLst/>
          </a:prstGeom>
          <a:noFill/>
          <a:ln w="12700">
            <a:noFill/>
            <a:miter lim="800000"/>
            <a:headEnd/>
            <a:tailEnd/>
          </a:ln>
        </p:spPr>
        <p:txBody>
          <a:bodyPr lIns="38100" tIns="38100" rIns="495300" bIns="38100" anchor="ctr"/>
          <a:lstStyle/>
          <a:p>
            <a:r>
              <a:rPr lang="en-US" sz="7200">
                <a:solidFill>
                  <a:srgbClr val="FFFFFF"/>
                </a:solidFill>
                <a:latin typeface="Times New Roman Bold" charset="0"/>
                <a:cs typeface="Times New Roman Bold" charset="0"/>
                <a:sym typeface="Times New Roman Bold" charset="0"/>
              </a:rPr>
              <a:t>Daniel  2:38</a:t>
            </a: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47106" name="Rectangle 2"/>
          <p:cNvSpPr>
            <a:spLocks/>
          </p:cNvSpPr>
          <p:nvPr/>
        </p:nvSpPr>
        <p:spPr bwMode="auto">
          <a:xfrm>
            <a:off x="8128000" y="5715000"/>
            <a:ext cx="8128000" cy="2908300"/>
          </a:xfrm>
          <a:prstGeom prst="rect">
            <a:avLst/>
          </a:prstGeom>
          <a:noFill/>
          <a:ln w="12700" cap="flat">
            <a:noFill/>
            <a:miter lim="800000"/>
            <a:headEnd type="none" w="med" len="med"/>
            <a:tailEnd type="none" w="med" len="med"/>
          </a:ln>
          <a:effectLst>
            <a:outerShdw dist="76199" dir="2700000" algn="ctr" rotWithShape="0">
              <a:schemeClr val="bg2">
                <a:alpha val="75000"/>
              </a:schemeClr>
            </a:outerShdw>
          </a:effectLst>
        </p:spPr>
        <p:txBody>
          <a:bodyPr lIns="0" tIns="0" rIns="457200" bIns="0" anchor="ctr"/>
          <a:lstStyle/>
          <a:p>
            <a:pPr>
              <a:lnSpc>
                <a:spcPct val="80000"/>
              </a:lnSpc>
              <a:defRPr/>
            </a:pPr>
            <a:r>
              <a:rPr lang="en-US" sz="7000" b="1" dirty="0">
                <a:solidFill>
                  <a:srgbClr val="FFFFFF"/>
                </a:solidFill>
                <a:latin typeface="Century Gothic" charset="0"/>
                <a:ea typeface="Century Gothic" charset="0"/>
                <a:cs typeface="Century Gothic" charset="0"/>
                <a:sym typeface="Century Gothic" charset="0"/>
              </a:rPr>
              <a:t>“…May it last forever</a:t>
            </a:r>
            <a:r>
              <a:rPr lang="en-US" sz="7000" b="1" dirty="0" smtClean="0">
                <a:solidFill>
                  <a:srgbClr val="FFFFFF"/>
                </a:solidFill>
                <a:latin typeface="Century Gothic" charset="0"/>
                <a:ea typeface="Century Gothic" charset="0"/>
                <a:cs typeface="Century Gothic" charset="0"/>
                <a:sym typeface="Century Gothic" charset="0"/>
              </a:rPr>
              <a:t>” -</a:t>
            </a:r>
            <a:endParaRPr lang="en-US" sz="7000" b="1" dirty="0">
              <a:solidFill>
                <a:srgbClr val="FFFFFF"/>
              </a:solidFill>
              <a:latin typeface="Century Gothic" charset="0"/>
              <a:ea typeface="Century Gothic" charset="0"/>
              <a:cs typeface="Century Gothic" charset="0"/>
              <a:sym typeface="Century Gothic" charset="0"/>
            </a:endParaRPr>
          </a:p>
          <a:p>
            <a:pPr>
              <a:lnSpc>
                <a:spcPct val="80000"/>
              </a:lnSpc>
              <a:defRPr/>
            </a:pPr>
            <a:r>
              <a:rPr lang="en-US" sz="7000" b="1" dirty="0">
                <a:solidFill>
                  <a:srgbClr val="FFFFFF"/>
                </a:solidFill>
                <a:latin typeface="Century Gothic" charset="0"/>
                <a:ea typeface="Century Gothic" charset="0"/>
                <a:cs typeface="Century Gothic" charset="0"/>
                <a:sym typeface="Century Gothic" charset="0"/>
              </a:rPr>
              <a:t>Nebuchadnezzar </a:t>
            </a:r>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49155" name="Rectangle 2"/>
          <p:cNvSpPr>
            <a:spLocks/>
          </p:cNvSpPr>
          <p:nvPr/>
        </p:nvSpPr>
        <p:spPr bwMode="auto">
          <a:xfrm>
            <a:off x="2273300" y="4324350"/>
            <a:ext cx="13068300" cy="3238500"/>
          </a:xfrm>
          <a:prstGeom prst="rect">
            <a:avLst/>
          </a:prstGeom>
          <a:noFill/>
          <a:ln w="12700">
            <a:noFill/>
            <a:miter lim="800000"/>
            <a:headEnd/>
            <a:tailEnd/>
          </a:ln>
        </p:spPr>
        <p:txBody>
          <a:bodyPr lIns="0" tIns="0" rIns="457200" bIns="0" anchor="ctr"/>
          <a:lstStyle/>
          <a:p>
            <a:pPr algn="l">
              <a:lnSpc>
                <a:spcPct val="90000"/>
              </a:lnSpc>
            </a:pPr>
            <a:r>
              <a:rPr lang="en-US" sz="7200" b="1">
                <a:solidFill>
                  <a:srgbClr val="FFFFFF"/>
                </a:solidFill>
                <a:latin typeface="Century Gothic" charset="0"/>
                <a:ea typeface="Century Gothic" charset="0"/>
                <a:cs typeface="Century Gothic" charset="0"/>
                <a:sym typeface="Century Gothic" charset="0"/>
              </a:rPr>
              <a:t>“But after you shall arise another kingdom inferior to yours.”</a:t>
            </a:r>
          </a:p>
        </p:txBody>
      </p:sp>
      <p:sp>
        <p:nvSpPr>
          <p:cNvPr id="49156" name="Rectangle 3"/>
          <p:cNvSpPr>
            <a:spLocks/>
          </p:cNvSpPr>
          <p:nvPr/>
        </p:nvSpPr>
        <p:spPr bwMode="auto">
          <a:xfrm>
            <a:off x="6235700" y="850900"/>
            <a:ext cx="8216900" cy="1092200"/>
          </a:xfrm>
          <a:prstGeom prst="rect">
            <a:avLst/>
          </a:prstGeom>
          <a:noFill/>
          <a:ln w="12700">
            <a:noFill/>
            <a:miter lim="800000"/>
            <a:headEnd/>
            <a:tailEnd/>
          </a:ln>
        </p:spPr>
        <p:txBody>
          <a:bodyPr lIns="38100" tIns="38100" rIns="495300" bIns="38100" anchor="ctr"/>
          <a:lstStyle/>
          <a:p>
            <a:r>
              <a:rPr lang="en-US" sz="7200">
                <a:solidFill>
                  <a:srgbClr val="FFFFFF"/>
                </a:solidFill>
                <a:latin typeface="Times New Roman Bold" charset="0"/>
                <a:cs typeface="Times New Roman Bold" charset="0"/>
                <a:sym typeface="Times New Roman Bold" charset="0"/>
              </a:rPr>
              <a:t>Daniel  2:39</a:t>
            </a:r>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53250" name="Rectangle 2"/>
          <p:cNvSpPr>
            <a:spLocks/>
          </p:cNvSpPr>
          <p:nvPr/>
        </p:nvSpPr>
        <p:spPr bwMode="auto">
          <a:xfrm>
            <a:off x="10033000" y="1879600"/>
            <a:ext cx="5994400" cy="2336800"/>
          </a:xfrm>
          <a:prstGeom prst="rect">
            <a:avLst/>
          </a:prstGeom>
          <a:noFill/>
          <a:ln w="12700" cap="flat">
            <a:noFill/>
            <a:miter lim="800000"/>
            <a:headEnd type="none" w="med" len="med"/>
            <a:tailEnd type="none" w="med" len="med"/>
          </a:ln>
        </p:spPr>
        <p:txBody>
          <a:bodyPr lIns="0" tIns="0" rIns="457200" bIns="0" anchor="ctr"/>
          <a:lstStyle/>
          <a:p>
            <a:pPr algn="l">
              <a:defRPr/>
            </a:pPr>
            <a:r>
              <a:rPr lang="en-US" sz="7200" b="1">
                <a:solidFill>
                  <a:srgbClr val="FFFFFF"/>
                </a:solidFill>
                <a:effectLst>
                  <a:outerShdw blurRad="38100" dist="38100" dir="2700000" algn="tl">
                    <a:srgbClr val="C0C0C0"/>
                  </a:outerShdw>
                </a:effectLst>
                <a:latin typeface="Century Gothic" charset="0"/>
                <a:ea typeface="Century Gothic" charset="0"/>
                <a:cs typeface="Century Gothic" charset="0"/>
                <a:sym typeface="Century Gothic" charset="0"/>
              </a:rPr>
              <a:t>October 13, </a:t>
            </a:r>
          </a:p>
          <a:p>
            <a:pPr algn="l">
              <a:defRPr/>
            </a:pPr>
            <a:r>
              <a:rPr lang="en-US" sz="7200" b="1">
                <a:solidFill>
                  <a:srgbClr val="FFFFFF"/>
                </a:solidFill>
                <a:effectLst>
                  <a:outerShdw blurRad="38100" dist="38100" dir="2700000" algn="tl">
                    <a:srgbClr val="C0C0C0"/>
                  </a:outerShdw>
                </a:effectLst>
                <a:latin typeface="Century Gothic" charset="0"/>
                <a:ea typeface="Century Gothic" charset="0"/>
                <a:cs typeface="Century Gothic" charset="0"/>
                <a:sym typeface="Century Gothic" charset="0"/>
              </a:rPr>
              <a:t>539 B.C.</a:t>
            </a: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52227" name="Rectangle 2"/>
          <p:cNvSpPr>
            <a:spLocks/>
          </p:cNvSpPr>
          <p:nvPr/>
        </p:nvSpPr>
        <p:spPr bwMode="auto">
          <a:xfrm>
            <a:off x="1333500" y="4133850"/>
            <a:ext cx="14503400" cy="3238500"/>
          </a:xfrm>
          <a:prstGeom prst="rect">
            <a:avLst/>
          </a:prstGeom>
          <a:noFill/>
          <a:ln w="12700">
            <a:noFill/>
            <a:miter lim="800000"/>
            <a:headEnd/>
            <a:tailEnd/>
          </a:ln>
        </p:spPr>
        <p:txBody>
          <a:bodyPr lIns="0" tIns="0" rIns="457200" bIns="0" anchor="ctr"/>
          <a:lstStyle/>
          <a:p>
            <a:pPr algn="l">
              <a:lnSpc>
                <a:spcPct val="90000"/>
              </a:lnSpc>
            </a:pPr>
            <a:r>
              <a:rPr lang="en-US" sz="7200" b="1" dirty="0">
                <a:solidFill>
                  <a:srgbClr val="FFFFFF"/>
                </a:solidFill>
                <a:latin typeface="Century Gothic" charset="0"/>
                <a:ea typeface="Century Gothic" charset="0"/>
                <a:cs typeface="Century Gothic" charset="0"/>
                <a:sym typeface="Century Gothic" charset="0"/>
              </a:rPr>
              <a:t>“…and the king and his lords, his wives, and his concubines drank from them</a:t>
            </a:r>
            <a:r>
              <a:rPr lang="en-US" sz="7200" b="1" dirty="0" smtClean="0">
                <a:solidFill>
                  <a:srgbClr val="FFFFFF"/>
                </a:solidFill>
                <a:latin typeface="Century Gothic" charset="0"/>
                <a:ea typeface="Century Gothic" charset="0"/>
                <a:cs typeface="Century Gothic" charset="0"/>
                <a:sym typeface="Century Gothic" charset="0"/>
              </a:rPr>
              <a:t>. …”</a:t>
            </a:r>
            <a:endParaRPr lang="en-US" sz="7200" b="1" dirty="0">
              <a:solidFill>
                <a:srgbClr val="FFFFFF"/>
              </a:solidFill>
              <a:latin typeface="Century Gothic" charset="0"/>
              <a:ea typeface="Century Gothic" charset="0"/>
              <a:cs typeface="Century Gothic" charset="0"/>
              <a:sym typeface="Century Gothic" charset="0"/>
            </a:endParaRPr>
          </a:p>
        </p:txBody>
      </p:sp>
      <p:sp>
        <p:nvSpPr>
          <p:cNvPr id="52228" name="Rectangle 3"/>
          <p:cNvSpPr>
            <a:spLocks/>
          </p:cNvSpPr>
          <p:nvPr/>
        </p:nvSpPr>
        <p:spPr bwMode="auto">
          <a:xfrm>
            <a:off x="6235700" y="850900"/>
            <a:ext cx="8216900" cy="1092200"/>
          </a:xfrm>
          <a:prstGeom prst="rect">
            <a:avLst/>
          </a:prstGeom>
          <a:noFill/>
          <a:ln w="12700">
            <a:noFill/>
            <a:miter lim="800000"/>
            <a:headEnd/>
            <a:tailEnd/>
          </a:ln>
        </p:spPr>
        <p:txBody>
          <a:bodyPr lIns="38100" tIns="38100" rIns="495300" bIns="38100" anchor="ctr"/>
          <a:lstStyle/>
          <a:p>
            <a:r>
              <a:rPr lang="en-US" sz="7200">
                <a:solidFill>
                  <a:srgbClr val="FFFFFF"/>
                </a:solidFill>
                <a:latin typeface="Times New Roman Bold" charset="0"/>
                <a:cs typeface="Times New Roman Bold" charset="0"/>
                <a:sym typeface="Times New Roman Bold" charset="0"/>
              </a:rPr>
              <a:t>Daniel  5:3,4</a:t>
            </a:r>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53251" name="Rectangle 2"/>
          <p:cNvSpPr>
            <a:spLocks/>
          </p:cNvSpPr>
          <p:nvPr/>
        </p:nvSpPr>
        <p:spPr bwMode="auto">
          <a:xfrm>
            <a:off x="1549400" y="3924300"/>
            <a:ext cx="14122400" cy="4241800"/>
          </a:xfrm>
          <a:prstGeom prst="rect">
            <a:avLst/>
          </a:prstGeom>
          <a:noFill/>
          <a:ln w="12700">
            <a:noFill/>
            <a:miter lim="800000"/>
            <a:headEnd/>
            <a:tailEnd/>
          </a:ln>
        </p:spPr>
        <p:txBody>
          <a:bodyPr lIns="0" tIns="0" rIns="457200" bIns="0" anchor="ctr"/>
          <a:lstStyle/>
          <a:p>
            <a:pPr algn="l">
              <a:lnSpc>
                <a:spcPct val="90000"/>
              </a:lnSpc>
            </a:pPr>
            <a:r>
              <a:rPr lang="en-US" sz="7200" b="1" dirty="0" smtClean="0">
                <a:solidFill>
                  <a:srgbClr val="FFFFFF"/>
                </a:solidFill>
                <a:latin typeface="Century Gothic" charset="0"/>
                <a:ea typeface="Century Gothic" charset="0"/>
                <a:cs typeface="Century Gothic" charset="0"/>
                <a:sym typeface="Century Gothic" charset="0"/>
              </a:rPr>
              <a:t>“… They </a:t>
            </a:r>
            <a:r>
              <a:rPr lang="en-US" sz="7200" b="1" dirty="0">
                <a:solidFill>
                  <a:srgbClr val="FFFFFF"/>
                </a:solidFill>
                <a:latin typeface="Century Gothic" charset="0"/>
                <a:ea typeface="Century Gothic" charset="0"/>
                <a:cs typeface="Century Gothic" charset="0"/>
                <a:sym typeface="Century Gothic" charset="0"/>
              </a:rPr>
              <a:t>drank wine, and praised the gods of gold and silver, bronze and iron, wood and stone</a:t>
            </a:r>
            <a:r>
              <a:rPr lang="en-US" sz="7200" b="1" dirty="0" smtClean="0">
                <a:solidFill>
                  <a:srgbClr val="FFFFFF"/>
                </a:solidFill>
                <a:latin typeface="Century Gothic" charset="0"/>
                <a:ea typeface="Century Gothic" charset="0"/>
                <a:cs typeface="Century Gothic" charset="0"/>
                <a:sym typeface="Century Gothic" charset="0"/>
              </a:rPr>
              <a:t>.”</a:t>
            </a:r>
            <a:endParaRPr lang="en-US" sz="7200" b="1" dirty="0">
              <a:solidFill>
                <a:srgbClr val="FFFFFF"/>
              </a:solidFill>
              <a:latin typeface="Century Gothic" charset="0"/>
              <a:ea typeface="Century Gothic" charset="0"/>
              <a:cs typeface="Century Gothic" charset="0"/>
              <a:sym typeface="Century Gothic" charset="0"/>
            </a:endParaRPr>
          </a:p>
        </p:txBody>
      </p:sp>
      <p:sp>
        <p:nvSpPr>
          <p:cNvPr id="53252" name="Rectangle 3"/>
          <p:cNvSpPr>
            <a:spLocks/>
          </p:cNvSpPr>
          <p:nvPr/>
        </p:nvSpPr>
        <p:spPr bwMode="auto">
          <a:xfrm>
            <a:off x="6235700" y="850900"/>
            <a:ext cx="8216900" cy="1092200"/>
          </a:xfrm>
          <a:prstGeom prst="rect">
            <a:avLst/>
          </a:prstGeom>
          <a:noFill/>
          <a:ln w="12700">
            <a:noFill/>
            <a:miter lim="800000"/>
            <a:headEnd/>
            <a:tailEnd/>
          </a:ln>
        </p:spPr>
        <p:txBody>
          <a:bodyPr lIns="38100" tIns="38100" rIns="495300" bIns="38100" anchor="ctr"/>
          <a:lstStyle/>
          <a:p>
            <a:r>
              <a:rPr lang="en-US" sz="7200">
                <a:solidFill>
                  <a:srgbClr val="FFFFFF"/>
                </a:solidFill>
                <a:latin typeface="Times New Roman Bold" charset="0"/>
                <a:cs typeface="Times New Roman Bold" charset="0"/>
                <a:sym typeface="Times New Roman Bold" charset="0"/>
              </a:rPr>
              <a:t>Daniel  5:3,4</a:t>
            </a:r>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23554" name="Rectangle 2"/>
          <p:cNvSpPr>
            <a:spLocks/>
          </p:cNvSpPr>
          <p:nvPr/>
        </p:nvSpPr>
        <p:spPr bwMode="auto">
          <a:xfrm>
            <a:off x="901700" y="5924550"/>
            <a:ext cx="6083300" cy="21209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lIns="0" tIns="0" rIns="457200" bIns="0" anchor="ctr"/>
          <a:lstStyle/>
          <a:p>
            <a:pPr algn="l">
              <a:lnSpc>
                <a:spcPct val="80000"/>
              </a:lnSpc>
              <a:defRPr/>
            </a:pPr>
            <a:r>
              <a:rPr lang="en-US" sz="7200" b="1">
                <a:solidFill>
                  <a:srgbClr val="FFFFFF"/>
                </a:solidFill>
                <a:latin typeface="Century Gothic" charset="0"/>
                <a:ea typeface="Century Gothic" charset="0"/>
                <a:cs typeface="Century Gothic" charset="0"/>
                <a:sym typeface="Century Gothic" charset="0"/>
              </a:rPr>
              <a:t>The Bestseller</a:t>
            </a:r>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56323" name="Rectangle 2"/>
          <p:cNvSpPr>
            <a:spLocks/>
          </p:cNvSpPr>
          <p:nvPr/>
        </p:nvSpPr>
        <p:spPr bwMode="auto">
          <a:xfrm>
            <a:off x="1104900" y="2990850"/>
            <a:ext cx="14859000" cy="5245100"/>
          </a:xfrm>
          <a:prstGeom prst="rect">
            <a:avLst/>
          </a:prstGeom>
          <a:noFill/>
          <a:ln w="12700">
            <a:noFill/>
            <a:miter lim="800000"/>
            <a:headEnd/>
            <a:tailEnd/>
          </a:ln>
        </p:spPr>
        <p:txBody>
          <a:bodyPr lIns="0" tIns="0" rIns="457200" bIns="0" anchor="ctr"/>
          <a:lstStyle/>
          <a:p>
            <a:pPr algn="l">
              <a:lnSpc>
                <a:spcPct val="90000"/>
              </a:lnSpc>
            </a:pPr>
            <a:r>
              <a:rPr lang="en-US" sz="7200" b="1">
                <a:solidFill>
                  <a:srgbClr val="FFFFFF"/>
                </a:solidFill>
                <a:latin typeface="Century Gothic" charset="0"/>
                <a:ea typeface="Century Gothic" charset="0"/>
                <a:cs typeface="Century Gothic" charset="0"/>
                <a:sym typeface="Century Gothic" charset="0"/>
              </a:rPr>
              <a:t>“MENE, MENE, TEKEL, UPHARSIN… God has numbered your kingdom, and finished it… Your kingdom has been divided, and given to the Medes and Persians.”</a:t>
            </a:r>
          </a:p>
        </p:txBody>
      </p:sp>
      <p:sp>
        <p:nvSpPr>
          <p:cNvPr id="56324" name="Rectangle 3"/>
          <p:cNvSpPr>
            <a:spLocks/>
          </p:cNvSpPr>
          <p:nvPr/>
        </p:nvSpPr>
        <p:spPr bwMode="auto">
          <a:xfrm>
            <a:off x="6235700" y="850900"/>
            <a:ext cx="8216900" cy="1092200"/>
          </a:xfrm>
          <a:prstGeom prst="rect">
            <a:avLst/>
          </a:prstGeom>
          <a:noFill/>
          <a:ln w="12700">
            <a:noFill/>
            <a:miter lim="800000"/>
            <a:headEnd/>
            <a:tailEnd/>
          </a:ln>
        </p:spPr>
        <p:txBody>
          <a:bodyPr lIns="38100" tIns="38100" rIns="495300" bIns="38100" anchor="ctr"/>
          <a:lstStyle/>
          <a:p>
            <a:r>
              <a:rPr lang="en-US" sz="7200">
                <a:solidFill>
                  <a:srgbClr val="FFFFFF"/>
                </a:solidFill>
                <a:latin typeface="Times New Roman Bold" charset="0"/>
                <a:cs typeface="Times New Roman Bold" charset="0"/>
                <a:sym typeface="Times New Roman Bold" charset="0"/>
              </a:rPr>
              <a:t>Daniel  5:25-28</a:t>
            </a:r>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59395" name="Rectangle 2"/>
          <p:cNvSpPr>
            <a:spLocks/>
          </p:cNvSpPr>
          <p:nvPr/>
        </p:nvSpPr>
        <p:spPr bwMode="auto">
          <a:xfrm>
            <a:off x="1358900" y="3143250"/>
            <a:ext cx="14262100" cy="5245100"/>
          </a:xfrm>
          <a:prstGeom prst="rect">
            <a:avLst/>
          </a:prstGeom>
          <a:noFill/>
          <a:ln w="12700">
            <a:noFill/>
            <a:miter lim="800000"/>
            <a:headEnd/>
            <a:tailEnd/>
          </a:ln>
        </p:spPr>
        <p:txBody>
          <a:bodyPr lIns="0" tIns="0" rIns="457200" bIns="0" anchor="ctr"/>
          <a:lstStyle/>
          <a:p>
            <a:pPr algn="l">
              <a:lnSpc>
                <a:spcPct val="90000"/>
              </a:lnSpc>
            </a:pPr>
            <a:r>
              <a:rPr lang="en-US" sz="7200" b="1">
                <a:solidFill>
                  <a:srgbClr val="FFFFFF"/>
                </a:solidFill>
                <a:latin typeface="Century Gothic" charset="0"/>
                <a:ea typeface="Century Gothic" charset="0"/>
                <a:cs typeface="Century Gothic" charset="0"/>
                <a:sym typeface="Century Gothic" charset="0"/>
              </a:rPr>
              <a:t>“Thus says the Lord to His anointed, to Cyrus, whose right hand I have held—to subdue nations before him and loose the armor of kings...”</a:t>
            </a:r>
          </a:p>
        </p:txBody>
      </p:sp>
      <p:sp>
        <p:nvSpPr>
          <p:cNvPr id="59396" name="Rectangle 3"/>
          <p:cNvSpPr>
            <a:spLocks/>
          </p:cNvSpPr>
          <p:nvPr/>
        </p:nvSpPr>
        <p:spPr bwMode="auto">
          <a:xfrm>
            <a:off x="6235700" y="850900"/>
            <a:ext cx="8216900" cy="1092200"/>
          </a:xfrm>
          <a:prstGeom prst="rect">
            <a:avLst/>
          </a:prstGeom>
          <a:noFill/>
          <a:ln w="12700">
            <a:noFill/>
            <a:miter lim="800000"/>
            <a:headEnd/>
            <a:tailEnd/>
          </a:ln>
        </p:spPr>
        <p:txBody>
          <a:bodyPr lIns="38100" tIns="38100" rIns="495300" bIns="38100" anchor="ctr"/>
          <a:lstStyle/>
          <a:p>
            <a:r>
              <a:rPr lang="en-US" sz="7200">
                <a:solidFill>
                  <a:srgbClr val="FFFFFF"/>
                </a:solidFill>
                <a:latin typeface="Times New Roman Bold" charset="0"/>
                <a:cs typeface="Times New Roman Bold" charset="0"/>
                <a:sym typeface="Times New Roman Bold" charset="0"/>
              </a:rPr>
              <a:t>Isaiah  45:1</a:t>
            </a:r>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60419" name="Rectangle 2"/>
          <p:cNvSpPr>
            <a:spLocks/>
          </p:cNvSpPr>
          <p:nvPr/>
        </p:nvSpPr>
        <p:spPr bwMode="auto">
          <a:xfrm>
            <a:off x="6235700" y="850900"/>
            <a:ext cx="8216900" cy="1092200"/>
          </a:xfrm>
          <a:prstGeom prst="rect">
            <a:avLst/>
          </a:prstGeom>
          <a:noFill/>
          <a:ln w="12700">
            <a:noFill/>
            <a:miter lim="800000"/>
            <a:headEnd/>
            <a:tailEnd/>
          </a:ln>
        </p:spPr>
        <p:txBody>
          <a:bodyPr lIns="38100" tIns="38100" rIns="495300" bIns="38100" anchor="ctr"/>
          <a:lstStyle/>
          <a:p>
            <a:r>
              <a:rPr lang="en-US" sz="7200">
                <a:solidFill>
                  <a:srgbClr val="FFFFFF"/>
                </a:solidFill>
                <a:latin typeface="Times New Roman Bold" charset="0"/>
                <a:cs typeface="Times New Roman Bold" charset="0"/>
                <a:sym typeface="Times New Roman Bold" charset="0"/>
              </a:rPr>
              <a:t>Isaiah  45:1</a:t>
            </a:r>
          </a:p>
        </p:txBody>
      </p:sp>
      <p:sp>
        <p:nvSpPr>
          <p:cNvPr id="60420" name="Rectangle 3"/>
          <p:cNvSpPr>
            <a:spLocks/>
          </p:cNvSpPr>
          <p:nvPr/>
        </p:nvSpPr>
        <p:spPr bwMode="auto">
          <a:xfrm>
            <a:off x="1638300" y="4140200"/>
            <a:ext cx="13576300" cy="3454400"/>
          </a:xfrm>
          <a:prstGeom prst="rect">
            <a:avLst/>
          </a:prstGeom>
          <a:noFill/>
          <a:ln w="12700">
            <a:noFill/>
            <a:miter lim="800000"/>
            <a:headEnd/>
            <a:tailEnd/>
          </a:ln>
        </p:spPr>
        <p:txBody>
          <a:bodyPr lIns="0" tIns="0" rIns="457200" bIns="0" anchor="ctr"/>
          <a:lstStyle/>
          <a:p>
            <a:pPr algn="l"/>
            <a:r>
              <a:rPr lang="en-US" sz="7200" b="1">
                <a:solidFill>
                  <a:srgbClr val="FFFFFF"/>
                </a:solidFill>
                <a:latin typeface="Century Gothic" charset="0"/>
                <a:ea typeface="Century Gothic" charset="0"/>
                <a:cs typeface="Century Gothic" charset="0"/>
                <a:sym typeface="Century Gothic" charset="0"/>
              </a:rPr>
              <a:t>“...to open before him the double doors, so that the gates will not be shut.”</a:t>
            </a:r>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65538" name="Rectangle 2"/>
          <p:cNvSpPr>
            <a:spLocks/>
          </p:cNvSpPr>
          <p:nvPr/>
        </p:nvSpPr>
        <p:spPr bwMode="auto">
          <a:xfrm>
            <a:off x="723900" y="5511800"/>
            <a:ext cx="8483600" cy="23368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lIns="0" tIns="0" rIns="457200" bIns="0" anchor="ctr"/>
          <a:lstStyle/>
          <a:p>
            <a:pPr algn="l">
              <a:defRPr/>
            </a:pPr>
            <a:r>
              <a:rPr lang="en-US" sz="7200" b="1">
                <a:solidFill>
                  <a:srgbClr val="FFFFFF"/>
                </a:solidFill>
                <a:latin typeface="Century Gothic" charset="0"/>
                <a:ea typeface="Century Gothic" charset="0"/>
                <a:cs typeface="Century Gothic" charset="0"/>
                <a:sym typeface="Century Gothic" charset="0"/>
              </a:rPr>
              <a:t>Chest and </a:t>
            </a:r>
          </a:p>
          <a:p>
            <a:pPr algn="l">
              <a:defRPr/>
            </a:pPr>
            <a:r>
              <a:rPr lang="en-US" sz="7200" b="1">
                <a:solidFill>
                  <a:srgbClr val="FFFFFF"/>
                </a:solidFill>
                <a:latin typeface="Century Gothic" charset="0"/>
                <a:ea typeface="Century Gothic" charset="0"/>
                <a:cs typeface="Century Gothic" charset="0"/>
                <a:sym typeface="Century Gothic" charset="0"/>
              </a:rPr>
              <a:t>arms of silver </a:t>
            </a:r>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63491" name="Rectangle 2"/>
          <p:cNvSpPr>
            <a:spLocks/>
          </p:cNvSpPr>
          <p:nvPr/>
        </p:nvSpPr>
        <p:spPr bwMode="auto">
          <a:xfrm>
            <a:off x="1816100" y="4260850"/>
            <a:ext cx="13563600" cy="3238500"/>
          </a:xfrm>
          <a:prstGeom prst="rect">
            <a:avLst/>
          </a:prstGeom>
          <a:noFill/>
          <a:ln w="12700">
            <a:noFill/>
            <a:miter lim="800000"/>
            <a:headEnd/>
            <a:tailEnd/>
          </a:ln>
        </p:spPr>
        <p:txBody>
          <a:bodyPr lIns="0" tIns="0" rIns="457200" bIns="0" anchor="ctr"/>
          <a:lstStyle/>
          <a:p>
            <a:pPr algn="l">
              <a:lnSpc>
                <a:spcPct val="90000"/>
              </a:lnSpc>
            </a:pPr>
            <a:r>
              <a:rPr lang="en-US" sz="7200" b="1">
                <a:solidFill>
                  <a:srgbClr val="FFFFFF"/>
                </a:solidFill>
                <a:latin typeface="Century Gothic" charset="0"/>
                <a:ea typeface="Century Gothic" charset="0"/>
                <a:cs typeface="Century Gothic" charset="0"/>
                <a:sym typeface="Century Gothic" charset="0"/>
              </a:rPr>
              <a:t>“…then another, a third kingdom of bronze, which shall rule over all the earth.”</a:t>
            </a:r>
          </a:p>
        </p:txBody>
      </p:sp>
      <p:sp>
        <p:nvSpPr>
          <p:cNvPr id="63492" name="Rectangle 3"/>
          <p:cNvSpPr>
            <a:spLocks/>
          </p:cNvSpPr>
          <p:nvPr/>
        </p:nvSpPr>
        <p:spPr bwMode="auto">
          <a:xfrm>
            <a:off x="6235700" y="850900"/>
            <a:ext cx="8216900" cy="1092200"/>
          </a:xfrm>
          <a:prstGeom prst="rect">
            <a:avLst/>
          </a:prstGeom>
          <a:noFill/>
          <a:ln w="12700">
            <a:noFill/>
            <a:miter lim="800000"/>
            <a:headEnd/>
            <a:tailEnd/>
          </a:ln>
        </p:spPr>
        <p:txBody>
          <a:bodyPr lIns="38100" tIns="38100" rIns="495300" bIns="38100" anchor="ctr"/>
          <a:lstStyle/>
          <a:p>
            <a:r>
              <a:rPr lang="en-US" sz="7200">
                <a:solidFill>
                  <a:srgbClr val="FFFFFF"/>
                </a:solidFill>
                <a:latin typeface="Times New Roman Bold" charset="0"/>
                <a:cs typeface="Times New Roman Bold" charset="0"/>
                <a:sym typeface="Times New Roman Bold" charset="0"/>
              </a:rPr>
              <a:t>Daniel  2:39</a:t>
            </a:r>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67586" name="Rectangle 2"/>
          <p:cNvSpPr>
            <a:spLocks/>
          </p:cNvSpPr>
          <p:nvPr/>
        </p:nvSpPr>
        <p:spPr bwMode="auto">
          <a:xfrm>
            <a:off x="5753100" y="7073900"/>
            <a:ext cx="10363200" cy="12192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lIns="0" tIns="0" rIns="457200" bIns="0" anchor="ctr"/>
          <a:lstStyle/>
          <a:p>
            <a:pPr algn="l">
              <a:defRPr/>
            </a:pPr>
            <a:r>
              <a:rPr lang="en-US" sz="7200" b="1">
                <a:solidFill>
                  <a:srgbClr val="FFFFFF"/>
                </a:solidFill>
                <a:latin typeface="Century Gothic" charset="0"/>
                <a:ea typeface="Century Gothic" charset="0"/>
                <a:cs typeface="Century Gothic" charset="0"/>
                <a:sym typeface="Century Gothic" charset="0"/>
              </a:rPr>
              <a:t>Alexander the Great</a:t>
            </a:r>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70658" name="Rectangle 2"/>
          <p:cNvSpPr>
            <a:spLocks/>
          </p:cNvSpPr>
          <p:nvPr/>
        </p:nvSpPr>
        <p:spPr bwMode="auto">
          <a:xfrm>
            <a:off x="723900" y="6007100"/>
            <a:ext cx="6696075" cy="12192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wrap="none" lIns="0" tIns="0" rIns="457200" bIns="0" anchor="ctr">
            <a:spAutoFit/>
          </a:bodyPr>
          <a:lstStyle/>
          <a:p>
            <a:pPr algn="l">
              <a:defRPr/>
            </a:pPr>
            <a:r>
              <a:rPr lang="en-US" sz="7200" b="1">
                <a:solidFill>
                  <a:srgbClr val="FFFFFF"/>
                </a:solidFill>
                <a:latin typeface="Century Gothic" charset="0"/>
                <a:ea typeface="Century Gothic" charset="0"/>
                <a:cs typeface="Century Gothic" charset="0"/>
                <a:sym typeface="Century Gothic" charset="0"/>
              </a:rPr>
              <a:t>The legs of iron</a:t>
            </a:r>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68611" name="Rectangle 2"/>
          <p:cNvSpPr>
            <a:spLocks/>
          </p:cNvSpPr>
          <p:nvPr/>
        </p:nvSpPr>
        <p:spPr bwMode="auto">
          <a:xfrm>
            <a:off x="1638300" y="3282950"/>
            <a:ext cx="14236700" cy="5245100"/>
          </a:xfrm>
          <a:prstGeom prst="rect">
            <a:avLst/>
          </a:prstGeom>
          <a:noFill/>
          <a:ln w="12700">
            <a:noFill/>
            <a:miter lim="800000"/>
            <a:headEnd/>
            <a:tailEnd/>
          </a:ln>
        </p:spPr>
        <p:txBody>
          <a:bodyPr lIns="0" tIns="0" rIns="457200" bIns="0" anchor="ctr"/>
          <a:lstStyle/>
          <a:p>
            <a:pPr algn="l">
              <a:lnSpc>
                <a:spcPct val="90000"/>
              </a:lnSpc>
            </a:pPr>
            <a:r>
              <a:rPr lang="en-US" sz="7200" b="1" dirty="0" smtClean="0">
                <a:solidFill>
                  <a:srgbClr val="FFFFFF"/>
                </a:solidFill>
                <a:latin typeface="Century Gothic" charset="0"/>
                <a:ea typeface="Century Gothic" charset="0"/>
                <a:cs typeface="Century Gothic" charset="0"/>
                <a:sym typeface="Century Gothic" charset="0"/>
              </a:rPr>
              <a:t>“And </a:t>
            </a:r>
            <a:r>
              <a:rPr lang="en-US" sz="7200" b="1" dirty="0">
                <a:solidFill>
                  <a:srgbClr val="FFFFFF"/>
                </a:solidFill>
                <a:latin typeface="Century Gothic" charset="0"/>
                <a:ea typeface="Century Gothic" charset="0"/>
                <a:cs typeface="Century Gothic" charset="0"/>
                <a:sym typeface="Century Gothic" charset="0"/>
              </a:rPr>
              <a:t>the fourth kingdom shall be as strong as iron…and like iron that crushes, that kingdom will break in pieces and crush all the others</a:t>
            </a:r>
            <a:r>
              <a:rPr lang="en-US" sz="7200" b="1" dirty="0" smtClean="0">
                <a:solidFill>
                  <a:srgbClr val="FFFFFF"/>
                </a:solidFill>
                <a:latin typeface="Century Gothic" charset="0"/>
                <a:ea typeface="Century Gothic" charset="0"/>
                <a:cs typeface="Century Gothic" charset="0"/>
                <a:sym typeface="Century Gothic" charset="0"/>
              </a:rPr>
              <a:t>.”</a:t>
            </a:r>
            <a:endParaRPr lang="en-US" sz="7200" b="1" dirty="0">
              <a:solidFill>
                <a:srgbClr val="FFFFFF"/>
              </a:solidFill>
              <a:latin typeface="Century Gothic" charset="0"/>
              <a:ea typeface="Century Gothic" charset="0"/>
              <a:cs typeface="Century Gothic" charset="0"/>
              <a:sym typeface="Century Gothic" charset="0"/>
            </a:endParaRPr>
          </a:p>
        </p:txBody>
      </p:sp>
      <p:sp>
        <p:nvSpPr>
          <p:cNvPr id="68612" name="Rectangle 3"/>
          <p:cNvSpPr>
            <a:spLocks/>
          </p:cNvSpPr>
          <p:nvPr/>
        </p:nvSpPr>
        <p:spPr bwMode="auto">
          <a:xfrm>
            <a:off x="6235700" y="850900"/>
            <a:ext cx="8216900" cy="1092200"/>
          </a:xfrm>
          <a:prstGeom prst="rect">
            <a:avLst/>
          </a:prstGeom>
          <a:noFill/>
          <a:ln w="12700">
            <a:noFill/>
            <a:miter lim="800000"/>
            <a:headEnd/>
            <a:tailEnd/>
          </a:ln>
        </p:spPr>
        <p:txBody>
          <a:bodyPr lIns="38100" tIns="38100" rIns="495300" bIns="38100" anchor="ctr"/>
          <a:lstStyle/>
          <a:p>
            <a:r>
              <a:rPr lang="en-US" sz="7200">
                <a:solidFill>
                  <a:srgbClr val="FFFFFF"/>
                </a:solidFill>
                <a:latin typeface="Times New Roman Bold" charset="0"/>
                <a:cs typeface="Times New Roman Bold" charset="0"/>
                <a:sym typeface="Times New Roman Bold" charset="0"/>
              </a:rPr>
              <a:t>Daniel  2:40</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24578" name="Rectangle 2"/>
          <p:cNvSpPr>
            <a:spLocks/>
          </p:cNvSpPr>
          <p:nvPr/>
        </p:nvSpPr>
        <p:spPr bwMode="auto">
          <a:xfrm>
            <a:off x="914400" y="6642100"/>
            <a:ext cx="6083300" cy="12192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lIns="0" tIns="0" rIns="457200" bIns="0" anchor="ctr"/>
          <a:lstStyle/>
          <a:p>
            <a:pPr algn="l">
              <a:lnSpc>
                <a:spcPct val="80000"/>
              </a:lnSpc>
              <a:defRPr/>
            </a:pPr>
            <a:r>
              <a:rPr lang="en-US" sz="7200" b="1">
                <a:solidFill>
                  <a:srgbClr val="FFFFFF"/>
                </a:solidFill>
                <a:latin typeface="Century Gothic" charset="0"/>
                <a:ea typeface="Century Gothic" charset="0"/>
                <a:cs typeface="Century Gothic" charset="0"/>
                <a:sym typeface="Century Gothic" charset="0"/>
              </a:rPr>
              <a:t>The Oath</a:t>
            </a:r>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72706" name="Rectangle 2"/>
          <p:cNvSpPr>
            <a:spLocks/>
          </p:cNvSpPr>
          <p:nvPr/>
        </p:nvSpPr>
        <p:spPr bwMode="auto">
          <a:xfrm>
            <a:off x="1549400" y="6273800"/>
            <a:ext cx="13982700" cy="2235200"/>
          </a:xfrm>
          <a:prstGeom prst="rect">
            <a:avLst/>
          </a:prstGeom>
          <a:noFill/>
          <a:ln w="12700" cap="flat">
            <a:noFill/>
            <a:miter lim="800000"/>
            <a:headEnd type="none" w="med" len="med"/>
            <a:tailEnd type="none" w="med" len="med"/>
          </a:ln>
        </p:spPr>
        <p:txBody>
          <a:bodyPr lIns="0" tIns="0" rIns="457200" bIns="0" anchor="ctr"/>
          <a:lstStyle/>
          <a:p>
            <a:pPr>
              <a:lnSpc>
                <a:spcPct val="90000"/>
              </a:lnSpc>
              <a:defRPr/>
            </a:pPr>
            <a:r>
              <a:rPr lang="en-US" sz="7200" b="1" dirty="0">
                <a:solidFill>
                  <a:srgbClr val="FFFFFF"/>
                </a:solidFill>
                <a:effectLst>
                  <a:outerShdw blurRad="38100" dist="38100" dir="2700000" algn="tl">
                    <a:srgbClr val="C0C0C0"/>
                  </a:outerShdw>
                </a:effectLst>
                <a:latin typeface="Century Gothic" charset="0"/>
                <a:ea typeface="Century Gothic" charset="0"/>
                <a:cs typeface="Century Gothic" charset="0"/>
                <a:sym typeface="Century Gothic" charset="0"/>
              </a:rPr>
              <a:t>Caesars and emperors from 168 B.C to </a:t>
            </a:r>
            <a:r>
              <a:rPr lang="en-US" sz="7200" b="1" dirty="0" smtClean="0">
                <a:solidFill>
                  <a:srgbClr val="FFFFFF"/>
                </a:solidFill>
                <a:effectLst>
                  <a:outerShdw blurRad="38100" dist="38100" dir="2700000" algn="tl">
                    <a:srgbClr val="C0C0C0"/>
                  </a:outerShdw>
                </a:effectLst>
                <a:latin typeface="Century Gothic" charset="0"/>
                <a:ea typeface="Century Gothic" charset="0"/>
                <a:cs typeface="Century Gothic" charset="0"/>
                <a:sym typeface="Century Gothic" charset="0"/>
              </a:rPr>
              <a:t>A.D. 476</a:t>
            </a:r>
            <a:endParaRPr lang="en-US" sz="7200" b="1" dirty="0">
              <a:solidFill>
                <a:srgbClr val="FFFFFF"/>
              </a:solidFill>
              <a:effectLst>
                <a:outerShdw blurRad="38100" dist="38100" dir="2700000" algn="tl">
                  <a:srgbClr val="C0C0C0"/>
                </a:outerShdw>
              </a:effectLst>
              <a:latin typeface="Century Gothic" charset="0"/>
              <a:ea typeface="Century Gothic" charset="0"/>
              <a:cs typeface="Century Gothic" charset="0"/>
              <a:sym typeface="Century Gothic" charset="0"/>
            </a:endParaRPr>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73730" name="Rectangle 2"/>
          <p:cNvSpPr>
            <a:spLocks/>
          </p:cNvSpPr>
          <p:nvPr/>
        </p:nvSpPr>
        <p:spPr bwMode="auto">
          <a:xfrm>
            <a:off x="1816100" y="2139950"/>
            <a:ext cx="13627100" cy="7239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lIns="0" tIns="0" rIns="457200" bIns="0" anchor="ctr"/>
          <a:lstStyle/>
          <a:p>
            <a:pPr algn="l">
              <a:defRPr/>
            </a:pPr>
            <a:r>
              <a:rPr lang="en-US" sz="4400">
                <a:solidFill>
                  <a:srgbClr val="FFFFFF"/>
                </a:solidFill>
                <a:latin typeface="Times New Roman Bold" charset="0"/>
                <a:cs typeface="Times New Roman Bold" charset="0"/>
                <a:sym typeface="Times New Roman Bold" charset="0"/>
              </a:rPr>
              <a:t>Theodor Mounsen's History of Rome, </a:t>
            </a:r>
            <a:r>
              <a:rPr lang="en-US" sz="3400">
                <a:solidFill>
                  <a:srgbClr val="FFFFFF"/>
                </a:solidFill>
                <a:latin typeface="Times New Roman Bold" charset="0"/>
                <a:cs typeface="Times New Roman Bold" charset="0"/>
                <a:sym typeface="Times New Roman Bold" charset="0"/>
              </a:rPr>
              <a:t>Book 3, Chapter 10.</a:t>
            </a:r>
          </a:p>
        </p:txBody>
      </p:sp>
      <p:sp>
        <p:nvSpPr>
          <p:cNvPr id="70660" name="Rectangle 3"/>
          <p:cNvSpPr>
            <a:spLocks/>
          </p:cNvSpPr>
          <p:nvPr/>
        </p:nvSpPr>
        <p:spPr bwMode="auto">
          <a:xfrm>
            <a:off x="1663700" y="3213100"/>
            <a:ext cx="14541500" cy="4241800"/>
          </a:xfrm>
          <a:prstGeom prst="rect">
            <a:avLst/>
          </a:prstGeom>
          <a:noFill/>
          <a:ln w="12700">
            <a:noFill/>
            <a:miter lim="800000"/>
            <a:headEnd/>
            <a:tailEnd/>
          </a:ln>
        </p:spPr>
        <p:txBody>
          <a:bodyPr lIns="0" tIns="0" rIns="457200" bIns="0" anchor="ctr"/>
          <a:lstStyle/>
          <a:p>
            <a:pPr algn="l">
              <a:lnSpc>
                <a:spcPct val="90000"/>
              </a:lnSpc>
            </a:pPr>
            <a:r>
              <a:rPr lang="en-US" sz="7200" b="1">
                <a:solidFill>
                  <a:srgbClr val="FFFFFF"/>
                </a:solidFill>
                <a:latin typeface="Century Gothic" charset="0"/>
                <a:ea typeface="Century Gothic" charset="0"/>
                <a:cs typeface="Century Gothic" charset="0"/>
                <a:sym typeface="Century Gothic" charset="0"/>
              </a:rPr>
              <a:t>“On June 22, 168 B.C., at the battle of Pydna, perished the empire of Alexander the Great, 144 years after his death.” </a:t>
            </a:r>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71683" name="Rectangle 2"/>
          <p:cNvSpPr>
            <a:spLocks/>
          </p:cNvSpPr>
          <p:nvPr/>
        </p:nvSpPr>
        <p:spPr bwMode="auto">
          <a:xfrm>
            <a:off x="1587500" y="3492500"/>
            <a:ext cx="13716000" cy="4241800"/>
          </a:xfrm>
          <a:prstGeom prst="rect">
            <a:avLst/>
          </a:prstGeom>
          <a:noFill/>
          <a:ln w="12700">
            <a:noFill/>
            <a:miter lim="800000"/>
            <a:headEnd/>
            <a:tailEnd/>
          </a:ln>
        </p:spPr>
        <p:txBody>
          <a:bodyPr lIns="0" tIns="0" rIns="457200" bIns="0" anchor="ctr"/>
          <a:lstStyle/>
          <a:p>
            <a:pPr algn="l">
              <a:lnSpc>
                <a:spcPct val="90000"/>
              </a:lnSpc>
            </a:pPr>
            <a:r>
              <a:rPr lang="en-US" sz="7200" b="1">
                <a:solidFill>
                  <a:srgbClr val="FFFFFF"/>
                </a:solidFill>
                <a:latin typeface="Century Gothic" charset="0"/>
                <a:ea typeface="Century Gothic" charset="0"/>
                <a:cs typeface="Century Gothic" charset="0"/>
                <a:sym typeface="Century Gothic" charset="0"/>
              </a:rPr>
              <a:t>“Whereas you saw the feet and toes, partly of potter’s clay and partly of iron, the kingdom shall be divided…”</a:t>
            </a:r>
          </a:p>
        </p:txBody>
      </p:sp>
      <p:sp>
        <p:nvSpPr>
          <p:cNvPr id="71684" name="Rectangle 3"/>
          <p:cNvSpPr>
            <a:spLocks/>
          </p:cNvSpPr>
          <p:nvPr/>
        </p:nvSpPr>
        <p:spPr bwMode="auto">
          <a:xfrm>
            <a:off x="6235700" y="850900"/>
            <a:ext cx="8216900" cy="1092200"/>
          </a:xfrm>
          <a:prstGeom prst="rect">
            <a:avLst/>
          </a:prstGeom>
          <a:noFill/>
          <a:ln w="12700">
            <a:noFill/>
            <a:miter lim="800000"/>
            <a:headEnd/>
            <a:tailEnd/>
          </a:ln>
        </p:spPr>
        <p:txBody>
          <a:bodyPr lIns="38100" tIns="38100" rIns="495300" bIns="38100" anchor="ctr"/>
          <a:lstStyle/>
          <a:p>
            <a:r>
              <a:rPr lang="en-US" sz="7200">
                <a:solidFill>
                  <a:srgbClr val="FFFFFF"/>
                </a:solidFill>
                <a:latin typeface="Times New Roman Bold" charset="0"/>
                <a:cs typeface="Times New Roman Bold" charset="0"/>
                <a:sym typeface="Times New Roman Bold" charset="0"/>
              </a:rPr>
              <a:t>Daniel  2:41-43</a:t>
            </a:r>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72707" name="Rectangle 2"/>
          <p:cNvSpPr>
            <a:spLocks/>
          </p:cNvSpPr>
          <p:nvPr/>
        </p:nvSpPr>
        <p:spPr bwMode="auto">
          <a:xfrm>
            <a:off x="6235700" y="850900"/>
            <a:ext cx="8216900" cy="1092200"/>
          </a:xfrm>
          <a:prstGeom prst="rect">
            <a:avLst/>
          </a:prstGeom>
          <a:noFill/>
          <a:ln w="12700">
            <a:noFill/>
            <a:miter lim="800000"/>
            <a:headEnd/>
            <a:tailEnd/>
          </a:ln>
        </p:spPr>
        <p:txBody>
          <a:bodyPr lIns="38100" tIns="38100" rIns="495300" bIns="38100" anchor="ctr"/>
          <a:lstStyle/>
          <a:p>
            <a:r>
              <a:rPr lang="en-US" sz="7200">
                <a:solidFill>
                  <a:srgbClr val="FFFFFF"/>
                </a:solidFill>
                <a:latin typeface="Times New Roman Bold" charset="0"/>
                <a:cs typeface="Times New Roman Bold" charset="0"/>
                <a:sym typeface="Times New Roman Bold" charset="0"/>
              </a:rPr>
              <a:t>Daniel  2:41-43</a:t>
            </a:r>
          </a:p>
        </p:txBody>
      </p:sp>
      <p:sp>
        <p:nvSpPr>
          <p:cNvPr id="72708" name="Rectangle 3"/>
          <p:cNvSpPr>
            <a:spLocks/>
          </p:cNvSpPr>
          <p:nvPr/>
        </p:nvSpPr>
        <p:spPr bwMode="auto">
          <a:xfrm>
            <a:off x="1727200" y="4248150"/>
            <a:ext cx="13677900" cy="3238500"/>
          </a:xfrm>
          <a:prstGeom prst="rect">
            <a:avLst/>
          </a:prstGeom>
          <a:noFill/>
          <a:ln w="12700">
            <a:noFill/>
            <a:miter lim="800000"/>
            <a:headEnd/>
            <a:tailEnd/>
          </a:ln>
        </p:spPr>
        <p:txBody>
          <a:bodyPr lIns="0" tIns="0" rIns="457200" bIns="0" anchor="ctr"/>
          <a:lstStyle/>
          <a:p>
            <a:pPr algn="l">
              <a:lnSpc>
                <a:spcPct val="90000"/>
              </a:lnSpc>
            </a:pPr>
            <a:r>
              <a:rPr lang="en-US" sz="7200" b="1">
                <a:solidFill>
                  <a:srgbClr val="FFFFFF"/>
                </a:solidFill>
                <a:latin typeface="Century Gothic" charset="0"/>
                <a:ea typeface="Century Gothic" charset="0"/>
                <a:cs typeface="Century Gothic" charset="0"/>
                <a:sym typeface="Century Gothic" charset="0"/>
              </a:rPr>
              <a:t>“…but they will not adhere to one another, just as iron does not mix with clay.”</a:t>
            </a:r>
          </a:p>
        </p:txBody>
      </p:sp>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74755" name="Rectangle 2"/>
          <p:cNvSpPr>
            <a:spLocks/>
          </p:cNvSpPr>
          <p:nvPr/>
        </p:nvSpPr>
        <p:spPr bwMode="auto">
          <a:xfrm>
            <a:off x="1968500" y="4038600"/>
            <a:ext cx="13919200" cy="4241800"/>
          </a:xfrm>
          <a:prstGeom prst="rect">
            <a:avLst/>
          </a:prstGeom>
          <a:noFill/>
          <a:ln w="12700">
            <a:noFill/>
            <a:miter lim="800000"/>
            <a:headEnd/>
            <a:tailEnd/>
          </a:ln>
        </p:spPr>
        <p:txBody>
          <a:bodyPr lIns="0" tIns="0" rIns="457200" bIns="0" anchor="ctr"/>
          <a:lstStyle/>
          <a:p>
            <a:pPr algn="l">
              <a:lnSpc>
                <a:spcPct val="90000"/>
              </a:lnSpc>
            </a:pPr>
            <a:r>
              <a:rPr lang="en-US" sz="7200" b="1">
                <a:solidFill>
                  <a:srgbClr val="FFFFFF"/>
                </a:solidFill>
                <a:latin typeface="Century Gothic" charset="0"/>
                <a:ea typeface="Century Gothic" charset="0"/>
                <a:cs typeface="Century Gothic" charset="0"/>
                <a:sym typeface="Century Gothic" charset="0"/>
              </a:rPr>
              <a:t>“Whereas you saw the feet and toes, partly of potter’s clay and partly of iron, the kingdom shall be divided.”</a:t>
            </a:r>
          </a:p>
        </p:txBody>
      </p:sp>
      <p:sp>
        <p:nvSpPr>
          <p:cNvPr id="74756" name="Rectangle 3"/>
          <p:cNvSpPr>
            <a:spLocks/>
          </p:cNvSpPr>
          <p:nvPr/>
        </p:nvSpPr>
        <p:spPr bwMode="auto">
          <a:xfrm>
            <a:off x="6235700" y="850900"/>
            <a:ext cx="8216900" cy="1092200"/>
          </a:xfrm>
          <a:prstGeom prst="rect">
            <a:avLst/>
          </a:prstGeom>
          <a:noFill/>
          <a:ln w="12700">
            <a:noFill/>
            <a:miter lim="800000"/>
            <a:headEnd/>
            <a:tailEnd/>
          </a:ln>
        </p:spPr>
        <p:txBody>
          <a:bodyPr lIns="38100" tIns="38100" rIns="495300" bIns="38100" anchor="ctr"/>
          <a:lstStyle/>
          <a:p>
            <a:r>
              <a:rPr lang="en-US" sz="7200">
                <a:solidFill>
                  <a:srgbClr val="FFFFFF"/>
                </a:solidFill>
                <a:latin typeface="Times New Roman Bold" charset="0"/>
                <a:cs typeface="Times New Roman Bold" charset="0"/>
                <a:sym typeface="Times New Roman Bold" charset="0"/>
              </a:rPr>
              <a:t>Daniel  2:41</a:t>
            </a:r>
          </a:p>
        </p:txBody>
      </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80898" name="Rectangle 2"/>
          <p:cNvSpPr>
            <a:spLocks/>
          </p:cNvSpPr>
          <p:nvPr/>
        </p:nvSpPr>
        <p:spPr bwMode="auto">
          <a:xfrm>
            <a:off x="9601200" y="7581900"/>
            <a:ext cx="5435600" cy="12192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wrap="none" lIns="0" tIns="0" rIns="457200" bIns="0" anchor="ctr">
            <a:spAutoFit/>
          </a:bodyPr>
          <a:lstStyle/>
          <a:p>
            <a:pPr algn="l">
              <a:defRPr/>
            </a:pPr>
            <a:r>
              <a:rPr lang="en-US" sz="7200" b="1">
                <a:solidFill>
                  <a:srgbClr val="FFFFFF"/>
                </a:solidFill>
                <a:latin typeface="Century Gothic" charset="0"/>
                <a:ea typeface="Century Gothic" charset="0"/>
                <a:cs typeface="Century Gothic" charset="0"/>
                <a:sym typeface="Century Gothic" charset="0"/>
              </a:rPr>
              <a:t>21st century</a:t>
            </a:r>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78851" name="Rectangle 2"/>
          <p:cNvSpPr>
            <a:spLocks/>
          </p:cNvSpPr>
          <p:nvPr/>
        </p:nvSpPr>
        <p:spPr bwMode="auto">
          <a:xfrm>
            <a:off x="1701800" y="4502150"/>
            <a:ext cx="14008100" cy="3238500"/>
          </a:xfrm>
          <a:prstGeom prst="rect">
            <a:avLst/>
          </a:prstGeom>
          <a:noFill/>
          <a:ln w="12700">
            <a:noFill/>
            <a:miter lim="800000"/>
            <a:headEnd/>
            <a:tailEnd/>
          </a:ln>
        </p:spPr>
        <p:txBody>
          <a:bodyPr lIns="0" tIns="0" rIns="457200" bIns="0" anchor="ctr"/>
          <a:lstStyle/>
          <a:p>
            <a:pPr algn="l">
              <a:lnSpc>
                <a:spcPct val="90000"/>
              </a:lnSpc>
            </a:pPr>
            <a:r>
              <a:rPr lang="en-US" sz="7200" b="1">
                <a:solidFill>
                  <a:srgbClr val="FFFFFF"/>
                </a:solidFill>
                <a:latin typeface="Century Gothic" charset="0"/>
                <a:ea typeface="Century Gothic" charset="0"/>
                <a:cs typeface="Century Gothic" charset="0"/>
                <a:sym typeface="Century Gothic" charset="0"/>
              </a:rPr>
              <a:t>“As you saw iron mixed with ceramic clay, they will mingle with the seed of men;...” </a:t>
            </a:r>
          </a:p>
        </p:txBody>
      </p:sp>
      <p:sp>
        <p:nvSpPr>
          <p:cNvPr id="78852" name="Rectangle 3"/>
          <p:cNvSpPr>
            <a:spLocks/>
          </p:cNvSpPr>
          <p:nvPr/>
        </p:nvSpPr>
        <p:spPr bwMode="auto">
          <a:xfrm>
            <a:off x="6235700" y="850900"/>
            <a:ext cx="8216900" cy="1092200"/>
          </a:xfrm>
          <a:prstGeom prst="rect">
            <a:avLst/>
          </a:prstGeom>
          <a:noFill/>
          <a:ln w="12700">
            <a:noFill/>
            <a:miter lim="800000"/>
            <a:headEnd/>
            <a:tailEnd/>
          </a:ln>
        </p:spPr>
        <p:txBody>
          <a:bodyPr lIns="38100" tIns="38100" rIns="495300" bIns="38100" anchor="ctr"/>
          <a:lstStyle/>
          <a:p>
            <a:r>
              <a:rPr lang="en-US" sz="7200">
                <a:solidFill>
                  <a:srgbClr val="FFFFFF"/>
                </a:solidFill>
                <a:latin typeface="Times New Roman Bold" charset="0"/>
                <a:cs typeface="Times New Roman Bold" charset="0"/>
                <a:sym typeface="Times New Roman Bold" charset="0"/>
              </a:rPr>
              <a:t>Daniel  2:43</a:t>
            </a:r>
          </a:p>
        </p:txBody>
      </p:sp>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79875" name="Rectangle 2"/>
          <p:cNvSpPr>
            <a:spLocks/>
          </p:cNvSpPr>
          <p:nvPr/>
        </p:nvSpPr>
        <p:spPr bwMode="auto">
          <a:xfrm>
            <a:off x="6235700" y="850900"/>
            <a:ext cx="8216900" cy="1092200"/>
          </a:xfrm>
          <a:prstGeom prst="rect">
            <a:avLst/>
          </a:prstGeom>
          <a:noFill/>
          <a:ln w="12700">
            <a:noFill/>
            <a:miter lim="800000"/>
            <a:headEnd/>
            <a:tailEnd/>
          </a:ln>
        </p:spPr>
        <p:txBody>
          <a:bodyPr lIns="38100" tIns="38100" rIns="495300" bIns="38100" anchor="ctr"/>
          <a:lstStyle/>
          <a:p>
            <a:r>
              <a:rPr lang="en-US" sz="7200">
                <a:solidFill>
                  <a:srgbClr val="FFFFFF"/>
                </a:solidFill>
                <a:latin typeface="Times New Roman Bold" charset="0"/>
                <a:cs typeface="Times New Roman Bold" charset="0"/>
                <a:sym typeface="Times New Roman Bold" charset="0"/>
              </a:rPr>
              <a:t>Daniel  2:43</a:t>
            </a:r>
          </a:p>
        </p:txBody>
      </p:sp>
      <p:sp>
        <p:nvSpPr>
          <p:cNvPr id="79876" name="Rectangle 3"/>
          <p:cNvSpPr>
            <a:spLocks/>
          </p:cNvSpPr>
          <p:nvPr/>
        </p:nvSpPr>
        <p:spPr bwMode="auto">
          <a:xfrm>
            <a:off x="1905000" y="4051300"/>
            <a:ext cx="13449300" cy="3454400"/>
          </a:xfrm>
          <a:prstGeom prst="rect">
            <a:avLst/>
          </a:prstGeom>
          <a:noFill/>
          <a:ln w="12700">
            <a:noFill/>
            <a:miter lim="800000"/>
            <a:headEnd/>
            <a:tailEnd/>
          </a:ln>
        </p:spPr>
        <p:txBody>
          <a:bodyPr lIns="0" tIns="0" rIns="457200" bIns="0" anchor="ctr"/>
          <a:lstStyle/>
          <a:p>
            <a:pPr algn="l"/>
            <a:r>
              <a:rPr lang="en-US" sz="7200" b="1">
                <a:solidFill>
                  <a:srgbClr val="FFFFFF"/>
                </a:solidFill>
                <a:latin typeface="Century Gothic" charset="0"/>
                <a:ea typeface="Century Gothic" charset="0"/>
                <a:cs typeface="Century Gothic" charset="0"/>
                <a:sym typeface="Century Gothic" charset="0"/>
              </a:rPr>
              <a:t>“…but they will not adhere to one another, just as iron does not mix with clay.”</a:t>
            </a:r>
          </a:p>
        </p:txBody>
      </p:sp>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25602" name="Rectangle 2"/>
          <p:cNvSpPr>
            <a:spLocks/>
          </p:cNvSpPr>
          <p:nvPr/>
        </p:nvSpPr>
        <p:spPr bwMode="auto">
          <a:xfrm>
            <a:off x="1308100" y="6718300"/>
            <a:ext cx="7227888" cy="12192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wrap="none" lIns="0" tIns="0" rIns="457200" bIns="0" anchor="ctr">
            <a:spAutoFit/>
          </a:bodyPr>
          <a:lstStyle/>
          <a:p>
            <a:pPr algn="l">
              <a:defRPr/>
            </a:pPr>
            <a:r>
              <a:rPr lang="en-US" sz="7200" b="1">
                <a:solidFill>
                  <a:srgbClr val="FFFFFF"/>
                </a:solidFill>
                <a:latin typeface="Century Gothic" charset="0"/>
                <a:ea typeface="Century Gothic" charset="0"/>
                <a:cs typeface="Century Gothic" charset="0"/>
                <a:sym typeface="Century Gothic" charset="0"/>
              </a:rPr>
              <a:t>Inspired by God</a:t>
            </a:r>
          </a:p>
        </p:txBody>
      </p:sp>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81923" name="Rectangle 2"/>
          <p:cNvSpPr>
            <a:spLocks/>
          </p:cNvSpPr>
          <p:nvPr/>
        </p:nvSpPr>
        <p:spPr bwMode="auto">
          <a:xfrm>
            <a:off x="6223000" y="850900"/>
            <a:ext cx="8216900" cy="1092200"/>
          </a:xfrm>
          <a:prstGeom prst="rect">
            <a:avLst/>
          </a:prstGeom>
          <a:noFill/>
          <a:ln w="12700">
            <a:noFill/>
            <a:miter lim="800000"/>
            <a:headEnd/>
            <a:tailEnd/>
          </a:ln>
        </p:spPr>
        <p:txBody>
          <a:bodyPr lIns="38100" tIns="38100" rIns="495300" bIns="38100" anchor="ctr"/>
          <a:lstStyle/>
          <a:p>
            <a:r>
              <a:rPr lang="en-US" sz="7200">
                <a:solidFill>
                  <a:srgbClr val="FFFFFF"/>
                </a:solidFill>
                <a:latin typeface="Times New Roman Bold" charset="0"/>
                <a:cs typeface="Times New Roman Bold" charset="0"/>
                <a:sym typeface="Times New Roman Bold" charset="0"/>
              </a:rPr>
              <a:t>Daniel  2:43</a:t>
            </a:r>
          </a:p>
        </p:txBody>
      </p:sp>
      <p:sp>
        <p:nvSpPr>
          <p:cNvPr id="81924" name="Rectangle 3"/>
          <p:cNvSpPr>
            <a:spLocks/>
          </p:cNvSpPr>
          <p:nvPr/>
        </p:nvSpPr>
        <p:spPr bwMode="auto">
          <a:xfrm>
            <a:off x="1905000" y="4051300"/>
            <a:ext cx="13449300" cy="3454400"/>
          </a:xfrm>
          <a:prstGeom prst="rect">
            <a:avLst/>
          </a:prstGeom>
          <a:noFill/>
          <a:ln w="12700">
            <a:noFill/>
            <a:miter lim="800000"/>
            <a:headEnd/>
            <a:tailEnd/>
          </a:ln>
        </p:spPr>
        <p:txBody>
          <a:bodyPr lIns="0" tIns="0" rIns="457200" bIns="0" anchor="ctr"/>
          <a:lstStyle/>
          <a:p>
            <a:pPr algn="l"/>
            <a:r>
              <a:rPr lang="en-US" sz="7200" b="1" dirty="0" smtClean="0">
                <a:solidFill>
                  <a:srgbClr val="FFFFFF"/>
                </a:solidFill>
                <a:latin typeface="Century Gothic" charset="0"/>
                <a:ea typeface="Century Gothic" charset="0"/>
                <a:cs typeface="Century Gothic" charset="0"/>
                <a:sym typeface="Century Gothic" charset="0"/>
              </a:rPr>
              <a:t>“… they </a:t>
            </a:r>
            <a:r>
              <a:rPr lang="en-US" sz="7200" b="1" dirty="0">
                <a:solidFill>
                  <a:srgbClr val="FFFFFF"/>
                </a:solidFill>
                <a:latin typeface="Century Gothic" charset="0"/>
                <a:ea typeface="Century Gothic" charset="0"/>
                <a:cs typeface="Century Gothic" charset="0"/>
                <a:sym typeface="Century Gothic" charset="0"/>
              </a:rPr>
              <a:t>will not adhere to one another, just as iron does not mix with clay.”</a:t>
            </a:r>
          </a:p>
        </p:txBody>
      </p:sp>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86018" name="Rectangle 2"/>
          <p:cNvSpPr>
            <a:spLocks/>
          </p:cNvSpPr>
          <p:nvPr/>
        </p:nvSpPr>
        <p:spPr bwMode="auto">
          <a:xfrm>
            <a:off x="812800" y="7010400"/>
            <a:ext cx="15163800" cy="1549400"/>
          </a:xfrm>
          <a:prstGeom prst="rect">
            <a:avLst/>
          </a:prstGeom>
          <a:noFill/>
          <a:ln w="12700" cap="flat">
            <a:noFill/>
            <a:miter lim="800000"/>
            <a:headEnd type="none" w="med" len="med"/>
            <a:tailEnd type="none" w="med" len="med"/>
          </a:ln>
        </p:spPr>
        <p:txBody>
          <a:bodyPr lIns="0" tIns="0" rIns="457200" bIns="0" anchor="ctr"/>
          <a:lstStyle/>
          <a:p>
            <a:pPr algn="l">
              <a:lnSpc>
                <a:spcPct val="90000"/>
              </a:lnSpc>
              <a:defRPr/>
            </a:pPr>
            <a:r>
              <a:rPr lang="en-US" sz="6200" b="1" dirty="0">
                <a:ln>
                  <a:solidFill>
                    <a:schemeClr val="tx1"/>
                  </a:solidFill>
                </a:ln>
                <a:solidFill>
                  <a:srgbClr val="FFFFFF"/>
                </a:solidFill>
                <a:effectLst>
                  <a:outerShdw blurRad="50800" dist="38100" dir="10800000" algn="r" rotWithShape="0">
                    <a:prstClr val="black">
                      <a:alpha val="40000"/>
                    </a:prstClr>
                  </a:outerShdw>
                </a:effectLst>
                <a:latin typeface="Century Gothic" charset="0"/>
                <a:ea typeface="Century Gothic" charset="0"/>
                <a:cs typeface="Century Gothic" charset="0"/>
                <a:sym typeface="Century Gothic" charset="0"/>
              </a:rPr>
              <a:t>Charlemagne, Charles V and Louis XIV</a:t>
            </a:r>
          </a:p>
        </p:txBody>
      </p:sp>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87042" name="Rectangle 2"/>
          <p:cNvSpPr>
            <a:spLocks/>
          </p:cNvSpPr>
          <p:nvPr/>
        </p:nvSpPr>
        <p:spPr bwMode="auto">
          <a:xfrm>
            <a:off x="2641600" y="6591300"/>
            <a:ext cx="10591800" cy="1219200"/>
          </a:xfrm>
          <a:prstGeom prst="rect">
            <a:avLst/>
          </a:prstGeom>
          <a:noFill/>
          <a:ln w="12700" cap="flat">
            <a:noFill/>
            <a:miter lim="800000"/>
            <a:headEnd type="none" w="med" len="med"/>
            <a:tailEnd type="none" w="med" len="med"/>
          </a:ln>
        </p:spPr>
        <p:txBody>
          <a:bodyPr lIns="0" tIns="0" rIns="457200" bIns="0" anchor="ctr"/>
          <a:lstStyle/>
          <a:p>
            <a:pPr algn="l">
              <a:defRPr/>
            </a:pPr>
            <a:r>
              <a:rPr lang="en-US" sz="7200" b="1" dirty="0">
                <a:ln>
                  <a:solidFill>
                    <a:schemeClr val="tx1"/>
                  </a:solidFill>
                </a:ln>
                <a:solidFill>
                  <a:srgbClr val="FFFFFF"/>
                </a:solidFill>
                <a:effectLst>
                  <a:outerShdw blurRad="50800" dist="38100" dir="10800000" algn="r" rotWithShape="0">
                    <a:prstClr val="black">
                      <a:alpha val="40000"/>
                    </a:prstClr>
                  </a:outerShdw>
                </a:effectLst>
                <a:latin typeface="Century Gothic" charset="0"/>
                <a:ea typeface="Century Gothic" charset="0"/>
                <a:cs typeface="Century Gothic" charset="0"/>
                <a:sym typeface="Century Gothic" charset="0"/>
              </a:rPr>
              <a:t>Napoleon Bonaparte </a:t>
            </a:r>
          </a:p>
        </p:txBody>
      </p:sp>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91138" name="Rectangle 2"/>
          <p:cNvSpPr>
            <a:spLocks/>
          </p:cNvSpPr>
          <p:nvPr/>
        </p:nvSpPr>
        <p:spPr bwMode="auto">
          <a:xfrm>
            <a:off x="1562100" y="6921500"/>
            <a:ext cx="14503400" cy="1219200"/>
          </a:xfrm>
          <a:prstGeom prst="rect">
            <a:avLst/>
          </a:prstGeom>
          <a:noFill/>
          <a:ln w="12700" cap="flat">
            <a:noFill/>
            <a:miter lim="800000"/>
            <a:headEnd type="none" w="med" len="med"/>
            <a:tailEnd type="none" w="med" len="med"/>
          </a:ln>
        </p:spPr>
        <p:txBody>
          <a:bodyPr lIns="0" tIns="0" rIns="457200" bIns="0" anchor="ctr"/>
          <a:lstStyle/>
          <a:p>
            <a:pPr algn="l">
              <a:lnSpc>
                <a:spcPct val="90000"/>
              </a:lnSpc>
              <a:defRPr/>
            </a:pPr>
            <a:r>
              <a:rPr lang="en-US" sz="7200" b="1" dirty="0">
                <a:ln>
                  <a:solidFill>
                    <a:schemeClr val="tx1"/>
                  </a:solidFill>
                </a:ln>
                <a:solidFill>
                  <a:srgbClr val="FFFFFF"/>
                </a:solidFill>
                <a:effectLst>
                  <a:outerShdw blurRad="50800" dist="38100" dir="10800000" algn="r" rotWithShape="0">
                    <a:prstClr val="black">
                      <a:alpha val="40000"/>
                    </a:prstClr>
                  </a:outerShdw>
                </a:effectLst>
                <a:latin typeface="Century Gothic" charset="0"/>
                <a:ea typeface="Century Gothic" charset="0"/>
                <a:cs typeface="Century Gothic" charset="0"/>
                <a:sym typeface="Century Gothic" charset="0"/>
              </a:rPr>
              <a:t>Kaiser Wilhelm and later Hitler </a:t>
            </a:r>
          </a:p>
        </p:txBody>
      </p:sp>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91139" name="Rectangle 2"/>
          <p:cNvSpPr>
            <a:spLocks/>
          </p:cNvSpPr>
          <p:nvPr/>
        </p:nvSpPr>
        <p:spPr bwMode="auto">
          <a:xfrm>
            <a:off x="1257300" y="2952750"/>
            <a:ext cx="14414500" cy="5245100"/>
          </a:xfrm>
          <a:prstGeom prst="rect">
            <a:avLst/>
          </a:prstGeom>
          <a:noFill/>
          <a:ln w="12700">
            <a:noFill/>
            <a:miter lim="800000"/>
            <a:headEnd/>
            <a:tailEnd/>
          </a:ln>
        </p:spPr>
        <p:txBody>
          <a:bodyPr lIns="0" tIns="0" rIns="457200" bIns="0" anchor="ctr"/>
          <a:lstStyle/>
          <a:p>
            <a:pPr algn="l">
              <a:lnSpc>
                <a:spcPct val="90000"/>
              </a:lnSpc>
            </a:pPr>
            <a:r>
              <a:rPr lang="en-US" sz="7200" b="1" dirty="0">
                <a:solidFill>
                  <a:srgbClr val="FFFFFF"/>
                </a:solidFill>
                <a:latin typeface="Century Gothic" charset="0"/>
                <a:ea typeface="Century Gothic" charset="0"/>
                <a:cs typeface="Century Gothic" charset="0"/>
                <a:sym typeface="Century Gothic" charset="0"/>
              </a:rPr>
              <a:t>“And in the days of these kings the God of heaven will set up a kingdom which shall never be destroyed; and the kingdom shall not be left to other people</a:t>
            </a:r>
            <a:r>
              <a:rPr lang="en-US" sz="7200" b="1" dirty="0" smtClean="0">
                <a:solidFill>
                  <a:srgbClr val="FFFFFF"/>
                </a:solidFill>
                <a:latin typeface="Century Gothic" charset="0"/>
                <a:ea typeface="Century Gothic" charset="0"/>
                <a:cs typeface="Century Gothic" charset="0"/>
                <a:sym typeface="Century Gothic" charset="0"/>
              </a:rPr>
              <a:t>. …”</a:t>
            </a:r>
            <a:endParaRPr lang="en-US" sz="7200" b="1" dirty="0">
              <a:solidFill>
                <a:srgbClr val="FFFFFF"/>
              </a:solidFill>
              <a:latin typeface="Century Gothic" charset="0"/>
              <a:ea typeface="Century Gothic" charset="0"/>
              <a:cs typeface="Century Gothic" charset="0"/>
              <a:sym typeface="Century Gothic" charset="0"/>
            </a:endParaRPr>
          </a:p>
        </p:txBody>
      </p:sp>
      <p:sp>
        <p:nvSpPr>
          <p:cNvPr id="91140" name="Rectangle 3"/>
          <p:cNvSpPr>
            <a:spLocks/>
          </p:cNvSpPr>
          <p:nvPr/>
        </p:nvSpPr>
        <p:spPr bwMode="auto">
          <a:xfrm>
            <a:off x="6235700" y="850900"/>
            <a:ext cx="8216900" cy="1092200"/>
          </a:xfrm>
          <a:prstGeom prst="rect">
            <a:avLst/>
          </a:prstGeom>
          <a:noFill/>
          <a:ln w="12700">
            <a:noFill/>
            <a:miter lim="800000"/>
            <a:headEnd/>
            <a:tailEnd/>
          </a:ln>
        </p:spPr>
        <p:txBody>
          <a:bodyPr lIns="38100" tIns="38100" rIns="495300" bIns="38100" anchor="ctr"/>
          <a:lstStyle/>
          <a:p>
            <a:r>
              <a:rPr lang="en-US" sz="7200">
                <a:solidFill>
                  <a:srgbClr val="FFFFFF"/>
                </a:solidFill>
                <a:latin typeface="Times New Roman Bold" charset="0"/>
                <a:cs typeface="Times New Roman Bold" charset="0"/>
                <a:sym typeface="Times New Roman Bold" charset="0"/>
              </a:rPr>
              <a:t>Daniel  2:44</a:t>
            </a:r>
          </a:p>
        </p:txBody>
      </p:sp>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92163" name="Rectangle 2"/>
          <p:cNvSpPr>
            <a:spLocks/>
          </p:cNvSpPr>
          <p:nvPr/>
        </p:nvSpPr>
        <p:spPr bwMode="auto">
          <a:xfrm>
            <a:off x="6769100" y="850900"/>
            <a:ext cx="8216900" cy="1092200"/>
          </a:xfrm>
          <a:prstGeom prst="rect">
            <a:avLst/>
          </a:prstGeom>
          <a:noFill/>
          <a:ln w="12700">
            <a:noFill/>
            <a:miter lim="800000"/>
            <a:headEnd/>
            <a:tailEnd/>
          </a:ln>
        </p:spPr>
        <p:txBody>
          <a:bodyPr lIns="38100" tIns="38100" rIns="495300" bIns="38100" anchor="ctr"/>
          <a:lstStyle/>
          <a:p>
            <a:r>
              <a:rPr lang="en-US" sz="7200" dirty="0">
                <a:solidFill>
                  <a:srgbClr val="FFFFFF"/>
                </a:solidFill>
                <a:latin typeface="Times New Roman Bold" charset="0"/>
                <a:cs typeface="Times New Roman Bold" charset="0"/>
                <a:sym typeface="Times New Roman Bold" charset="0"/>
              </a:rPr>
              <a:t>Daniel  </a:t>
            </a:r>
            <a:r>
              <a:rPr lang="en-US" sz="7200" dirty="0" smtClean="0">
                <a:solidFill>
                  <a:srgbClr val="FFFFFF"/>
                </a:solidFill>
                <a:latin typeface="Times New Roman Bold" charset="0"/>
                <a:cs typeface="Times New Roman Bold" charset="0"/>
                <a:sym typeface="Times New Roman Bold" charset="0"/>
              </a:rPr>
              <a:t>2:45</a:t>
            </a:r>
            <a:endParaRPr lang="en-US" sz="7200" dirty="0">
              <a:solidFill>
                <a:srgbClr val="FFFFFF"/>
              </a:solidFill>
              <a:latin typeface="Times New Roman Bold" charset="0"/>
              <a:cs typeface="Times New Roman Bold" charset="0"/>
              <a:sym typeface="Times New Roman Bold" charset="0"/>
            </a:endParaRPr>
          </a:p>
        </p:txBody>
      </p:sp>
      <p:sp>
        <p:nvSpPr>
          <p:cNvPr id="92164" name="Rectangle 3"/>
          <p:cNvSpPr>
            <a:spLocks/>
          </p:cNvSpPr>
          <p:nvPr/>
        </p:nvSpPr>
        <p:spPr bwMode="auto">
          <a:xfrm>
            <a:off x="1282700" y="2209800"/>
            <a:ext cx="14846300" cy="6934200"/>
          </a:xfrm>
          <a:prstGeom prst="rect">
            <a:avLst/>
          </a:prstGeom>
          <a:noFill/>
          <a:ln w="12700">
            <a:noFill/>
            <a:miter lim="800000"/>
            <a:headEnd/>
            <a:tailEnd/>
          </a:ln>
        </p:spPr>
        <p:txBody>
          <a:bodyPr lIns="0" tIns="0" rIns="457200" bIns="0" anchor="ctr"/>
          <a:lstStyle/>
          <a:p>
            <a:pPr algn="l">
              <a:lnSpc>
                <a:spcPct val="90000"/>
              </a:lnSpc>
            </a:pPr>
            <a:r>
              <a:rPr lang="en-US" sz="6000" b="1" dirty="0" smtClean="0">
                <a:solidFill>
                  <a:schemeClr val="bg1"/>
                </a:solidFill>
              </a:rPr>
              <a:t>“... [and] The dream is certain, and its interpretation is sure.”</a:t>
            </a:r>
            <a:endParaRPr lang="en-US" sz="6000" b="1" dirty="0">
              <a:solidFill>
                <a:schemeClr val="bg1"/>
              </a:solidFill>
              <a:latin typeface="Century Gothic" charset="0"/>
              <a:ea typeface="Century Gothic" charset="0"/>
              <a:cs typeface="Century Gothic" charset="0"/>
              <a:sym typeface="Century Gothic" charset="0"/>
            </a:endParaRPr>
          </a:p>
        </p:txBody>
      </p:sp>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65539" name="Rectangle 2"/>
          <p:cNvSpPr>
            <a:spLocks/>
          </p:cNvSpPr>
          <p:nvPr/>
        </p:nvSpPr>
        <p:spPr bwMode="auto">
          <a:xfrm>
            <a:off x="7581900" y="850900"/>
            <a:ext cx="7467600" cy="1092200"/>
          </a:xfrm>
          <a:prstGeom prst="rect">
            <a:avLst/>
          </a:prstGeom>
          <a:noFill/>
          <a:ln w="12700">
            <a:noFill/>
            <a:miter lim="800000"/>
            <a:headEnd/>
            <a:tailEnd/>
          </a:ln>
        </p:spPr>
        <p:txBody>
          <a:bodyPr lIns="38100" tIns="38100" rIns="495300" bIns="38100" anchor="ctr"/>
          <a:lstStyle/>
          <a:p>
            <a:pPr algn="l"/>
            <a:r>
              <a:rPr lang="en-US" sz="7200">
                <a:solidFill>
                  <a:srgbClr val="FFFFFF"/>
                </a:solidFill>
                <a:latin typeface="Times New Roman Bold" charset="0"/>
                <a:cs typeface="Times New Roman Bold" charset="0"/>
                <a:sym typeface="Times New Roman Bold" charset="0"/>
              </a:rPr>
              <a:t>Isaiah 40:8</a:t>
            </a:r>
          </a:p>
        </p:txBody>
      </p:sp>
      <p:sp>
        <p:nvSpPr>
          <p:cNvPr id="65540" name="Rectangle 3"/>
          <p:cNvSpPr>
            <a:spLocks/>
          </p:cNvSpPr>
          <p:nvPr/>
        </p:nvSpPr>
        <p:spPr bwMode="auto">
          <a:xfrm>
            <a:off x="2082800" y="4305300"/>
            <a:ext cx="12115800" cy="2311400"/>
          </a:xfrm>
          <a:prstGeom prst="rect">
            <a:avLst/>
          </a:prstGeom>
          <a:noFill/>
          <a:ln w="12700">
            <a:noFill/>
            <a:miter lim="800000"/>
            <a:headEnd/>
            <a:tailEnd/>
          </a:ln>
        </p:spPr>
        <p:txBody>
          <a:bodyPr lIns="38100" tIns="38100" rIns="495300" bIns="38100" anchor="ctr"/>
          <a:lstStyle/>
          <a:p>
            <a:pPr algn="l"/>
            <a:r>
              <a:rPr lang="en-US" sz="7200" b="1">
                <a:solidFill>
                  <a:srgbClr val="FFFFFF"/>
                </a:solidFill>
                <a:latin typeface="Century Gothic" charset="0"/>
                <a:ea typeface="Century Gothic" charset="0"/>
                <a:cs typeface="Century Gothic" charset="0"/>
                <a:sym typeface="Century Gothic" charset="0"/>
              </a:rPr>
              <a:t>“…the word of our God stands forever”</a:t>
            </a:r>
          </a:p>
        </p:txBody>
      </p:sp>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97282" name="Rectangle 2"/>
          <p:cNvSpPr>
            <a:spLocks/>
          </p:cNvSpPr>
          <p:nvPr/>
        </p:nvSpPr>
        <p:spPr bwMode="auto">
          <a:xfrm>
            <a:off x="1651000" y="7213600"/>
            <a:ext cx="14122400" cy="1219200"/>
          </a:xfrm>
          <a:prstGeom prst="rect">
            <a:avLst/>
          </a:prstGeom>
          <a:noFill/>
          <a:ln w="12700" cap="flat">
            <a:noFill/>
            <a:miter lim="800000"/>
            <a:headEnd type="none" w="med" len="med"/>
            <a:tailEnd type="none" w="med" len="med"/>
          </a:ln>
        </p:spPr>
        <p:txBody>
          <a:bodyPr lIns="0" tIns="0" rIns="457200" bIns="0" anchor="ctr"/>
          <a:lstStyle/>
          <a:p>
            <a:pPr algn="l">
              <a:lnSpc>
                <a:spcPct val="90000"/>
              </a:lnSpc>
              <a:defRPr/>
            </a:pPr>
            <a:r>
              <a:rPr lang="en-US" sz="7200" b="1">
                <a:solidFill>
                  <a:srgbClr val="FFFFFF"/>
                </a:solidFill>
                <a:effectLst>
                  <a:outerShdw blurRad="38100" dist="38100" dir="2700000" algn="tl">
                    <a:srgbClr val="C0C0C0"/>
                  </a:outerShdw>
                </a:effectLst>
                <a:latin typeface="Century Gothic" charset="0"/>
                <a:ea typeface="Century Gothic" charset="0"/>
                <a:cs typeface="Century Gothic" charset="0"/>
                <a:sym typeface="Century Gothic" charset="0"/>
              </a:rPr>
              <a:t>The Second Coming of Jesus</a:t>
            </a:r>
          </a:p>
        </p:txBody>
      </p:sp>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95235" name="Rectangle 2"/>
          <p:cNvSpPr>
            <a:spLocks/>
          </p:cNvSpPr>
          <p:nvPr/>
        </p:nvSpPr>
        <p:spPr bwMode="auto">
          <a:xfrm>
            <a:off x="1384300" y="3898900"/>
            <a:ext cx="14681200" cy="4241800"/>
          </a:xfrm>
          <a:prstGeom prst="rect">
            <a:avLst/>
          </a:prstGeom>
          <a:noFill/>
          <a:ln w="12700">
            <a:noFill/>
            <a:miter lim="800000"/>
            <a:headEnd/>
            <a:tailEnd/>
          </a:ln>
        </p:spPr>
        <p:txBody>
          <a:bodyPr lIns="0" tIns="0" rIns="457200" bIns="0" anchor="ctr"/>
          <a:lstStyle/>
          <a:p>
            <a:pPr algn="l">
              <a:lnSpc>
                <a:spcPct val="90000"/>
              </a:lnSpc>
            </a:pPr>
            <a:r>
              <a:rPr lang="en-US" sz="7200" b="1">
                <a:solidFill>
                  <a:srgbClr val="FFFFFF"/>
                </a:solidFill>
                <a:latin typeface="Century Gothic" charset="0"/>
                <a:ea typeface="Century Gothic" charset="0"/>
                <a:cs typeface="Century Gothic" charset="0"/>
                <a:sym typeface="Century Gothic" charset="0"/>
              </a:rPr>
              <a:t>The kingdoms of this world have become the kingdoms of our Lord and of His Christ, and He shall reign forever and ever!” </a:t>
            </a:r>
          </a:p>
        </p:txBody>
      </p:sp>
      <p:sp>
        <p:nvSpPr>
          <p:cNvPr id="95236" name="Rectangle 3"/>
          <p:cNvSpPr>
            <a:spLocks/>
          </p:cNvSpPr>
          <p:nvPr/>
        </p:nvSpPr>
        <p:spPr bwMode="auto">
          <a:xfrm>
            <a:off x="6578600" y="850900"/>
            <a:ext cx="8216900" cy="1092200"/>
          </a:xfrm>
          <a:prstGeom prst="rect">
            <a:avLst/>
          </a:prstGeom>
          <a:noFill/>
          <a:ln w="12700">
            <a:noFill/>
            <a:miter lim="800000"/>
            <a:headEnd/>
            <a:tailEnd/>
          </a:ln>
        </p:spPr>
        <p:txBody>
          <a:bodyPr lIns="38100" tIns="38100" rIns="495300" bIns="38100" anchor="ctr"/>
          <a:lstStyle/>
          <a:p>
            <a:r>
              <a:rPr lang="en-US" sz="7200">
                <a:solidFill>
                  <a:srgbClr val="FFFFFF"/>
                </a:solidFill>
                <a:latin typeface="Times New Roman Bold" charset="0"/>
                <a:cs typeface="Times New Roman Bold" charset="0"/>
                <a:sym typeface="Times New Roman Bold" charset="0"/>
              </a:rPr>
              <a:t>Revelation  11:15</a:t>
            </a:r>
          </a:p>
        </p:txBody>
      </p:sp>
    </p:spTree>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1" Type="http://schemas.openxmlformats.org/officeDocument/2006/relationships/image" Target="../media/image1.jpeg"/></Relationships>
</file>

<file path=ppt/theme/_rels/theme14.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itle &amp; Bullets">
  <a:themeElements>
    <a:clrScheme name="">
      <a:dk1>
        <a:srgbClr val="000000"/>
      </a:dk1>
      <a:lt1>
        <a:srgbClr val="FFFFFF"/>
      </a:lt1>
      <a:dk2>
        <a:srgbClr val="000000"/>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Title &amp; Bullets - Left">
  <a:themeElements>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Left">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Title &amp; Bullets - 2 Column">
  <a:themeElements>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2 Colum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Title &amp; Bullets - Right">
  <a:themeElements>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Right">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Title, Bullets &amp; Photo">
  <a:themeElements>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Bullets &amp; Photo">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itle &amp; Subtitle">
  <a:themeElements>
    <a:clrScheme name="">
      <a:dk1>
        <a:srgbClr val="000000"/>
      </a:dk1>
      <a:lt1>
        <a:srgbClr val="FFFFFF"/>
      </a:lt1>
      <a:dk2>
        <a:srgbClr val="000000"/>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itle - Center">
  <a:themeElements>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Center">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ullets">
  <a:themeElements>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Photo - Horizontal">
  <a:themeElements>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Horizontal">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Photo - Horizontal Reflection">
  <a:themeElements>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Horizontal Reflectio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Photo - Vertical">
  <a:themeElements>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Photo - Vertical Reflection">
  <a:themeElements>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 Reflectio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Title - Top">
  <a:themeElements>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Top">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354</TotalTime>
  <Pages>0</Pages>
  <Words>5789</Words>
  <Characters>0</Characters>
  <Application>Microsoft Office PowerPoint</Application>
  <PresentationFormat>Custom</PresentationFormat>
  <Lines>0</Lines>
  <Paragraphs>453</Paragraphs>
  <Slides>111</Slides>
  <Notes>110</Notes>
  <HiddenSlides>0</HiddenSlides>
  <MMClips>0</MMClips>
  <ScaleCrop>false</ScaleCrop>
  <HeadingPairs>
    <vt:vector size="4" baseType="variant">
      <vt:variant>
        <vt:lpstr>Theme</vt:lpstr>
      </vt:variant>
      <vt:variant>
        <vt:i4>14</vt:i4>
      </vt:variant>
      <vt:variant>
        <vt:lpstr>Slide Titles</vt:lpstr>
      </vt:variant>
      <vt:variant>
        <vt:i4>111</vt:i4>
      </vt:variant>
    </vt:vector>
  </HeadingPairs>
  <TitlesOfParts>
    <vt:vector size="125" baseType="lpstr">
      <vt:lpstr>Title &amp; Bullets</vt:lpstr>
      <vt:lpstr>Title &amp; Subtitle</vt:lpstr>
      <vt:lpstr>Title - Center</vt:lpstr>
      <vt:lpstr>Bullets</vt:lpstr>
      <vt:lpstr>Photo - Horizontal</vt:lpstr>
      <vt:lpstr>Photo - Horizontal Reflection</vt:lpstr>
      <vt:lpstr>Photo - Vertical</vt:lpstr>
      <vt:lpstr>Photo - Vertical Reflection</vt:lpstr>
      <vt:lpstr>Title - Top</vt:lpstr>
      <vt:lpstr>Blank</vt:lpstr>
      <vt:lpstr>Title &amp; Bullets - Left</vt:lpstr>
      <vt:lpstr>Title &amp; Bullets - 2 Column</vt:lpstr>
      <vt:lpstr>Title &amp; Bullets - Right</vt:lpstr>
      <vt:lpstr>Title, Bullets &amp; Photo</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AWHN</dc:creator>
  <cp:lastModifiedBy>Maranatha</cp:lastModifiedBy>
  <cp:revision>100</cp:revision>
  <dcterms:modified xsi:type="dcterms:W3CDTF">2019-07-21T06:48:57Z</dcterms:modified>
</cp:coreProperties>
</file>