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2" r:id="rId7"/>
    <p:sldId id="263" r:id="rId8"/>
    <p:sldId id="264" r:id="rId9"/>
    <p:sldId id="265" r:id="rId10"/>
    <p:sldId id="268" r:id="rId11"/>
    <p:sldId id="281" r:id="rId12"/>
    <p:sldId id="282" r:id="rId13"/>
    <p:sldId id="290" r:id="rId14"/>
    <p:sldId id="291" r:id="rId15"/>
    <p:sldId id="267" r:id="rId16"/>
    <p:sldId id="266" r:id="rId17"/>
    <p:sldId id="274" r:id="rId18"/>
    <p:sldId id="272" r:id="rId19"/>
    <p:sldId id="269" r:id="rId20"/>
    <p:sldId id="273" r:id="rId21"/>
    <p:sldId id="270" r:id="rId22"/>
    <p:sldId id="288" r:id="rId23"/>
    <p:sldId id="275" r:id="rId24"/>
    <p:sldId id="276" r:id="rId25"/>
    <p:sldId id="277" r:id="rId26"/>
    <p:sldId id="278" r:id="rId27"/>
    <p:sldId id="279" r:id="rId28"/>
    <p:sldId id="280" r:id="rId29"/>
    <p:sldId id="289" r:id="rId30"/>
    <p:sldId id="271" r:id="rId31"/>
    <p:sldId id="283" r:id="rId32"/>
    <p:sldId id="285" r:id="rId33"/>
    <p:sldId id="284" r:id="rId34"/>
    <p:sldId id="286" r:id="rId35"/>
    <p:sldId id="287" r:id="rId36"/>
    <p:sldId id="292" r:id="rId37"/>
    <p:sldId id="294" r:id="rId38"/>
    <p:sldId id="293" r:id="rId39"/>
    <p:sldId id="295" r:id="rId40"/>
    <p:sldId id="296" r:id="rId41"/>
    <p:sldId id="298" r:id="rId42"/>
    <p:sldId id="317" r:id="rId43"/>
    <p:sldId id="297" r:id="rId44"/>
    <p:sldId id="302" r:id="rId45"/>
    <p:sldId id="301" r:id="rId46"/>
    <p:sldId id="300" r:id="rId47"/>
    <p:sldId id="303" r:id="rId48"/>
    <p:sldId id="304" r:id="rId49"/>
    <p:sldId id="306" r:id="rId50"/>
    <p:sldId id="307" r:id="rId51"/>
    <p:sldId id="308" r:id="rId52"/>
    <p:sldId id="309" r:id="rId53"/>
    <p:sldId id="310" r:id="rId54"/>
    <p:sldId id="305" r:id="rId55"/>
    <p:sldId id="311" r:id="rId56"/>
    <p:sldId id="312" r:id="rId57"/>
    <p:sldId id="313" r:id="rId58"/>
    <p:sldId id="366" r:id="rId59"/>
    <p:sldId id="314" r:id="rId60"/>
    <p:sldId id="315" r:id="rId61"/>
    <p:sldId id="320" r:id="rId62"/>
    <p:sldId id="316" r:id="rId63"/>
    <p:sldId id="318" r:id="rId64"/>
    <p:sldId id="319" r:id="rId65"/>
    <p:sldId id="321" r:id="rId66"/>
    <p:sldId id="330" r:id="rId67"/>
    <p:sldId id="325" r:id="rId68"/>
    <p:sldId id="326" r:id="rId69"/>
    <p:sldId id="327" r:id="rId70"/>
    <p:sldId id="322" r:id="rId71"/>
    <p:sldId id="329" r:id="rId72"/>
    <p:sldId id="328" r:id="rId73"/>
    <p:sldId id="323" r:id="rId74"/>
    <p:sldId id="331" r:id="rId75"/>
    <p:sldId id="324" r:id="rId76"/>
    <p:sldId id="332" r:id="rId77"/>
    <p:sldId id="335" r:id="rId78"/>
    <p:sldId id="333" r:id="rId79"/>
    <p:sldId id="336" r:id="rId80"/>
    <p:sldId id="337" r:id="rId81"/>
    <p:sldId id="338" r:id="rId82"/>
    <p:sldId id="340" r:id="rId83"/>
    <p:sldId id="341" r:id="rId84"/>
    <p:sldId id="339" r:id="rId85"/>
    <p:sldId id="342" r:id="rId86"/>
    <p:sldId id="343" r:id="rId87"/>
    <p:sldId id="344" r:id="rId88"/>
    <p:sldId id="345" r:id="rId89"/>
    <p:sldId id="346" r:id="rId90"/>
    <p:sldId id="347" r:id="rId91"/>
    <p:sldId id="348" r:id="rId92"/>
    <p:sldId id="349" r:id="rId93"/>
    <p:sldId id="353" r:id="rId94"/>
    <p:sldId id="354" r:id="rId95"/>
    <p:sldId id="355" r:id="rId96"/>
    <p:sldId id="352" r:id="rId97"/>
    <p:sldId id="356" r:id="rId98"/>
    <p:sldId id="358" r:id="rId99"/>
    <p:sldId id="357" r:id="rId100"/>
    <p:sldId id="359" r:id="rId101"/>
    <p:sldId id="360" r:id="rId102"/>
    <p:sldId id="361" r:id="rId103"/>
    <p:sldId id="362" r:id="rId104"/>
    <p:sldId id="365" r:id="rId105"/>
    <p:sldId id="364" r:id="rId106"/>
    <p:sldId id="363"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1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68B6E-87B4-498C-974E-69B7640AFFCC}"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122451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68B6E-87B4-498C-974E-69B7640AFFCC}"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375476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68B6E-87B4-498C-974E-69B7640AFFCC}"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19578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68B6E-87B4-498C-974E-69B7640AFFCC}"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102991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68B6E-87B4-498C-974E-69B7640AFFCC}" type="datetimeFigureOut">
              <a:rPr lang="en-US" smtClean="0"/>
              <a:t>3/9/2019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72163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68B6E-87B4-498C-974E-69B7640AFFCC}"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34535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68B6E-87B4-498C-974E-69B7640AFFCC}" type="datetimeFigureOut">
              <a:rPr lang="en-US" smtClean="0"/>
              <a:t>3/9/2019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376925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68B6E-87B4-498C-974E-69B7640AFFCC}" type="datetimeFigureOut">
              <a:rPr lang="en-US" smtClean="0"/>
              <a:t>3/9/2019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332879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68B6E-87B4-498C-974E-69B7640AFFCC}" type="datetimeFigureOut">
              <a:rPr lang="en-US" smtClean="0"/>
              <a:t>3/9/2019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350519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68B6E-87B4-498C-974E-69B7640AFFCC}"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16603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68B6E-87B4-498C-974E-69B7640AFFCC}" type="datetimeFigureOut">
              <a:rPr lang="en-US" smtClean="0"/>
              <a:t>3/9/2019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A42F2-AC16-4C18-8E9F-0915C73A4AB5}" type="slidenum">
              <a:rPr lang="en-US" smtClean="0"/>
              <a:t>‹#›</a:t>
            </a:fld>
            <a:endParaRPr lang="en-US"/>
          </a:p>
        </p:txBody>
      </p:sp>
    </p:spTree>
    <p:extLst>
      <p:ext uri="{BB962C8B-B14F-4D97-AF65-F5344CB8AC3E}">
        <p14:creationId xmlns:p14="http://schemas.microsoft.com/office/powerpoint/2010/main" val="326662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68B6E-87B4-498C-974E-69B7640AFFCC}" type="datetimeFigureOut">
              <a:rPr lang="en-US" smtClean="0"/>
              <a:t>3/9/2019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A42F2-AC16-4C18-8E9F-0915C73A4AB5}" type="slidenum">
              <a:rPr lang="en-US" smtClean="0"/>
              <a:t>‹#›</a:t>
            </a:fld>
            <a:endParaRPr lang="en-US"/>
          </a:p>
        </p:txBody>
      </p:sp>
    </p:spTree>
    <p:extLst>
      <p:ext uri="{BB962C8B-B14F-4D97-AF65-F5344CB8AC3E}">
        <p14:creationId xmlns:p14="http://schemas.microsoft.com/office/powerpoint/2010/main" val="251131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42841"/>
          </a:xfrm>
          <a:prstGeom prst="rect">
            <a:avLst/>
          </a:prstGeom>
        </p:spPr>
      </p:pic>
      <p:sp>
        <p:nvSpPr>
          <p:cNvPr id="9" name="TextBox 8"/>
          <p:cNvSpPr txBox="1"/>
          <p:nvPr/>
        </p:nvSpPr>
        <p:spPr>
          <a:xfrm>
            <a:off x="762000" y="6134955"/>
            <a:ext cx="7526356" cy="707886"/>
          </a:xfrm>
          <a:prstGeom prst="rect">
            <a:avLst/>
          </a:prstGeom>
          <a:noFill/>
        </p:spPr>
        <p:txBody>
          <a:bodyPr wrap="none" rtlCol="0">
            <a:spAutoFit/>
          </a:bodyPr>
          <a:lstStyle/>
          <a:p>
            <a:r>
              <a:rPr lang="en-US" sz="4000" b="1" dirty="0" smtClean="0">
                <a:solidFill>
                  <a:schemeClr val="bg1"/>
                </a:solidFill>
              </a:rPr>
              <a:t>http://www.pearltrees.com/awhn</a:t>
            </a:r>
            <a:endParaRPr lang="en-US" sz="4000" b="1" dirty="0">
              <a:solidFill>
                <a:schemeClr val="bg1"/>
              </a:solidFill>
            </a:endParaRPr>
          </a:p>
        </p:txBody>
      </p:sp>
      <p:sp>
        <p:nvSpPr>
          <p:cNvPr id="4" name="Title 3"/>
          <p:cNvSpPr>
            <a:spLocks noGrp="1"/>
          </p:cNvSpPr>
          <p:nvPr>
            <p:ph type="title"/>
          </p:nvPr>
        </p:nvSpPr>
        <p:spPr>
          <a:xfrm>
            <a:off x="457200" y="27709"/>
            <a:ext cx="8229600" cy="1143000"/>
          </a:xfrm>
        </p:spPr>
        <p:txBody>
          <a:bodyPr/>
          <a:lstStyle/>
          <a:p>
            <a:r>
              <a:rPr lang="en-US" b="1" dirty="0" smtClean="0">
                <a:effectLst>
                  <a:glow rad="495300">
                    <a:schemeClr val="bg1"/>
                  </a:glow>
                </a:effectLst>
              </a:rPr>
              <a:t>Sincerely Dead</a:t>
            </a:r>
            <a:endParaRPr lang="en-US" b="1" dirty="0">
              <a:effectLst>
                <a:glow rad="495300">
                  <a:schemeClr val="bg1"/>
                </a:glow>
              </a:effectLs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2209800"/>
            <a:ext cx="1319066" cy="20574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200400"/>
            <a:ext cx="1519911" cy="2133600"/>
          </a:xfrm>
          <a:prstGeom prst="rect">
            <a:avLst/>
          </a:prstGeom>
        </p:spPr>
      </p:pic>
      <p:pic>
        <p:nvPicPr>
          <p:cNvPr id="19" name="Content Placeholder 1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9255" y="1066800"/>
            <a:ext cx="3585489" cy="5208841"/>
          </a:xfrm>
        </p:spPr>
      </p:pic>
    </p:spTree>
    <p:extLst>
      <p:ext uri="{BB962C8B-B14F-4D97-AF65-F5344CB8AC3E}">
        <p14:creationId xmlns:p14="http://schemas.microsoft.com/office/powerpoint/2010/main" val="3038893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3999" cy="5181600"/>
          </a:xfrm>
          <a:prstGeom prst="rect">
            <a:avLst/>
          </a:prstGeom>
        </p:spPr>
      </p:pic>
    </p:spTree>
    <p:extLst>
      <p:ext uri="{BB962C8B-B14F-4D97-AF65-F5344CB8AC3E}">
        <p14:creationId xmlns:p14="http://schemas.microsoft.com/office/powerpoint/2010/main" val="9860709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6600" b="1" dirty="0" smtClean="0">
                <a:solidFill>
                  <a:schemeClr val="bg1"/>
                </a:solidFill>
              </a:rPr>
              <a:t>Question:</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b="1" dirty="0" smtClean="0">
                <a:solidFill>
                  <a:schemeClr val="bg1"/>
                </a:solidFill>
              </a:rPr>
              <a:t>Do </a:t>
            </a:r>
            <a:r>
              <a:rPr lang="en-US" sz="5400" b="1" dirty="0" smtClean="0">
                <a:solidFill>
                  <a:srgbClr val="FFFF00"/>
                </a:solidFill>
              </a:rPr>
              <a:t>you</a:t>
            </a:r>
            <a:r>
              <a:rPr lang="en-US" sz="5400" b="1" dirty="0" smtClean="0">
                <a:solidFill>
                  <a:schemeClr val="bg1"/>
                </a:solidFill>
              </a:rPr>
              <a:t> (</a:t>
            </a:r>
            <a:r>
              <a:rPr lang="en-US" sz="5400" b="1" dirty="0" smtClean="0">
                <a:effectLst>
                  <a:glow rad="1092200">
                    <a:srgbClr val="92D050"/>
                  </a:glow>
                </a:effectLst>
              </a:rPr>
              <a:t>personally</a:t>
            </a:r>
            <a:r>
              <a:rPr lang="en-US" sz="5400" b="1" dirty="0" smtClean="0">
                <a:solidFill>
                  <a:schemeClr val="bg1"/>
                </a:solidFill>
              </a:rPr>
              <a:t>) want </a:t>
            </a:r>
            <a:r>
              <a:rPr lang="en-US" sz="5400" b="1" dirty="0">
                <a:solidFill>
                  <a:schemeClr val="bg1"/>
                </a:solidFill>
              </a:rPr>
              <a:t>to test to see if </a:t>
            </a:r>
            <a:r>
              <a:rPr lang="en-US" sz="5400" b="1" dirty="0">
                <a:solidFill>
                  <a:srgbClr val="FFFF00"/>
                </a:solidFill>
              </a:rPr>
              <a:t>you</a:t>
            </a:r>
            <a:r>
              <a:rPr lang="en-US" sz="5400" b="1" dirty="0">
                <a:solidFill>
                  <a:schemeClr val="bg1"/>
                </a:solidFill>
              </a:rPr>
              <a:t> are truly </a:t>
            </a:r>
            <a:r>
              <a:rPr lang="en-US" sz="5400" b="1" dirty="0" smtClean="0">
                <a:effectLst>
                  <a:glow rad="635000">
                    <a:srgbClr val="FF0000"/>
                  </a:glow>
                </a:effectLst>
              </a:rPr>
              <a:t>DEAD</a:t>
            </a:r>
            <a:r>
              <a:rPr lang="en-US" sz="5400" b="1" dirty="0" smtClean="0">
                <a:solidFill>
                  <a:schemeClr val="bg1"/>
                </a:solidFill>
              </a:rPr>
              <a:t> </a:t>
            </a:r>
            <a:r>
              <a:rPr lang="en-US" sz="5400" b="1" dirty="0">
                <a:solidFill>
                  <a:schemeClr val="bg1"/>
                </a:solidFill>
              </a:rPr>
              <a:t>unto this world, and alive unto God?</a:t>
            </a:r>
            <a:endParaRPr lang="en-US" sz="5400" dirty="0">
              <a:solidFill>
                <a:schemeClr val="bg1"/>
              </a:solidFill>
              <a:effectLst/>
            </a:endParaRPr>
          </a:p>
        </p:txBody>
      </p:sp>
    </p:spTree>
    <p:extLst>
      <p:ext uri="{BB962C8B-B14F-4D97-AF65-F5344CB8AC3E}">
        <p14:creationId xmlns:p14="http://schemas.microsoft.com/office/powerpoint/2010/main" val="8862077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5400" b="1" dirty="0" smtClean="0">
                <a:solidFill>
                  <a:schemeClr val="bg1"/>
                </a:solidFill>
              </a:rPr>
              <a:t>From Jesus to us with love …</a:t>
            </a:r>
            <a:endParaRPr lang="en-US" sz="54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47500" lnSpcReduction="20000"/>
          </a:bodyPr>
          <a:lstStyle/>
          <a:p>
            <a:r>
              <a:rPr lang="en-US" sz="5400" dirty="0" smtClean="0">
                <a:solidFill>
                  <a:schemeClr val="bg1"/>
                </a:solidFill>
                <a:effectLst/>
              </a:rPr>
              <a:t>“… “</a:t>
            </a:r>
            <a:r>
              <a:rPr lang="en-US" sz="5400" dirty="0">
                <a:solidFill>
                  <a:schemeClr val="bg1"/>
                </a:solidFill>
              </a:rPr>
              <a:t>I am instructed to bear a message to </a:t>
            </a:r>
            <a:r>
              <a:rPr lang="en-US" sz="5400" b="1" i="1" dirty="0">
                <a:solidFill>
                  <a:srgbClr val="FFFF00"/>
                </a:solidFill>
              </a:rPr>
              <a:t>all our people</a:t>
            </a:r>
            <a:r>
              <a:rPr lang="en-US" sz="5400" dirty="0">
                <a:solidFill>
                  <a:schemeClr val="bg1"/>
                </a:solidFill>
              </a:rPr>
              <a:t> on the subject of health reform, for many have backslidden from their former loyalty to health reform principles, the light that God has given is being disregarded</a:t>
            </a:r>
            <a:r>
              <a:rPr lang="en-US" sz="5400" dirty="0" smtClean="0">
                <a:solidFill>
                  <a:schemeClr val="bg1"/>
                </a:solidFill>
              </a:rPr>
              <a:t>. {PH128 1.1} …</a:t>
            </a:r>
          </a:p>
          <a:p>
            <a:endParaRPr lang="en-US" sz="1700" dirty="0">
              <a:solidFill>
                <a:schemeClr val="bg1"/>
              </a:solidFill>
            </a:endParaRPr>
          </a:p>
          <a:p>
            <a:r>
              <a:rPr lang="en-US" sz="5400" dirty="0" smtClean="0">
                <a:solidFill>
                  <a:schemeClr val="bg1"/>
                </a:solidFill>
              </a:rPr>
              <a:t>... Those </a:t>
            </a:r>
            <a:r>
              <a:rPr lang="en-US" sz="5400" dirty="0">
                <a:solidFill>
                  <a:schemeClr val="bg1"/>
                </a:solidFill>
              </a:rPr>
              <a:t>who have received instructions regarding the evils of the use of flesh meats, tea and coffee, and rich and unhealthful food preparations, and who are determined to make a covenant with God by sacrifice </a:t>
            </a:r>
            <a:r>
              <a:rPr lang="en-US" sz="5400" b="1" i="1" dirty="0">
                <a:solidFill>
                  <a:srgbClr val="FFFF00"/>
                </a:solidFill>
              </a:rPr>
              <a:t>will not continue</a:t>
            </a:r>
            <a:r>
              <a:rPr lang="en-US" sz="5400" dirty="0">
                <a:solidFill>
                  <a:schemeClr val="bg1"/>
                </a:solidFill>
              </a:rPr>
              <a:t> to indulge their appetites for food they know to be unhealthful. God demands that the appetites be cleansed and self-denial be </a:t>
            </a:r>
            <a:r>
              <a:rPr lang="en-US" sz="5400" dirty="0" err="1">
                <a:solidFill>
                  <a:schemeClr val="bg1"/>
                </a:solidFill>
              </a:rPr>
              <a:t>practised</a:t>
            </a:r>
            <a:r>
              <a:rPr lang="en-US" sz="5400" dirty="0">
                <a:solidFill>
                  <a:schemeClr val="bg1"/>
                </a:solidFill>
              </a:rPr>
              <a:t> in regard to these things which are not good. This is a work that </a:t>
            </a:r>
            <a:r>
              <a:rPr lang="en-US" sz="5400" b="1" i="1" dirty="0">
                <a:solidFill>
                  <a:srgbClr val="FFFF00"/>
                </a:solidFill>
              </a:rPr>
              <a:t>will have to be done before his people can stand before him a perfect people</a:t>
            </a:r>
            <a:r>
              <a:rPr lang="en-US" sz="5400" dirty="0" smtClean="0">
                <a:solidFill>
                  <a:schemeClr val="bg1"/>
                </a:solidFill>
              </a:rPr>
              <a:t>. {PH128 1.1} …” </a:t>
            </a:r>
            <a:r>
              <a:rPr lang="en-US" sz="5400" b="1" dirty="0" smtClean="0">
                <a:solidFill>
                  <a:srgbClr val="00B050"/>
                </a:solidFill>
              </a:rPr>
              <a:t>(Italics in Original)</a:t>
            </a:r>
            <a:endParaRPr lang="en-US" sz="5400" b="1" dirty="0">
              <a:solidFill>
                <a:srgbClr val="00B050"/>
              </a:solidFill>
              <a:effectLst/>
            </a:endParaRPr>
          </a:p>
        </p:txBody>
      </p:sp>
    </p:spTree>
    <p:extLst>
      <p:ext uri="{BB962C8B-B14F-4D97-AF65-F5344CB8AC3E}">
        <p14:creationId xmlns:p14="http://schemas.microsoft.com/office/powerpoint/2010/main" val="24717896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5400" b="1" dirty="0" smtClean="0">
                <a:solidFill>
                  <a:schemeClr val="bg1"/>
                </a:solidFill>
              </a:rPr>
              <a:t>From Jesus to us with love …</a:t>
            </a:r>
            <a:endParaRPr lang="en-US" sz="54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r>
              <a:rPr lang="en-US" sz="5400" dirty="0" smtClean="0">
                <a:solidFill>
                  <a:schemeClr val="bg1"/>
                </a:solidFill>
              </a:rPr>
              <a:t>“… The </a:t>
            </a:r>
            <a:r>
              <a:rPr lang="en-US" sz="5400" dirty="0">
                <a:solidFill>
                  <a:schemeClr val="bg1"/>
                </a:solidFill>
              </a:rPr>
              <a:t>Lord has given clear light regarding the nature of the food that is to compose our diet: he has instructed us concerning the effect of unhealthful food upon the disposition and character. Shall we respond to the counsels and cautions given? </a:t>
            </a:r>
            <a:r>
              <a:rPr lang="en-US" sz="5400" i="1" dirty="0">
                <a:solidFill>
                  <a:schemeClr val="bg1"/>
                </a:solidFill>
              </a:rPr>
              <a:t>Who among our brethren will Sign a Pledge to dispense with Flesh Meats</a:t>
            </a:r>
            <a:r>
              <a:rPr lang="en-US" sz="5400" dirty="0">
                <a:solidFill>
                  <a:schemeClr val="bg1"/>
                </a:solidFill>
              </a:rPr>
              <a:t>, tea, coffee, and all injurious foods and become health reformers in the truest sense of the term? If we could be benefitted by indulging the desire for flesh meats, I would not make this appeal to you; but I know that we can not. They are </a:t>
            </a:r>
            <a:r>
              <a:rPr lang="en-US" sz="5400" b="1" u="sng" dirty="0">
                <a:solidFill>
                  <a:schemeClr val="bg1"/>
                </a:solidFill>
              </a:rPr>
              <a:t>injurious to the physical well being</a:t>
            </a:r>
            <a:r>
              <a:rPr lang="en-US" sz="5400" dirty="0">
                <a:solidFill>
                  <a:schemeClr val="bg1"/>
                </a:solidFill>
              </a:rPr>
              <a:t> and we should learn to do </a:t>
            </a:r>
            <a:r>
              <a:rPr lang="en-US" sz="5400" b="1" dirty="0">
                <a:solidFill>
                  <a:srgbClr val="FFFF00"/>
                </a:solidFill>
              </a:rPr>
              <a:t>[Page 1-2]</a:t>
            </a:r>
            <a:r>
              <a:rPr lang="en-US" sz="5400" dirty="0">
                <a:solidFill>
                  <a:schemeClr val="bg1"/>
                </a:solidFill>
              </a:rPr>
              <a:t> without them. </a:t>
            </a:r>
            <a:r>
              <a:rPr lang="en-US" sz="5400" dirty="0" smtClean="0">
                <a:solidFill>
                  <a:schemeClr val="bg1"/>
                </a:solidFill>
              </a:rPr>
              <a:t>{PH128 1.2} …”</a:t>
            </a:r>
            <a:endParaRPr lang="en-US" sz="5400" dirty="0">
              <a:solidFill>
                <a:schemeClr val="bg1"/>
              </a:solidFill>
              <a:effectLst/>
            </a:endParaRPr>
          </a:p>
        </p:txBody>
      </p:sp>
    </p:spTree>
    <p:extLst>
      <p:ext uri="{BB962C8B-B14F-4D97-AF65-F5344CB8AC3E}">
        <p14:creationId xmlns:p14="http://schemas.microsoft.com/office/powerpoint/2010/main" val="6495993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5400" b="1" dirty="0" smtClean="0">
                <a:solidFill>
                  <a:schemeClr val="bg1"/>
                </a:solidFill>
              </a:rPr>
              <a:t>From Jesus to us with love …</a:t>
            </a:r>
            <a:endParaRPr lang="en-US" sz="54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r>
              <a:rPr lang="en-US" sz="5400" dirty="0" smtClean="0">
                <a:solidFill>
                  <a:schemeClr val="bg1"/>
                </a:solidFill>
              </a:rPr>
              <a:t>“… In this experience of backsliding from the principles of reform, our people have been repeating the experience of the children of Israel in the wilderness during the forty years of travel. </a:t>
            </a:r>
            <a:r>
              <a:rPr lang="en-US" sz="5400" b="1" dirty="0" smtClean="0">
                <a:solidFill>
                  <a:srgbClr val="FFFF00"/>
                </a:solidFill>
              </a:rPr>
              <a:t>Those who continue to follow their own course in this respect, eating, drinking, as they please, will gradually grow careless of the instructions the Lord has given regarding other phases of the present truth; they surely reap as they have sown</a:t>
            </a:r>
            <a:r>
              <a:rPr lang="en-US" sz="5400" dirty="0" smtClean="0">
                <a:solidFill>
                  <a:schemeClr val="bg1"/>
                </a:solidFill>
              </a:rPr>
              <a:t>. I have been instructed that </a:t>
            </a:r>
            <a:r>
              <a:rPr lang="en-US" sz="5400" b="1" u="sng" dirty="0" smtClean="0">
                <a:solidFill>
                  <a:schemeClr val="bg1"/>
                </a:solidFill>
              </a:rPr>
              <a:t>the students in our schools are not to be served with flesh foods</a:t>
            </a:r>
            <a:r>
              <a:rPr lang="en-US" sz="5400" dirty="0" smtClean="0">
                <a:solidFill>
                  <a:schemeClr val="bg1"/>
                </a:solidFill>
              </a:rPr>
              <a:t>, or with food preparations that will cause disturbances of the stomach.  {PH128 1.2} ...” </a:t>
            </a:r>
            <a:r>
              <a:rPr lang="en-US" sz="5400" b="1" dirty="0" smtClean="0">
                <a:solidFill>
                  <a:srgbClr val="00B0F0"/>
                </a:solidFill>
              </a:rPr>
              <a:t>– Pamphlets 128 – Backsliding in Health Reform (1908); par. 1-2.</a:t>
            </a:r>
            <a:endParaRPr lang="en-US" sz="5400" b="1" dirty="0">
              <a:solidFill>
                <a:srgbClr val="00B0F0"/>
              </a:solidFill>
              <a:effectLst/>
            </a:endParaRPr>
          </a:p>
        </p:txBody>
      </p:sp>
    </p:spTree>
    <p:extLst>
      <p:ext uri="{BB962C8B-B14F-4D97-AF65-F5344CB8AC3E}">
        <p14:creationId xmlns:p14="http://schemas.microsoft.com/office/powerpoint/2010/main" val="12784554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600" b="1" dirty="0" smtClean="0">
                <a:solidFill>
                  <a:srgbClr val="FFFF00"/>
                </a:solidFill>
              </a:rPr>
              <a:t>Scripture Reading (again):  Deut. 18:9-13 KJB</a:t>
            </a:r>
            <a:endParaRPr lang="en-US" sz="3600" b="1" dirty="0">
              <a:solidFill>
                <a:srgbClr val="FFFF00"/>
              </a:solidFill>
            </a:endParaRPr>
          </a:p>
        </p:txBody>
      </p:sp>
      <p:sp>
        <p:nvSpPr>
          <p:cNvPr id="5" name="Content Placeholder 4"/>
          <p:cNvSpPr>
            <a:spLocks noGrp="1"/>
          </p:cNvSpPr>
          <p:nvPr>
            <p:ph idx="1"/>
          </p:nvPr>
        </p:nvSpPr>
        <p:spPr>
          <a:xfrm>
            <a:off x="76200" y="1143000"/>
            <a:ext cx="8991600" cy="5562600"/>
          </a:xfrm>
        </p:spPr>
        <p:txBody>
          <a:bodyPr anchor="ctr">
            <a:normAutofit fontScale="85000" lnSpcReduction="20000"/>
          </a:bodyPr>
          <a:lstStyle/>
          <a:p>
            <a:r>
              <a:rPr lang="en-US" dirty="0" err="1">
                <a:solidFill>
                  <a:schemeClr val="bg1"/>
                </a:solidFill>
              </a:rPr>
              <a:t>Deu</a:t>
            </a:r>
            <a:r>
              <a:rPr lang="en-US" dirty="0">
                <a:solidFill>
                  <a:schemeClr val="bg1"/>
                </a:solidFill>
              </a:rPr>
              <a:t> 18:9  When thou art come into the land which the LORD thy God </a:t>
            </a:r>
            <a:r>
              <a:rPr lang="en-US" dirty="0" err="1">
                <a:solidFill>
                  <a:schemeClr val="bg1"/>
                </a:solidFill>
              </a:rPr>
              <a:t>giveth</a:t>
            </a:r>
            <a:r>
              <a:rPr lang="en-US" dirty="0">
                <a:solidFill>
                  <a:schemeClr val="bg1"/>
                </a:solidFill>
              </a:rPr>
              <a:t> thee, thou shalt not learn to do after the abominations of those </a:t>
            </a:r>
            <a:r>
              <a:rPr lang="en-US" dirty="0" smtClean="0">
                <a:solidFill>
                  <a:schemeClr val="bg1"/>
                </a:solidFill>
              </a:rPr>
              <a:t>nations.</a:t>
            </a:r>
          </a:p>
          <a:p>
            <a:endParaRPr lang="en-US" sz="11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18:10  There shall not be found among you </a:t>
            </a:r>
            <a:r>
              <a:rPr lang="en-US" i="1" dirty="0">
                <a:solidFill>
                  <a:schemeClr val="bg1"/>
                </a:solidFill>
              </a:rPr>
              <a:t>any one</a:t>
            </a:r>
            <a:r>
              <a:rPr lang="en-US" dirty="0">
                <a:solidFill>
                  <a:schemeClr val="bg1"/>
                </a:solidFill>
              </a:rPr>
              <a:t> that </a:t>
            </a:r>
            <a:r>
              <a:rPr lang="en-US" dirty="0" err="1">
                <a:solidFill>
                  <a:schemeClr val="bg1"/>
                </a:solidFill>
              </a:rPr>
              <a:t>maketh</a:t>
            </a:r>
            <a:r>
              <a:rPr lang="en-US" dirty="0">
                <a:solidFill>
                  <a:schemeClr val="bg1"/>
                </a:solidFill>
              </a:rPr>
              <a:t> his son or his daughter to pass through the fire, </a:t>
            </a:r>
            <a:r>
              <a:rPr lang="en-US" i="1" dirty="0">
                <a:solidFill>
                  <a:schemeClr val="bg1"/>
                </a:solidFill>
              </a:rPr>
              <a:t>or</a:t>
            </a:r>
            <a:r>
              <a:rPr lang="en-US" dirty="0">
                <a:solidFill>
                  <a:schemeClr val="bg1"/>
                </a:solidFill>
              </a:rPr>
              <a:t> that </a:t>
            </a:r>
            <a:r>
              <a:rPr lang="en-US" dirty="0" err="1">
                <a:solidFill>
                  <a:schemeClr val="bg1"/>
                </a:solidFill>
              </a:rPr>
              <a:t>useth</a:t>
            </a:r>
            <a:r>
              <a:rPr lang="en-US" dirty="0">
                <a:solidFill>
                  <a:schemeClr val="bg1"/>
                </a:solidFill>
              </a:rPr>
              <a:t> divination, </a:t>
            </a:r>
            <a:r>
              <a:rPr lang="en-US" i="1" dirty="0">
                <a:solidFill>
                  <a:schemeClr val="bg1"/>
                </a:solidFill>
              </a:rPr>
              <a:t>or</a:t>
            </a:r>
            <a:r>
              <a:rPr lang="en-US" dirty="0">
                <a:solidFill>
                  <a:schemeClr val="bg1"/>
                </a:solidFill>
              </a:rPr>
              <a:t> an observer of times, or an enchanter, or a </a:t>
            </a:r>
            <a:r>
              <a:rPr lang="en-US" dirty="0" smtClean="0">
                <a:solidFill>
                  <a:schemeClr val="bg1"/>
                </a:solidFill>
              </a:rPr>
              <a:t>witch,</a:t>
            </a:r>
          </a:p>
          <a:p>
            <a:endParaRPr lang="en-US" sz="11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18:11  Or a charmer, or a consulter with familiar spirits, or a wizard, or a </a:t>
            </a:r>
            <a:r>
              <a:rPr lang="en-US" dirty="0" smtClean="0">
                <a:solidFill>
                  <a:schemeClr val="bg1"/>
                </a:solidFill>
              </a:rPr>
              <a:t>necromancer.</a:t>
            </a:r>
          </a:p>
          <a:p>
            <a:endParaRPr lang="en-US" sz="10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18:12  For all that do these things </a:t>
            </a:r>
            <a:r>
              <a:rPr lang="en-US" i="1" dirty="0">
                <a:solidFill>
                  <a:schemeClr val="bg1"/>
                </a:solidFill>
              </a:rPr>
              <a:t>are</a:t>
            </a:r>
            <a:r>
              <a:rPr lang="en-US" dirty="0">
                <a:solidFill>
                  <a:schemeClr val="bg1"/>
                </a:solidFill>
              </a:rPr>
              <a:t> an abomination unto the LORD: and because of these abominations the LORD thy God doth drive them out from before </a:t>
            </a:r>
            <a:r>
              <a:rPr lang="en-US" dirty="0" smtClean="0">
                <a:solidFill>
                  <a:schemeClr val="bg1"/>
                </a:solidFill>
              </a:rPr>
              <a:t>thee.</a:t>
            </a:r>
          </a:p>
          <a:p>
            <a:endParaRPr lang="en-US" sz="9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18:13  Thou shalt </a:t>
            </a:r>
            <a:r>
              <a:rPr lang="en-US" b="1" dirty="0">
                <a:solidFill>
                  <a:srgbClr val="FFFF00"/>
                </a:solidFill>
              </a:rPr>
              <a:t>be perfect</a:t>
            </a:r>
            <a:r>
              <a:rPr lang="en-US" dirty="0">
                <a:solidFill>
                  <a:schemeClr val="bg1"/>
                </a:solidFill>
              </a:rPr>
              <a:t> with the LORD thy God. </a:t>
            </a:r>
          </a:p>
        </p:txBody>
      </p:sp>
    </p:spTree>
    <p:extLst>
      <p:ext uri="{BB962C8B-B14F-4D97-AF65-F5344CB8AC3E}">
        <p14:creationId xmlns:p14="http://schemas.microsoft.com/office/powerpoint/2010/main" val="39509590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5400" b="1" dirty="0" smtClean="0">
                <a:solidFill>
                  <a:schemeClr val="bg1"/>
                </a:solidFill>
              </a:rPr>
              <a:t>Final Question:</a:t>
            </a:r>
            <a:endParaRPr lang="en-US" sz="54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7500" lnSpcReduction="20000"/>
          </a:bodyPr>
          <a:lstStyle/>
          <a:p>
            <a:pPr algn="ctr"/>
            <a:r>
              <a:rPr lang="en-US" sz="9600" b="1" dirty="0" smtClean="0">
                <a:solidFill>
                  <a:schemeClr val="bg1"/>
                </a:solidFill>
              </a:rPr>
              <a:t>Is my (your)            </a:t>
            </a:r>
            <a:r>
              <a:rPr lang="en-US" sz="9600" b="1" dirty="0" smtClean="0">
                <a:effectLst>
                  <a:glow rad="635000">
                    <a:srgbClr val="FF0000"/>
                  </a:glow>
                </a:effectLst>
              </a:rPr>
              <a:t>Old Man of Sin     </a:t>
            </a:r>
            <a:r>
              <a:rPr lang="en-US" sz="9600" b="1" dirty="0" smtClean="0">
                <a:solidFill>
                  <a:schemeClr val="bg1"/>
                </a:solidFill>
              </a:rPr>
              <a:t>sincerely </a:t>
            </a:r>
            <a:r>
              <a:rPr lang="en-US" sz="9600" b="1" u="sng" dirty="0" smtClean="0">
                <a:solidFill>
                  <a:schemeClr val="bg1"/>
                </a:solidFill>
              </a:rPr>
              <a:t>dead</a:t>
            </a:r>
            <a:r>
              <a:rPr lang="en-US" sz="9600" b="1" dirty="0" smtClean="0">
                <a:solidFill>
                  <a:schemeClr val="bg1"/>
                </a:solidFill>
              </a:rPr>
              <a:t>, or am I (you) still in      </a:t>
            </a:r>
            <a:r>
              <a:rPr lang="en-US" sz="9600" b="1" dirty="0" smtClean="0">
                <a:effectLst>
                  <a:glow rad="1092200">
                    <a:srgbClr val="92D050"/>
                  </a:glow>
                </a:effectLst>
              </a:rPr>
              <a:t>conversation        </a:t>
            </a:r>
            <a:r>
              <a:rPr lang="en-US" sz="9600" b="1" dirty="0" smtClean="0">
                <a:solidFill>
                  <a:schemeClr val="bg1"/>
                </a:solidFill>
              </a:rPr>
              <a:t>with it?</a:t>
            </a:r>
            <a:endParaRPr lang="en-US" sz="9600" b="1" dirty="0">
              <a:solidFill>
                <a:schemeClr val="bg1"/>
              </a:solidFill>
              <a:effectLst/>
            </a:endParaRPr>
          </a:p>
        </p:txBody>
      </p:sp>
    </p:spTree>
    <p:extLst>
      <p:ext uri="{BB962C8B-B14F-4D97-AF65-F5344CB8AC3E}">
        <p14:creationId xmlns:p14="http://schemas.microsoft.com/office/powerpoint/2010/main" val="24812167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200" b="1" dirty="0" smtClean="0">
                <a:solidFill>
                  <a:schemeClr val="bg1"/>
                </a:solidFill>
              </a:rPr>
              <a:t>I don’t know about you, but my desire is for Christ Jesus and for </a:t>
            </a:r>
            <a:r>
              <a:rPr lang="en-US" sz="3200" b="1" dirty="0" smtClean="0">
                <a:solidFill>
                  <a:schemeClr val="bg1"/>
                </a:solidFill>
                <a:effectLst>
                  <a:glow rad="635000">
                    <a:schemeClr val="accent1">
                      <a:lumMod val="60000"/>
                      <a:lumOff val="40000"/>
                    </a:schemeClr>
                  </a:glow>
                </a:effectLst>
              </a:rPr>
              <a:t>conversation</a:t>
            </a:r>
            <a:r>
              <a:rPr lang="en-US" sz="3200" b="1" dirty="0" smtClean="0">
                <a:solidFill>
                  <a:schemeClr val="bg1"/>
                </a:solidFill>
                <a:effectLst/>
              </a:rPr>
              <a:t> with Him who lives.</a:t>
            </a:r>
            <a:endParaRPr lang="en-US" sz="3200" b="1" dirty="0">
              <a:solidFill>
                <a:schemeClr val="bg1"/>
              </a:solidFill>
              <a:effectLst/>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143000"/>
            <a:ext cx="4471987" cy="5715000"/>
          </a:xfrm>
        </p:spPr>
      </p:pic>
    </p:spTree>
    <p:extLst>
      <p:ext uri="{BB962C8B-B14F-4D97-AF65-F5344CB8AC3E}">
        <p14:creationId xmlns:p14="http://schemas.microsoft.com/office/powerpoint/2010/main" val="206595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253115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288852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1357425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3999" cy="5181600"/>
          </a:xfrm>
          <a:prstGeom prst="rect">
            <a:avLst/>
          </a:prstGeom>
        </p:spPr>
      </p:pic>
    </p:spTree>
    <p:extLst>
      <p:ext uri="{BB962C8B-B14F-4D97-AF65-F5344CB8AC3E}">
        <p14:creationId xmlns:p14="http://schemas.microsoft.com/office/powerpoint/2010/main" val="64640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6600" b="1" dirty="0" smtClean="0">
                <a:solidFill>
                  <a:schemeClr val="bg1"/>
                </a:solidFill>
              </a:rPr>
              <a:t>Why?</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smtClean="0">
                <a:solidFill>
                  <a:schemeClr val="bg1"/>
                </a:solidFill>
              </a:rPr>
              <a:t>Gen 2:7  And </a:t>
            </a:r>
            <a:r>
              <a:rPr lang="en-US" b="1" u="sng" dirty="0" smtClean="0">
                <a:solidFill>
                  <a:schemeClr val="bg1"/>
                </a:solidFill>
              </a:rPr>
              <a:t>the LORD God formed</a:t>
            </a:r>
            <a:r>
              <a:rPr lang="en-US" dirty="0" smtClean="0">
                <a:solidFill>
                  <a:schemeClr val="bg1"/>
                </a:solidFill>
              </a:rPr>
              <a:t> </a:t>
            </a:r>
            <a:r>
              <a:rPr lang="en-US" b="1" dirty="0" smtClean="0">
                <a:solidFill>
                  <a:srgbClr val="FFFF00"/>
                </a:solidFill>
              </a:rPr>
              <a:t>man</a:t>
            </a:r>
            <a:r>
              <a:rPr lang="en-US" dirty="0" smtClean="0">
                <a:solidFill>
                  <a:schemeClr val="bg1"/>
                </a:solidFill>
              </a:rPr>
              <a:t> </a:t>
            </a:r>
            <a:r>
              <a:rPr lang="en-US" b="1" i="1" u="sng" dirty="0" smtClean="0">
                <a:solidFill>
                  <a:schemeClr val="bg1"/>
                </a:solidFill>
              </a:rPr>
              <a:t>of</a:t>
            </a:r>
            <a:r>
              <a:rPr lang="en-US" b="1" u="sng" dirty="0" smtClean="0">
                <a:solidFill>
                  <a:schemeClr val="bg1"/>
                </a:solidFill>
              </a:rPr>
              <a:t> the</a:t>
            </a:r>
            <a:r>
              <a:rPr lang="en-US" dirty="0" smtClean="0">
                <a:solidFill>
                  <a:schemeClr val="bg1"/>
                </a:solidFill>
              </a:rPr>
              <a:t> </a:t>
            </a:r>
            <a:r>
              <a:rPr lang="en-US" b="1" dirty="0" smtClean="0">
                <a:solidFill>
                  <a:srgbClr val="00B0F0"/>
                </a:solidFill>
              </a:rPr>
              <a:t>dust</a:t>
            </a:r>
            <a:r>
              <a:rPr lang="en-US" dirty="0" smtClean="0">
                <a:solidFill>
                  <a:schemeClr val="bg1"/>
                </a:solidFill>
              </a:rPr>
              <a:t> </a:t>
            </a:r>
            <a:r>
              <a:rPr lang="en-US" b="1" u="sng" dirty="0" smtClean="0">
                <a:solidFill>
                  <a:schemeClr val="bg1"/>
                </a:solidFill>
              </a:rPr>
              <a:t>of the</a:t>
            </a:r>
            <a:r>
              <a:rPr lang="en-US" dirty="0" smtClean="0">
                <a:solidFill>
                  <a:schemeClr val="bg1"/>
                </a:solidFill>
              </a:rPr>
              <a:t> </a:t>
            </a:r>
            <a:r>
              <a:rPr lang="en-US" b="1" dirty="0" smtClean="0">
                <a:solidFill>
                  <a:srgbClr val="00B0F0"/>
                </a:solidFill>
              </a:rPr>
              <a:t>ground</a:t>
            </a:r>
            <a:r>
              <a:rPr lang="en-US" dirty="0" smtClean="0">
                <a:solidFill>
                  <a:schemeClr val="bg1"/>
                </a:solidFill>
              </a:rPr>
              <a:t>, and </a:t>
            </a:r>
            <a:r>
              <a:rPr lang="en-US" b="1" u="sng" dirty="0" smtClean="0">
                <a:solidFill>
                  <a:schemeClr val="bg1"/>
                </a:solidFill>
              </a:rPr>
              <a:t>breathed into</a:t>
            </a:r>
            <a:r>
              <a:rPr lang="en-US" dirty="0" smtClean="0">
                <a:solidFill>
                  <a:schemeClr val="bg1"/>
                </a:solidFill>
              </a:rPr>
              <a:t> </a:t>
            </a:r>
            <a:r>
              <a:rPr lang="en-US" b="1" dirty="0" smtClean="0">
                <a:solidFill>
                  <a:srgbClr val="FFFF00"/>
                </a:solidFill>
              </a:rPr>
              <a:t>his</a:t>
            </a:r>
            <a:r>
              <a:rPr lang="en-US" dirty="0" smtClean="0">
                <a:solidFill>
                  <a:schemeClr val="bg1"/>
                </a:solidFill>
              </a:rPr>
              <a:t> </a:t>
            </a:r>
            <a:r>
              <a:rPr lang="en-US" b="1" u="sng" dirty="0" smtClean="0">
                <a:solidFill>
                  <a:schemeClr val="bg1"/>
                </a:solidFill>
              </a:rPr>
              <a:t>nostrils the breath of life</a:t>
            </a:r>
            <a:r>
              <a:rPr lang="en-US" dirty="0" smtClean="0">
                <a:solidFill>
                  <a:schemeClr val="bg1"/>
                </a:solidFill>
              </a:rPr>
              <a:t>; and </a:t>
            </a:r>
            <a:r>
              <a:rPr lang="en-US" b="1" dirty="0" smtClean="0">
                <a:solidFill>
                  <a:srgbClr val="FFFF00"/>
                </a:solidFill>
              </a:rPr>
              <a:t>man</a:t>
            </a:r>
            <a:r>
              <a:rPr lang="en-US" dirty="0" smtClean="0">
                <a:solidFill>
                  <a:schemeClr val="bg1"/>
                </a:solidFill>
              </a:rPr>
              <a:t> </a:t>
            </a:r>
            <a:r>
              <a:rPr lang="en-US" b="1" u="sng" dirty="0" smtClean="0">
                <a:solidFill>
                  <a:srgbClr val="00B050"/>
                </a:solidFill>
              </a:rPr>
              <a:t>became</a:t>
            </a:r>
            <a:r>
              <a:rPr lang="en-US" dirty="0" smtClean="0">
                <a:solidFill>
                  <a:schemeClr val="bg1"/>
                </a:solidFill>
              </a:rPr>
              <a:t> </a:t>
            </a:r>
            <a:r>
              <a:rPr lang="en-US" b="1" dirty="0" smtClean="0">
                <a:solidFill>
                  <a:srgbClr val="FFC000"/>
                </a:solidFill>
              </a:rPr>
              <a:t>a living soul</a:t>
            </a:r>
            <a:r>
              <a:rPr lang="en-US" dirty="0" smtClean="0">
                <a:solidFill>
                  <a:schemeClr val="bg1"/>
                </a:solidFill>
              </a:rPr>
              <a:t>.</a:t>
            </a:r>
          </a:p>
          <a:p>
            <a:endParaRPr lang="en-US" sz="800" dirty="0">
              <a:solidFill>
                <a:schemeClr val="bg1"/>
              </a:solidFill>
            </a:endParaRPr>
          </a:p>
          <a:p>
            <a:r>
              <a:rPr lang="en-US" dirty="0" smtClean="0">
                <a:solidFill>
                  <a:schemeClr val="bg1"/>
                </a:solidFill>
              </a:rPr>
              <a:t>Gen 2:17  But of the tree of the knowledge of good and evil, </a:t>
            </a:r>
            <a:r>
              <a:rPr lang="en-US" b="1" dirty="0" smtClean="0">
                <a:solidFill>
                  <a:srgbClr val="FFFF00"/>
                </a:solidFill>
              </a:rPr>
              <a:t>thou</a:t>
            </a:r>
            <a:r>
              <a:rPr lang="en-US" dirty="0" smtClean="0">
                <a:solidFill>
                  <a:schemeClr val="bg1"/>
                </a:solidFill>
              </a:rPr>
              <a:t> shalt not eat of it: for </a:t>
            </a:r>
            <a:r>
              <a:rPr lang="en-US" b="1" u="sng" dirty="0" smtClean="0">
                <a:solidFill>
                  <a:schemeClr val="bg1"/>
                </a:solidFill>
              </a:rPr>
              <a:t>in the day that</a:t>
            </a:r>
            <a:r>
              <a:rPr lang="en-US" dirty="0" smtClean="0">
                <a:solidFill>
                  <a:schemeClr val="bg1"/>
                </a:solidFill>
              </a:rPr>
              <a:t> </a:t>
            </a:r>
            <a:r>
              <a:rPr lang="en-US" b="1" dirty="0" smtClean="0">
                <a:solidFill>
                  <a:srgbClr val="FFFF00"/>
                </a:solidFill>
              </a:rPr>
              <a:t>thou</a:t>
            </a:r>
            <a:r>
              <a:rPr lang="en-US" dirty="0" smtClean="0">
                <a:solidFill>
                  <a:schemeClr val="bg1"/>
                </a:solidFill>
              </a:rPr>
              <a:t> </a:t>
            </a:r>
            <a:r>
              <a:rPr lang="en-US" b="1" u="sng" dirty="0" err="1" smtClean="0">
                <a:solidFill>
                  <a:schemeClr val="bg1"/>
                </a:solidFill>
              </a:rPr>
              <a:t>eatest</a:t>
            </a:r>
            <a:r>
              <a:rPr lang="en-US" b="1" u="sng" dirty="0" smtClean="0">
                <a:solidFill>
                  <a:schemeClr val="bg1"/>
                </a:solidFill>
              </a:rPr>
              <a:t> thereof</a:t>
            </a:r>
            <a:r>
              <a:rPr lang="en-US" dirty="0" smtClean="0">
                <a:solidFill>
                  <a:schemeClr val="bg1"/>
                </a:solidFill>
              </a:rPr>
              <a:t> </a:t>
            </a:r>
            <a:r>
              <a:rPr lang="en-US" b="1" dirty="0" smtClean="0">
                <a:solidFill>
                  <a:srgbClr val="FFFF00"/>
                </a:solidFill>
              </a:rPr>
              <a:t>thou</a:t>
            </a:r>
            <a:r>
              <a:rPr lang="en-US" dirty="0" smtClean="0">
                <a:solidFill>
                  <a:schemeClr val="bg1"/>
                </a:solidFill>
              </a:rPr>
              <a:t> </a:t>
            </a:r>
            <a:r>
              <a:rPr lang="en-US" b="1" dirty="0" smtClean="0">
                <a:effectLst>
                  <a:glow rad="635000">
                    <a:srgbClr val="FF0000"/>
                  </a:glow>
                </a:effectLst>
              </a:rPr>
              <a:t>shalt surely die</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Gen 3:19  In the sweat of </a:t>
            </a:r>
            <a:r>
              <a:rPr lang="en-US" b="1" dirty="0" smtClean="0">
                <a:solidFill>
                  <a:srgbClr val="FFFF00"/>
                </a:solidFill>
              </a:rPr>
              <a:t>thy</a:t>
            </a:r>
            <a:r>
              <a:rPr lang="en-US" dirty="0" smtClean="0">
                <a:solidFill>
                  <a:schemeClr val="bg1"/>
                </a:solidFill>
              </a:rPr>
              <a:t> face shalt thou eat bread, </a:t>
            </a:r>
            <a:r>
              <a:rPr lang="en-US" b="1" u="sng" dirty="0" smtClean="0">
                <a:solidFill>
                  <a:schemeClr val="bg1"/>
                </a:solidFill>
              </a:rPr>
              <a:t>till</a:t>
            </a:r>
            <a:r>
              <a:rPr lang="en-US" dirty="0" smtClean="0">
                <a:solidFill>
                  <a:schemeClr val="bg1"/>
                </a:solidFill>
              </a:rPr>
              <a:t> </a:t>
            </a:r>
            <a:r>
              <a:rPr lang="en-US" b="1" dirty="0" smtClean="0">
                <a:solidFill>
                  <a:srgbClr val="FFFF00"/>
                </a:solidFill>
              </a:rPr>
              <a:t>thou</a:t>
            </a:r>
            <a:r>
              <a:rPr lang="en-US" dirty="0" smtClean="0">
                <a:solidFill>
                  <a:schemeClr val="bg1"/>
                </a:solidFill>
              </a:rPr>
              <a:t> </a:t>
            </a:r>
            <a:r>
              <a:rPr lang="en-US" b="1" u="sng" dirty="0" smtClean="0">
                <a:solidFill>
                  <a:schemeClr val="bg1"/>
                </a:solidFill>
              </a:rPr>
              <a:t>return unto the</a:t>
            </a:r>
            <a:r>
              <a:rPr lang="en-US" dirty="0" smtClean="0">
                <a:solidFill>
                  <a:schemeClr val="bg1"/>
                </a:solidFill>
              </a:rPr>
              <a:t> </a:t>
            </a:r>
            <a:r>
              <a:rPr lang="en-US" b="1" dirty="0" smtClean="0">
                <a:solidFill>
                  <a:srgbClr val="00B0F0"/>
                </a:solidFill>
              </a:rPr>
              <a:t>ground</a:t>
            </a:r>
            <a:r>
              <a:rPr lang="en-US" dirty="0" smtClean="0">
                <a:solidFill>
                  <a:schemeClr val="bg1"/>
                </a:solidFill>
              </a:rPr>
              <a:t>; </a:t>
            </a:r>
            <a:r>
              <a:rPr lang="en-US" b="1" u="sng" dirty="0" smtClean="0">
                <a:solidFill>
                  <a:schemeClr val="bg1"/>
                </a:solidFill>
              </a:rPr>
              <a:t>for out of</a:t>
            </a:r>
            <a:r>
              <a:rPr lang="en-US" dirty="0" smtClean="0">
                <a:solidFill>
                  <a:schemeClr val="bg1"/>
                </a:solidFill>
              </a:rPr>
              <a:t> </a:t>
            </a:r>
            <a:r>
              <a:rPr lang="en-US" b="1" dirty="0" smtClean="0">
                <a:solidFill>
                  <a:srgbClr val="00B0F0"/>
                </a:solidFill>
              </a:rPr>
              <a:t>it</a:t>
            </a:r>
            <a:r>
              <a:rPr lang="en-US" dirty="0" smtClean="0">
                <a:solidFill>
                  <a:schemeClr val="bg1"/>
                </a:solidFill>
              </a:rPr>
              <a:t> </a:t>
            </a:r>
            <a:r>
              <a:rPr lang="en-US" b="1" u="sng" dirty="0" err="1" smtClean="0">
                <a:solidFill>
                  <a:schemeClr val="bg1"/>
                </a:solidFill>
              </a:rPr>
              <a:t>wast</a:t>
            </a:r>
            <a:r>
              <a:rPr lang="en-US" dirty="0" smtClean="0">
                <a:solidFill>
                  <a:schemeClr val="bg1"/>
                </a:solidFill>
              </a:rPr>
              <a:t> </a:t>
            </a:r>
            <a:r>
              <a:rPr lang="en-US" b="1" dirty="0" smtClean="0">
                <a:solidFill>
                  <a:srgbClr val="FFFF00"/>
                </a:solidFill>
              </a:rPr>
              <a:t>thou</a:t>
            </a:r>
            <a:r>
              <a:rPr lang="en-US" dirty="0" smtClean="0">
                <a:solidFill>
                  <a:schemeClr val="bg1"/>
                </a:solidFill>
              </a:rPr>
              <a:t> </a:t>
            </a:r>
            <a:r>
              <a:rPr lang="en-US" b="1" u="sng" dirty="0" smtClean="0">
                <a:solidFill>
                  <a:schemeClr val="bg1"/>
                </a:solidFill>
              </a:rPr>
              <a:t>taken</a:t>
            </a:r>
            <a:r>
              <a:rPr lang="en-US" dirty="0" smtClean="0">
                <a:solidFill>
                  <a:schemeClr val="bg1"/>
                </a:solidFill>
              </a:rPr>
              <a:t>: </a:t>
            </a:r>
            <a:r>
              <a:rPr lang="en-US" b="1" u="sng" dirty="0" smtClean="0">
                <a:solidFill>
                  <a:schemeClr val="bg1"/>
                </a:solidFill>
              </a:rPr>
              <a:t>for</a:t>
            </a:r>
            <a:r>
              <a:rPr lang="en-US" dirty="0" smtClean="0">
                <a:solidFill>
                  <a:schemeClr val="bg1"/>
                </a:solidFill>
              </a:rPr>
              <a:t> </a:t>
            </a:r>
            <a:r>
              <a:rPr lang="en-US" b="1" dirty="0" smtClean="0">
                <a:solidFill>
                  <a:srgbClr val="00B0F0"/>
                </a:solidFill>
              </a:rPr>
              <a:t>dust</a:t>
            </a:r>
            <a:r>
              <a:rPr lang="en-US" dirty="0" smtClean="0">
                <a:solidFill>
                  <a:schemeClr val="bg1"/>
                </a:solidFill>
              </a:rPr>
              <a:t> </a:t>
            </a:r>
            <a:r>
              <a:rPr lang="en-US" b="1" dirty="0" smtClean="0">
                <a:solidFill>
                  <a:srgbClr val="FFFF00"/>
                </a:solidFill>
              </a:rPr>
              <a:t>thou</a:t>
            </a:r>
            <a:r>
              <a:rPr lang="en-US" dirty="0" smtClean="0">
                <a:solidFill>
                  <a:schemeClr val="bg1"/>
                </a:solidFill>
              </a:rPr>
              <a:t> </a:t>
            </a:r>
            <a:r>
              <a:rPr lang="en-US" b="1" i="1" u="sng" dirty="0" smtClean="0">
                <a:solidFill>
                  <a:schemeClr val="bg1"/>
                </a:solidFill>
              </a:rPr>
              <a:t>art,</a:t>
            </a:r>
            <a:r>
              <a:rPr lang="en-US" b="1" u="sng" dirty="0" smtClean="0">
                <a:solidFill>
                  <a:schemeClr val="bg1"/>
                </a:solidFill>
              </a:rPr>
              <a:t> and unto</a:t>
            </a:r>
            <a:r>
              <a:rPr lang="en-US" dirty="0" smtClean="0">
                <a:solidFill>
                  <a:schemeClr val="bg1"/>
                </a:solidFill>
              </a:rPr>
              <a:t> </a:t>
            </a:r>
            <a:r>
              <a:rPr lang="en-US" b="1" dirty="0" smtClean="0">
                <a:solidFill>
                  <a:srgbClr val="00B0F0"/>
                </a:solidFill>
              </a:rPr>
              <a:t>dust</a:t>
            </a:r>
            <a:r>
              <a:rPr lang="en-US" dirty="0" smtClean="0">
                <a:solidFill>
                  <a:schemeClr val="bg1"/>
                </a:solidFill>
              </a:rPr>
              <a:t> </a:t>
            </a:r>
            <a:r>
              <a:rPr lang="en-US" b="1" u="sng" dirty="0" smtClean="0">
                <a:solidFill>
                  <a:schemeClr val="bg1"/>
                </a:solidFill>
              </a:rPr>
              <a:t>shalt</a:t>
            </a:r>
            <a:r>
              <a:rPr lang="en-US" dirty="0" smtClean="0">
                <a:solidFill>
                  <a:schemeClr val="bg1"/>
                </a:solidFill>
              </a:rPr>
              <a:t> </a:t>
            </a:r>
            <a:r>
              <a:rPr lang="en-US" b="1" dirty="0" smtClean="0">
                <a:solidFill>
                  <a:srgbClr val="FFFF00"/>
                </a:solidFill>
              </a:rPr>
              <a:t>thou</a:t>
            </a:r>
            <a:r>
              <a:rPr lang="en-US" dirty="0" smtClean="0">
                <a:solidFill>
                  <a:schemeClr val="bg1"/>
                </a:solidFill>
              </a:rPr>
              <a:t> </a:t>
            </a:r>
            <a:r>
              <a:rPr lang="en-US" b="1" u="sng" dirty="0" smtClean="0">
                <a:solidFill>
                  <a:schemeClr val="bg1"/>
                </a:solidFill>
              </a:rPr>
              <a:t>return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8253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lstStyle/>
          <a:p>
            <a:r>
              <a:rPr lang="en-US" dirty="0" err="1" smtClean="0">
                <a:solidFill>
                  <a:schemeClr val="bg1"/>
                </a:solidFill>
              </a:rPr>
              <a:t>Psa</a:t>
            </a:r>
            <a:r>
              <a:rPr lang="en-US" dirty="0" smtClean="0">
                <a:solidFill>
                  <a:schemeClr val="bg1"/>
                </a:solidFill>
              </a:rPr>
              <a:t> 104:29</a:t>
            </a:r>
            <a:r>
              <a:rPr lang="en-US" dirty="0">
                <a:solidFill>
                  <a:schemeClr val="bg1"/>
                </a:solidFill>
              </a:rPr>
              <a:t>  Thou </a:t>
            </a:r>
            <a:r>
              <a:rPr lang="en-US" dirty="0" err="1">
                <a:solidFill>
                  <a:schemeClr val="bg1"/>
                </a:solidFill>
              </a:rPr>
              <a:t>hidest</a:t>
            </a:r>
            <a:r>
              <a:rPr lang="en-US" dirty="0">
                <a:solidFill>
                  <a:schemeClr val="bg1"/>
                </a:solidFill>
              </a:rPr>
              <a:t> thy face, </a:t>
            </a:r>
            <a:r>
              <a:rPr lang="en-US" b="1" dirty="0">
                <a:solidFill>
                  <a:srgbClr val="FFFF00"/>
                </a:solidFill>
              </a:rPr>
              <a:t>they</a:t>
            </a:r>
            <a:r>
              <a:rPr lang="en-US" dirty="0">
                <a:solidFill>
                  <a:schemeClr val="bg1"/>
                </a:solidFill>
              </a:rPr>
              <a:t> are troubled: </a:t>
            </a:r>
            <a:r>
              <a:rPr lang="en-US" b="1" u="sng" dirty="0">
                <a:solidFill>
                  <a:schemeClr val="bg1"/>
                </a:solidFill>
              </a:rPr>
              <a:t>thou </a:t>
            </a:r>
            <a:r>
              <a:rPr lang="en-US" b="1" u="sng" dirty="0" err="1">
                <a:solidFill>
                  <a:schemeClr val="bg1"/>
                </a:solidFill>
              </a:rPr>
              <a:t>takest</a:t>
            </a:r>
            <a:r>
              <a:rPr lang="en-US" b="1" u="sng" dirty="0">
                <a:solidFill>
                  <a:schemeClr val="bg1"/>
                </a:solidFill>
              </a:rPr>
              <a:t> away their breath</a:t>
            </a:r>
            <a:r>
              <a:rPr lang="en-US" dirty="0">
                <a:solidFill>
                  <a:schemeClr val="bg1"/>
                </a:solidFill>
              </a:rPr>
              <a:t>, </a:t>
            </a:r>
            <a:r>
              <a:rPr lang="en-US" b="1" dirty="0">
                <a:solidFill>
                  <a:srgbClr val="FFFF00"/>
                </a:solidFill>
              </a:rPr>
              <a:t>they</a:t>
            </a:r>
            <a:r>
              <a:rPr lang="en-US" dirty="0">
                <a:solidFill>
                  <a:schemeClr val="bg1"/>
                </a:solidFill>
              </a:rPr>
              <a:t> </a:t>
            </a:r>
            <a:r>
              <a:rPr lang="en-US" b="1" dirty="0" smtClean="0">
                <a:effectLst>
                  <a:glow rad="635000">
                    <a:srgbClr val="FF0000"/>
                  </a:glow>
                </a:effectLst>
              </a:rPr>
              <a:t>die</a:t>
            </a:r>
            <a:r>
              <a:rPr lang="en-US" dirty="0" smtClean="0">
                <a:solidFill>
                  <a:schemeClr val="bg1"/>
                </a:solidFill>
              </a:rPr>
              <a:t>, </a:t>
            </a:r>
            <a:r>
              <a:rPr lang="en-US" b="1" u="sng" dirty="0">
                <a:solidFill>
                  <a:schemeClr val="bg1"/>
                </a:solidFill>
              </a:rPr>
              <a:t>and return to their</a:t>
            </a:r>
            <a:r>
              <a:rPr lang="en-US" dirty="0">
                <a:solidFill>
                  <a:schemeClr val="bg1"/>
                </a:solidFill>
              </a:rPr>
              <a:t> </a:t>
            </a:r>
            <a:r>
              <a:rPr lang="en-US" b="1" dirty="0" smtClean="0">
                <a:solidFill>
                  <a:srgbClr val="00B0F0"/>
                </a:solidFill>
              </a:rPr>
              <a:t>dust</a:t>
            </a:r>
            <a:r>
              <a:rPr lang="en-US" dirty="0" smtClean="0">
                <a:solidFill>
                  <a:schemeClr val="bg1"/>
                </a:solidFill>
              </a:rPr>
              <a:t>.</a:t>
            </a:r>
          </a:p>
          <a:p>
            <a:endParaRPr lang="en-US" sz="800" dirty="0">
              <a:solidFill>
                <a:schemeClr val="bg1"/>
              </a:solidFill>
            </a:endParaRPr>
          </a:p>
          <a:p>
            <a:r>
              <a:rPr lang="en-US" dirty="0" err="1" smtClean="0">
                <a:solidFill>
                  <a:schemeClr val="bg1"/>
                </a:solidFill>
              </a:rPr>
              <a:t>Psa</a:t>
            </a:r>
            <a:r>
              <a:rPr lang="en-US" dirty="0" smtClean="0">
                <a:solidFill>
                  <a:schemeClr val="bg1"/>
                </a:solidFill>
              </a:rPr>
              <a:t> </a:t>
            </a:r>
            <a:r>
              <a:rPr lang="en-US" dirty="0">
                <a:solidFill>
                  <a:schemeClr val="bg1"/>
                </a:solidFill>
              </a:rPr>
              <a:t>104:30  Thou </a:t>
            </a:r>
            <a:r>
              <a:rPr lang="en-US" dirty="0" err="1">
                <a:solidFill>
                  <a:schemeClr val="bg1"/>
                </a:solidFill>
              </a:rPr>
              <a:t>sendest</a:t>
            </a:r>
            <a:r>
              <a:rPr lang="en-US" dirty="0">
                <a:solidFill>
                  <a:schemeClr val="bg1"/>
                </a:solidFill>
              </a:rPr>
              <a:t> forth </a:t>
            </a:r>
            <a:r>
              <a:rPr lang="en-US" b="1" u="sng" dirty="0">
                <a:solidFill>
                  <a:schemeClr val="bg1"/>
                </a:solidFill>
              </a:rPr>
              <a:t>thy spirit</a:t>
            </a:r>
            <a:r>
              <a:rPr lang="en-US" dirty="0">
                <a:solidFill>
                  <a:schemeClr val="bg1"/>
                </a:solidFill>
              </a:rPr>
              <a:t>, they are created: and thou </a:t>
            </a:r>
            <a:r>
              <a:rPr lang="en-US" dirty="0" err="1">
                <a:solidFill>
                  <a:schemeClr val="bg1"/>
                </a:solidFill>
              </a:rPr>
              <a:t>renewest</a:t>
            </a:r>
            <a:r>
              <a:rPr lang="en-US" dirty="0">
                <a:solidFill>
                  <a:schemeClr val="bg1"/>
                </a:solidFill>
              </a:rPr>
              <a:t> the face of the </a:t>
            </a:r>
            <a:r>
              <a:rPr lang="en-US" dirty="0" smtClean="0">
                <a:solidFill>
                  <a:schemeClr val="bg1"/>
                </a:solidFill>
              </a:rPr>
              <a:t>earth.</a:t>
            </a:r>
          </a:p>
          <a:p>
            <a:endParaRPr lang="en-US" sz="800" dirty="0">
              <a:solidFill>
                <a:schemeClr val="bg1"/>
              </a:solidFill>
            </a:endParaRPr>
          </a:p>
          <a:p>
            <a:r>
              <a:rPr lang="en-US" dirty="0" err="1" smtClean="0">
                <a:solidFill>
                  <a:schemeClr val="bg1"/>
                </a:solidFill>
              </a:rPr>
              <a:t>Ecc</a:t>
            </a:r>
            <a:r>
              <a:rPr lang="en-US" dirty="0" smtClean="0">
                <a:solidFill>
                  <a:schemeClr val="bg1"/>
                </a:solidFill>
              </a:rPr>
              <a:t> 12:7</a:t>
            </a:r>
            <a:r>
              <a:rPr lang="en-US" dirty="0">
                <a:solidFill>
                  <a:schemeClr val="bg1"/>
                </a:solidFill>
              </a:rPr>
              <a:t>  Then shall the </a:t>
            </a:r>
            <a:r>
              <a:rPr lang="en-US" b="1" dirty="0">
                <a:solidFill>
                  <a:srgbClr val="00B0F0"/>
                </a:solidFill>
              </a:rPr>
              <a:t>dust</a:t>
            </a:r>
            <a:r>
              <a:rPr lang="en-US" dirty="0">
                <a:solidFill>
                  <a:schemeClr val="bg1"/>
                </a:solidFill>
              </a:rPr>
              <a:t> </a:t>
            </a:r>
            <a:r>
              <a:rPr lang="en-US" b="1" u="sng" dirty="0">
                <a:solidFill>
                  <a:schemeClr val="bg1"/>
                </a:solidFill>
              </a:rPr>
              <a:t>return to the</a:t>
            </a:r>
            <a:r>
              <a:rPr lang="en-US" dirty="0">
                <a:solidFill>
                  <a:schemeClr val="bg1"/>
                </a:solidFill>
              </a:rPr>
              <a:t> </a:t>
            </a:r>
            <a:r>
              <a:rPr lang="en-US" b="1" dirty="0">
                <a:solidFill>
                  <a:srgbClr val="00B0F0"/>
                </a:solidFill>
              </a:rPr>
              <a:t>earth</a:t>
            </a:r>
            <a:r>
              <a:rPr lang="en-US" dirty="0">
                <a:solidFill>
                  <a:schemeClr val="bg1"/>
                </a:solidFill>
              </a:rPr>
              <a:t> </a:t>
            </a:r>
            <a:r>
              <a:rPr lang="en-US" b="1" u="sng" dirty="0">
                <a:solidFill>
                  <a:schemeClr val="bg1"/>
                </a:solidFill>
              </a:rPr>
              <a:t>as</a:t>
            </a:r>
            <a:r>
              <a:rPr lang="en-US" dirty="0">
                <a:solidFill>
                  <a:schemeClr val="bg1"/>
                </a:solidFill>
              </a:rPr>
              <a:t> </a:t>
            </a:r>
            <a:r>
              <a:rPr lang="en-US" b="1" dirty="0">
                <a:solidFill>
                  <a:srgbClr val="00B0F0"/>
                </a:solidFill>
              </a:rPr>
              <a:t>it</a:t>
            </a:r>
            <a:r>
              <a:rPr lang="en-US" dirty="0">
                <a:solidFill>
                  <a:schemeClr val="bg1"/>
                </a:solidFill>
              </a:rPr>
              <a:t> </a:t>
            </a:r>
            <a:r>
              <a:rPr lang="en-US" b="1" u="sng" dirty="0">
                <a:solidFill>
                  <a:schemeClr val="bg1"/>
                </a:solidFill>
              </a:rPr>
              <a:t>was</a:t>
            </a:r>
            <a:r>
              <a:rPr lang="en-US" dirty="0">
                <a:solidFill>
                  <a:schemeClr val="bg1"/>
                </a:solidFill>
              </a:rPr>
              <a:t>: and </a:t>
            </a:r>
            <a:r>
              <a:rPr lang="en-US" b="1" u="sng" dirty="0">
                <a:solidFill>
                  <a:schemeClr val="bg1"/>
                </a:solidFill>
              </a:rPr>
              <a:t>the spirit shall return unto God who gave it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447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lstStyle/>
          <a:p>
            <a:r>
              <a:rPr lang="en-US" dirty="0">
                <a:solidFill>
                  <a:schemeClr val="bg1"/>
                </a:solidFill>
              </a:rPr>
              <a:t>Job 34:14  If </a:t>
            </a:r>
            <a:r>
              <a:rPr lang="en-US" dirty="0" smtClean="0">
                <a:solidFill>
                  <a:schemeClr val="bg1"/>
                </a:solidFill>
              </a:rPr>
              <a:t>he </a:t>
            </a:r>
            <a:r>
              <a:rPr lang="en-US" b="1" dirty="0" smtClean="0">
                <a:solidFill>
                  <a:schemeClr val="accent4">
                    <a:lumMod val="60000"/>
                    <a:lumOff val="40000"/>
                  </a:schemeClr>
                </a:solidFill>
              </a:rPr>
              <a:t>(JEHOVAH God)</a:t>
            </a:r>
            <a:r>
              <a:rPr lang="en-US" dirty="0" smtClean="0">
                <a:solidFill>
                  <a:schemeClr val="bg1"/>
                </a:solidFill>
              </a:rPr>
              <a:t> set </a:t>
            </a:r>
            <a:r>
              <a:rPr lang="en-US" dirty="0">
                <a:solidFill>
                  <a:schemeClr val="bg1"/>
                </a:solidFill>
              </a:rPr>
              <a:t>his heart upon </a:t>
            </a:r>
            <a:r>
              <a:rPr lang="en-US" b="1" dirty="0">
                <a:solidFill>
                  <a:srgbClr val="FFFF00"/>
                </a:solidFill>
              </a:rPr>
              <a:t>man</a:t>
            </a:r>
            <a:r>
              <a:rPr lang="en-US" dirty="0">
                <a:solidFill>
                  <a:schemeClr val="bg1"/>
                </a:solidFill>
              </a:rPr>
              <a:t>, </a:t>
            </a:r>
            <a:r>
              <a:rPr lang="en-US" b="1" i="1" u="sng" dirty="0">
                <a:solidFill>
                  <a:schemeClr val="bg1"/>
                </a:solidFill>
              </a:rPr>
              <a:t>if</a:t>
            </a:r>
            <a:r>
              <a:rPr lang="en-US" b="1" u="sng" dirty="0">
                <a:solidFill>
                  <a:schemeClr val="bg1"/>
                </a:solidFill>
              </a:rPr>
              <a:t> he gather unto himself his spirit and his </a:t>
            </a:r>
            <a:r>
              <a:rPr lang="en-US" b="1" u="sng" dirty="0" smtClean="0">
                <a:solidFill>
                  <a:schemeClr val="bg1"/>
                </a:solidFill>
              </a:rPr>
              <a:t>breath</a:t>
            </a:r>
            <a:r>
              <a:rPr lang="en-US" dirty="0" smtClean="0">
                <a:solidFill>
                  <a:schemeClr val="bg1"/>
                </a:solidFill>
              </a:rPr>
              <a:t>;</a:t>
            </a:r>
          </a:p>
          <a:p>
            <a:endParaRPr lang="en-US" sz="800" dirty="0">
              <a:solidFill>
                <a:schemeClr val="bg1"/>
              </a:solidFill>
            </a:endParaRPr>
          </a:p>
          <a:p>
            <a:r>
              <a:rPr lang="en-US" dirty="0" smtClean="0">
                <a:solidFill>
                  <a:schemeClr val="bg1"/>
                </a:solidFill>
              </a:rPr>
              <a:t>Job </a:t>
            </a:r>
            <a:r>
              <a:rPr lang="en-US" dirty="0">
                <a:solidFill>
                  <a:schemeClr val="bg1"/>
                </a:solidFill>
              </a:rPr>
              <a:t>34:15  All </a:t>
            </a:r>
            <a:r>
              <a:rPr lang="en-US" b="1" dirty="0">
                <a:solidFill>
                  <a:srgbClr val="FFFF00"/>
                </a:solidFill>
              </a:rPr>
              <a:t>flesh</a:t>
            </a:r>
            <a:r>
              <a:rPr lang="en-US" dirty="0">
                <a:solidFill>
                  <a:schemeClr val="bg1"/>
                </a:solidFill>
              </a:rPr>
              <a:t> shall </a:t>
            </a:r>
            <a:r>
              <a:rPr lang="en-US" b="1" u="sng" dirty="0">
                <a:solidFill>
                  <a:schemeClr val="bg1"/>
                </a:solidFill>
              </a:rPr>
              <a:t>perish</a:t>
            </a:r>
            <a:r>
              <a:rPr lang="en-US" dirty="0">
                <a:solidFill>
                  <a:schemeClr val="bg1"/>
                </a:solidFill>
              </a:rPr>
              <a:t> together, and </a:t>
            </a:r>
            <a:r>
              <a:rPr lang="en-US" b="1" dirty="0">
                <a:solidFill>
                  <a:srgbClr val="FFFF00"/>
                </a:solidFill>
              </a:rPr>
              <a:t>man</a:t>
            </a:r>
            <a:r>
              <a:rPr lang="en-US" dirty="0">
                <a:solidFill>
                  <a:schemeClr val="bg1"/>
                </a:solidFill>
              </a:rPr>
              <a:t> </a:t>
            </a:r>
            <a:r>
              <a:rPr lang="en-US" b="1" u="sng" dirty="0">
                <a:solidFill>
                  <a:schemeClr val="bg1"/>
                </a:solidFill>
              </a:rPr>
              <a:t>shall turn again unto</a:t>
            </a:r>
            <a:r>
              <a:rPr lang="en-US" dirty="0">
                <a:solidFill>
                  <a:schemeClr val="bg1"/>
                </a:solidFill>
              </a:rPr>
              <a:t> </a:t>
            </a:r>
            <a:r>
              <a:rPr lang="en-US" b="1" dirty="0" smtClean="0">
                <a:solidFill>
                  <a:srgbClr val="00B0F0"/>
                </a:solidFill>
              </a:rPr>
              <a:t>dust</a:t>
            </a:r>
            <a:r>
              <a:rPr lang="en-US" dirty="0" smtClean="0">
                <a:solidFill>
                  <a:schemeClr val="bg1"/>
                </a:solidFill>
              </a:rPr>
              <a:t>.</a:t>
            </a:r>
          </a:p>
          <a:p>
            <a:endParaRPr lang="en-US" sz="800" dirty="0">
              <a:solidFill>
                <a:schemeClr val="bg1"/>
              </a:solidFill>
            </a:endParaRPr>
          </a:p>
          <a:p>
            <a:r>
              <a:rPr lang="en-US" dirty="0" err="1" smtClean="0">
                <a:solidFill>
                  <a:schemeClr val="bg1"/>
                </a:solidFill>
              </a:rPr>
              <a:t>Psa</a:t>
            </a:r>
            <a:r>
              <a:rPr lang="en-US" dirty="0" smtClean="0">
                <a:solidFill>
                  <a:schemeClr val="bg1"/>
                </a:solidFill>
              </a:rPr>
              <a:t> </a:t>
            </a:r>
            <a:r>
              <a:rPr lang="en-US" dirty="0">
                <a:solidFill>
                  <a:schemeClr val="bg1"/>
                </a:solidFill>
              </a:rPr>
              <a:t>90:3  Thou </a:t>
            </a:r>
            <a:r>
              <a:rPr lang="en-US" dirty="0" err="1">
                <a:solidFill>
                  <a:schemeClr val="bg1"/>
                </a:solidFill>
              </a:rPr>
              <a:t>turnest</a:t>
            </a:r>
            <a:r>
              <a:rPr lang="en-US" dirty="0">
                <a:solidFill>
                  <a:schemeClr val="bg1"/>
                </a:solidFill>
              </a:rPr>
              <a:t> </a:t>
            </a:r>
            <a:r>
              <a:rPr lang="en-US" b="1" dirty="0">
                <a:solidFill>
                  <a:srgbClr val="FFFF00"/>
                </a:solidFill>
              </a:rPr>
              <a:t>man</a:t>
            </a:r>
            <a:r>
              <a:rPr lang="en-US" dirty="0">
                <a:solidFill>
                  <a:schemeClr val="bg1"/>
                </a:solidFill>
              </a:rPr>
              <a:t> to </a:t>
            </a:r>
            <a:r>
              <a:rPr lang="en-US" b="1" dirty="0" smtClean="0">
                <a:solidFill>
                  <a:srgbClr val="00B0F0"/>
                </a:solidFill>
              </a:rPr>
              <a:t>destruction</a:t>
            </a:r>
            <a:r>
              <a:rPr lang="en-US" dirty="0" smtClean="0">
                <a:solidFill>
                  <a:schemeClr val="bg1"/>
                </a:solidFill>
              </a:rPr>
              <a:t> </a:t>
            </a:r>
            <a:r>
              <a:rPr lang="en-US" dirty="0" smtClean="0">
                <a:solidFill>
                  <a:srgbClr val="FFFF00"/>
                </a:solidFill>
              </a:rPr>
              <a:t>(</a:t>
            </a:r>
            <a:r>
              <a:rPr lang="en-US" b="1" dirty="0" smtClean="0">
                <a:solidFill>
                  <a:srgbClr val="FFFF00"/>
                </a:solidFill>
              </a:rPr>
              <a:t>H1793; crushed to </a:t>
            </a:r>
            <a:r>
              <a:rPr lang="en-US" b="1" dirty="0" smtClean="0">
                <a:solidFill>
                  <a:srgbClr val="00B0F0"/>
                </a:solidFill>
              </a:rPr>
              <a:t>dust</a:t>
            </a:r>
            <a:r>
              <a:rPr lang="en-US" dirty="0" smtClean="0">
                <a:solidFill>
                  <a:srgbClr val="FFFF00"/>
                </a:solidFill>
              </a:rPr>
              <a:t>)</a:t>
            </a:r>
            <a:r>
              <a:rPr lang="en-US" dirty="0" smtClean="0">
                <a:solidFill>
                  <a:schemeClr val="bg1"/>
                </a:solidFill>
              </a:rPr>
              <a:t>; </a:t>
            </a:r>
            <a:r>
              <a:rPr lang="en-US" dirty="0">
                <a:solidFill>
                  <a:schemeClr val="bg1"/>
                </a:solidFill>
              </a:rPr>
              <a:t>and </a:t>
            </a:r>
            <a:r>
              <a:rPr lang="en-US" dirty="0" err="1">
                <a:solidFill>
                  <a:schemeClr val="bg1"/>
                </a:solidFill>
              </a:rPr>
              <a:t>sayest</a:t>
            </a:r>
            <a:r>
              <a:rPr lang="en-US" dirty="0">
                <a:solidFill>
                  <a:schemeClr val="bg1"/>
                </a:solidFill>
              </a:rPr>
              <a:t>, </a:t>
            </a:r>
            <a:r>
              <a:rPr lang="en-US" b="1" u="sng" dirty="0">
                <a:solidFill>
                  <a:schemeClr val="bg1"/>
                </a:solidFill>
              </a:rPr>
              <a:t>Return</a:t>
            </a:r>
            <a:r>
              <a:rPr lang="en-US" dirty="0">
                <a:solidFill>
                  <a:schemeClr val="bg1"/>
                </a:solidFill>
              </a:rPr>
              <a:t>, ye </a:t>
            </a:r>
            <a:r>
              <a:rPr lang="en-US" b="1" dirty="0">
                <a:solidFill>
                  <a:srgbClr val="FFFF00"/>
                </a:solidFill>
              </a:rPr>
              <a:t>children of men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798747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a:solidFill>
                  <a:schemeClr val="bg1"/>
                </a:solidFill>
              </a:rPr>
              <a:t>Job 4:19  How much less </a:t>
            </a:r>
            <a:r>
              <a:rPr lang="en-US" i="1" dirty="0">
                <a:solidFill>
                  <a:schemeClr val="bg1"/>
                </a:solidFill>
              </a:rPr>
              <a:t>in</a:t>
            </a:r>
            <a:r>
              <a:rPr lang="en-US" dirty="0">
                <a:solidFill>
                  <a:schemeClr val="bg1"/>
                </a:solidFill>
              </a:rPr>
              <a:t> them that dwell in </a:t>
            </a:r>
            <a:r>
              <a:rPr lang="en-US" b="1" dirty="0">
                <a:solidFill>
                  <a:srgbClr val="00B0F0"/>
                </a:solidFill>
              </a:rPr>
              <a:t>houses of clay</a:t>
            </a:r>
            <a:r>
              <a:rPr lang="en-US" dirty="0">
                <a:solidFill>
                  <a:schemeClr val="bg1"/>
                </a:solidFill>
              </a:rPr>
              <a:t>, </a:t>
            </a:r>
            <a:r>
              <a:rPr lang="en-US" b="1" dirty="0">
                <a:solidFill>
                  <a:srgbClr val="FFFF00"/>
                </a:solidFill>
              </a:rPr>
              <a:t>whose</a:t>
            </a:r>
            <a:r>
              <a:rPr lang="en-US" dirty="0">
                <a:solidFill>
                  <a:schemeClr val="bg1"/>
                </a:solidFill>
              </a:rPr>
              <a:t> </a:t>
            </a:r>
            <a:r>
              <a:rPr lang="en-US" b="1" dirty="0">
                <a:solidFill>
                  <a:srgbClr val="00B0F0"/>
                </a:solidFill>
              </a:rPr>
              <a:t>foundation</a:t>
            </a:r>
            <a:r>
              <a:rPr lang="en-US" dirty="0">
                <a:solidFill>
                  <a:schemeClr val="bg1"/>
                </a:solidFill>
              </a:rPr>
              <a:t> </a:t>
            </a:r>
            <a:r>
              <a:rPr lang="en-US" b="1" i="1" u="sng" dirty="0">
                <a:solidFill>
                  <a:schemeClr val="bg1"/>
                </a:solidFill>
              </a:rPr>
              <a:t>is</a:t>
            </a:r>
            <a:r>
              <a:rPr lang="en-US" b="1" u="sng" dirty="0">
                <a:solidFill>
                  <a:schemeClr val="bg1"/>
                </a:solidFill>
              </a:rPr>
              <a:t> in the</a:t>
            </a:r>
            <a:r>
              <a:rPr lang="en-US" dirty="0">
                <a:solidFill>
                  <a:schemeClr val="bg1"/>
                </a:solidFill>
              </a:rPr>
              <a:t> </a:t>
            </a:r>
            <a:r>
              <a:rPr lang="en-US" b="1" dirty="0">
                <a:solidFill>
                  <a:srgbClr val="00B0F0"/>
                </a:solidFill>
              </a:rPr>
              <a:t>dust</a:t>
            </a:r>
            <a:r>
              <a:rPr lang="en-US" dirty="0">
                <a:solidFill>
                  <a:schemeClr val="bg1"/>
                </a:solidFill>
              </a:rPr>
              <a:t>, </a:t>
            </a:r>
            <a:r>
              <a:rPr lang="en-US" i="1" dirty="0">
                <a:solidFill>
                  <a:schemeClr val="bg1"/>
                </a:solidFill>
              </a:rPr>
              <a:t>which</a:t>
            </a:r>
            <a:r>
              <a:rPr lang="en-US" dirty="0">
                <a:solidFill>
                  <a:schemeClr val="bg1"/>
                </a:solidFill>
              </a:rPr>
              <a:t> are </a:t>
            </a:r>
            <a:r>
              <a:rPr lang="en-US" b="1" dirty="0">
                <a:solidFill>
                  <a:srgbClr val="00B0F0"/>
                </a:solidFill>
              </a:rPr>
              <a:t>crushed</a:t>
            </a:r>
            <a:r>
              <a:rPr lang="en-US" dirty="0">
                <a:solidFill>
                  <a:schemeClr val="bg1"/>
                </a:solidFill>
              </a:rPr>
              <a:t> before the </a:t>
            </a:r>
            <a:r>
              <a:rPr lang="en-US" dirty="0" smtClean="0">
                <a:solidFill>
                  <a:schemeClr val="bg1"/>
                </a:solidFill>
              </a:rPr>
              <a:t>moth?</a:t>
            </a:r>
          </a:p>
          <a:p>
            <a:endParaRPr lang="en-US" sz="800" dirty="0">
              <a:solidFill>
                <a:schemeClr val="bg1"/>
              </a:solidFill>
            </a:endParaRPr>
          </a:p>
          <a:p>
            <a:r>
              <a:rPr lang="en-US" dirty="0" smtClean="0">
                <a:solidFill>
                  <a:schemeClr val="bg1"/>
                </a:solidFill>
              </a:rPr>
              <a:t>Job </a:t>
            </a:r>
            <a:r>
              <a:rPr lang="en-US" dirty="0">
                <a:solidFill>
                  <a:schemeClr val="bg1"/>
                </a:solidFill>
              </a:rPr>
              <a:t>7:21  And why dost thou not pardon </a:t>
            </a:r>
            <a:r>
              <a:rPr lang="en-US" b="1" dirty="0">
                <a:solidFill>
                  <a:srgbClr val="FFFF00"/>
                </a:solidFill>
              </a:rPr>
              <a:t>my</a:t>
            </a:r>
            <a:r>
              <a:rPr lang="en-US" dirty="0">
                <a:solidFill>
                  <a:schemeClr val="bg1"/>
                </a:solidFill>
              </a:rPr>
              <a:t> transgression, and take away </a:t>
            </a:r>
            <a:r>
              <a:rPr lang="en-US" b="1" dirty="0">
                <a:solidFill>
                  <a:srgbClr val="FFFF00"/>
                </a:solidFill>
              </a:rPr>
              <a:t>mine</a:t>
            </a:r>
            <a:r>
              <a:rPr lang="en-US" dirty="0">
                <a:solidFill>
                  <a:schemeClr val="bg1"/>
                </a:solidFill>
              </a:rPr>
              <a:t> iniquity? for now shall </a:t>
            </a:r>
            <a:r>
              <a:rPr lang="en-US" b="1" dirty="0">
                <a:solidFill>
                  <a:srgbClr val="FFFF00"/>
                </a:solidFill>
              </a:rPr>
              <a:t>I</a:t>
            </a:r>
            <a:r>
              <a:rPr lang="en-US" dirty="0">
                <a:solidFill>
                  <a:schemeClr val="bg1"/>
                </a:solidFill>
              </a:rPr>
              <a:t> </a:t>
            </a:r>
            <a:r>
              <a:rPr lang="en-US" b="1" u="sng" dirty="0">
                <a:solidFill>
                  <a:schemeClr val="bg1"/>
                </a:solidFill>
              </a:rPr>
              <a:t>sleep in the</a:t>
            </a:r>
            <a:r>
              <a:rPr lang="en-US" dirty="0">
                <a:solidFill>
                  <a:schemeClr val="bg1"/>
                </a:solidFill>
              </a:rPr>
              <a:t> </a:t>
            </a:r>
            <a:r>
              <a:rPr lang="en-US" b="1" dirty="0">
                <a:solidFill>
                  <a:srgbClr val="00B0F0"/>
                </a:solidFill>
              </a:rPr>
              <a:t>dust</a:t>
            </a:r>
            <a:r>
              <a:rPr lang="en-US" dirty="0">
                <a:solidFill>
                  <a:schemeClr val="bg1"/>
                </a:solidFill>
              </a:rPr>
              <a:t>; and thou shalt seek </a:t>
            </a:r>
            <a:r>
              <a:rPr lang="en-US" b="1" dirty="0">
                <a:solidFill>
                  <a:srgbClr val="FFFF00"/>
                </a:solidFill>
              </a:rPr>
              <a:t>me</a:t>
            </a:r>
            <a:r>
              <a:rPr lang="en-US" dirty="0">
                <a:solidFill>
                  <a:schemeClr val="bg1"/>
                </a:solidFill>
              </a:rPr>
              <a:t> in the morning, but </a:t>
            </a:r>
            <a:r>
              <a:rPr lang="en-US" b="1" dirty="0">
                <a:solidFill>
                  <a:srgbClr val="FFFF00"/>
                </a:solidFill>
              </a:rPr>
              <a:t>I </a:t>
            </a:r>
            <a:r>
              <a:rPr lang="en-US" b="1" i="1" dirty="0">
                <a:solidFill>
                  <a:srgbClr val="FFFF00"/>
                </a:solidFill>
              </a:rPr>
              <a:t>shall</a:t>
            </a:r>
            <a:r>
              <a:rPr lang="en-US" b="1" dirty="0">
                <a:solidFill>
                  <a:srgbClr val="FFFF00"/>
                </a:solidFill>
              </a:rPr>
              <a:t> not </a:t>
            </a:r>
            <a:r>
              <a:rPr lang="en-US" b="1" i="1" dirty="0" smtClean="0">
                <a:solidFill>
                  <a:srgbClr val="FFFF00"/>
                </a:solidFill>
              </a:rPr>
              <a:t>be</a:t>
            </a:r>
            <a:r>
              <a:rPr lang="en-US" i="1" dirty="0" smtClean="0">
                <a:solidFill>
                  <a:schemeClr val="bg1"/>
                </a:solidFill>
              </a:rPr>
              <a:t>.</a:t>
            </a:r>
          </a:p>
          <a:p>
            <a:endParaRPr lang="en-US" sz="800" i="1" dirty="0">
              <a:solidFill>
                <a:schemeClr val="bg1"/>
              </a:solidFill>
            </a:endParaRPr>
          </a:p>
          <a:p>
            <a:r>
              <a:rPr lang="en-US" dirty="0" smtClean="0">
                <a:solidFill>
                  <a:schemeClr val="bg1"/>
                </a:solidFill>
              </a:rPr>
              <a:t>Job </a:t>
            </a:r>
            <a:r>
              <a:rPr lang="en-US" dirty="0">
                <a:solidFill>
                  <a:schemeClr val="bg1"/>
                </a:solidFill>
              </a:rPr>
              <a:t>20:11  </a:t>
            </a:r>
            <a:r>
              <a:rPr lang="en-US" b="1" dirty="0">
                <a:solidFill>
                  <a:srgbClr val="FFFF00"/>
                </a:solidFill>
              </a:rPr>
              <a:t>His</a:t>
            </a:r>
            <a:r>
              <a:rPr lang="en-US" dirty="0">
                <a:solidFill>
                  <a:schemeClr val="bg1"/>
                </a:solidFill>
              </a:rPr>
              <a:t> </a:t>
            </a:r>
            <a:r>
              <a:rPr lang="en-US" b="1" u="sng" dirty="0">
                <a:solidFill>
                  <a:schemeClr val="bg1"/>
                </a:solidFill>
              </a:rPr>
              <a:t>bones</a:t>
            </a:r>
            <a:r>
              <a:rPr lang="en-US" dirty="0">
                <a:solidFill>
                  <a:schemeClr val="bg1"/>
                </a:solidFill>
              </a:rPr>
              <a:t> are full </a:t>
            </a:r>
            <a:r>
              <a:rPr lang="en-US" i="1" dirty="0">
                <a:solidFill>
                  <a:schemeClr val="bg1"/>
                </a:solidFill>
              </a:rPr>
              <a:t>of the sin</a:t>
            </a:r>
            <a:r>
              <a:rPr lang="en-US" dirty="0">
                <a:solidFill>
                  <a:schemeClr val="bg1"/>
                </a:solidFill>
              </a:rPr>
              <a:t> of </a:t>
            </a:r>
            <a:r>
              <a:rPr lang="en-US" b="1" dirty="0">
                <a:solidFill>
                  <a:srgbClr val="FFFF00"/>
                </a:solidFill>
              </a:rPr>
              <a:t>his</a:t>
            </a:r>
            <a:r>
              <a:rPr lang="en-US" dirty="0">
                <a:solidFill>
                  <a:schemeClr val="bg1"/>
                </a:solidFill>
              </a:rPr>
              <a:t> youth, </a:t>
            </a:r>
            <a:r>
              <a:rPr lang="en-US" b="1" u="sng" dirty="0">
                <a:solidFill>
                  <a:schemeClr val="bg1"/>
                </a:solidFill>
              </a:rPr>
              <a:t>which shall lie down with</a:t>
            </a:r>
            <a:r>
              <a:rPr lang="en-US" dirty="0">
                <a:solidFill>
                  <a:schemeClr val="bg1"/>
                </a:solidFill>
              </a:rPr>
              <a:t> </a:t>
            </a:r>
            <a:r>
              <a:rPr lang="en-US" b="1" dirty="0">
                <a:solidFill>
                  <a:srgbClr val="FFFF00"/>
                </a:solidFill>
              </a:rPr>
              <a:t>him</a:t>
            </a:r>
            <a:r>
              <a:rPr lang="en-US" dirty="0">
                <a:solidFill>
                  <a:schemeClr val="bg1"/>
                </a:solidFill>
              </a:rPr>
              <a:t> </a:t>
            </a:r>
            <a:r>
              <a:rPr lang="en-US" b="1" u="sng" dirty="0">
                <a:solidFill>
                  <a:schemeClr val="bg1"/>
                </a:solidFill>
              </a:rPr>
              <a:t>in the</a:t>
            </a:r>
            <a:r>
              <a:rPr lang="en-US" dirty="0">
                <a:solidFill>
                  <a:schemeClr val="bg1"/>
                </a:solidFill>
              </a:rPr>
              <a:t> </a:t>
            </a:r>
            <a:r>
              <a:rPr lang="en-US" b="1" dirty="0">
                <a:solidFill>
                  <a:srgbClr val="00B0F0"/>
                </a:solidFill>
              </a:rPr>
              <a:t>dust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056362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lstStyle/>
          <a:p>
            <a:r>
              <a:rPr lang="en-US" dirty="0" err="1">
                <a:solidFill>
                  <a:schemeClr val="bg1"/>
                </a:solidFill>
              </a:rPr>
              <a:t>Ecc</a:t>
            </a:r>
            <a:r>
              <a:rPr lang="en-US" dirty="0">
                <a:solidFill>
                  <a:schemeClr val="bg1"/>
                </a:solidFill>
              </a:rPr>
              <a:t> 3:19  For that which </a:t>
            </a:r>
            <a:r>
              <a:rPr lang="en-US" dirty="0" err="1">
                <a:solidFill>
                  <a:schemeClr val="bg1"/>
                </a:solidFill>
              </a:rPr>
              <a:t>befalleth</a:t>
            </a:r>
            <a:r>
              <a:rPr lang="en-US" dirty="0">
                <a:solidFill>
                  <a:schemeClr val="bg1"/>
                </a:solidFill>
              </a:rPr>
              <a:t> </a:t>
            </a:r>
            <a:r>
              <a:rPr lang="en-US" b="1" dirty="0">
                <a:solidFill>
                  <a:srgbClr val="FFFF00"/>
                </a:solidFill>
              </a:rPr>
              <a:t>the sons of men</a:t>
            </a:r>
            <a:r>
              <a:rPr lang="en-US" dirty="0">
                <a:solidFill>
                  <a:schemeClr val="bg1"/>
                </a:solidFill>
              </a:rPr>
              <a:t> </a:t>
            </a:r>
            <a:r>
              <a:rPr lang="en-US" dirty="0" err="1">
                <a:solidFill>
                  <a:schemeClr val="bg1"/>
                </a:solidFill>
              </a:rPr>
              <a:t>befalleth</a:t>
            </a:r>
            <a:r>
              <a:rPr lang="en-US" dirty="0">
                <a:solidFill>
                  <a:schemeClr val="bg1"/>
                </a:solidFill>
              </a:rPr>
              <a:t> beasts; even one thing </a:t>
            </a:r>
            <a:r>
              <a:rPr lang="en-US" dirty="0" err="1">
                <a:solidFill>
                  <a:schemeClr val="bg1"/>
                </a:solidFill>
              </a:rPr>
              <a:t>befalleth</a:t>
            </a:r>
            <a:r>
              <a:rPr lang="en-US" dirty="0">
                <a:solidFill>
                  <a:schemeClr val="bg1"/>
                </a:solidFill>
              </a:rPr>
              <a:t> them: as </a:t>
            </a:r>
            <a:r>
              <a:rPr lang="en-US" b="1" dirty="0">
                <a:solidFill>
                  <a:srgbClr val="FFFF00"/>
                </a:solidFill>
              </a:rPr>
              <a:t>the one</a:t>
            </a:r>
            <a:r>
              <a:rPr lang="en-US" dirty="0">
                <a:solidFill>
                  <a:schemeClr val="bg1"/>
                </a:solidFill>
              </a:rPr>
              <a:t> </a:t>
            </a:r>
            <a:r>
              <a:rPr lang="en-US" b="1" dirty="0" err="1" smtClean="0">
                <a:effectLst>
                  <a:glow rad="635000">
                    <a:srgbClr val="FF0000"/>
                  </a:glow>
                </a:effectLst>
              </a:rPr>
              <a:t>dieth</a:t>
            </a:r>
            <a:r>
              <a:rPr lang="en-US" dirty="0" smtClean="0">
                <a:solidFill>
                  <a:schemeClr val="bg1"/>
                </a:solidFill>
              </a:rPr>
              <a:t>, </a:t>
            </a:r>
            <a:r>
              <a:rPr lang="en-US" dirty="0">
                <a:solidFill>
                  <a:schemeClr val="bg1"/>
                </a:solidFill>
              </a:rPr>
              <a:t>so </a:t>
            </a:r>
            <a:r>
              <a:rPr lang="en-US" b="1" dirty="0" err="1" smtClean="0">
                <a:effectLst>
                  <a:glow rad="635000">
                    <a:srgbClr val="FF0000"/>
                  </a:glow>
                </a:effectLst>
              </a:rPr>
              <a:t>dieth</a:t>
            </a:r>
            <a:r>
              <a:rPr lang="en-US" dirty="0" smtClean="0">
                <a:solidFill>
                  <a:schemeClr val="bg1"/>
                </a:solidFill>
              </a:rPr>
              <a:t> </a:t>
            </a:r>
            <a:r>
              <a:rPr lang="en-US" dirty="0">
                <a:solidFill>
                  <a:schemeClr val="bg1"/>
                </a:solidFill>
              </a:rPr>
              <a:t>the other; yea, </a:t>
            </a:r>
            <a:r>
              <a:rPr lang="en-US" b="1" u="sng" dirty="0">
                <a:solidFill>
                  <a:schemeClr val="bg1"/>
                </a:solidFill>
              </a:rPr>
              <a:t>they have all one breath</a:t>
            </a:r>
            <a:r>
              <a:rPr lang="en-US" dirty="0">
                <a:solidFill>
                  <a:schemeClr val="bg1"/>
                </a:solidFill>
              </a:rPr>
              <a:t>; so that </a:t>
            </a:r>
            <a:r>
              <a:rPr lang="en-US" b="1" dirty="0">
                <a:solidFill>
                  <a:srgbClr val="FFFF00"/>
                </a:solidFill>
              </a:rPr>
              <a:t>a man</a:t>
            </a:r>
            <a:r>
              <a:rPr lang="en-US" dirty="0">
                <a:solidFill>
                  <a:schemeClr val="bg1"/>
                </a:solidFill>
              </a:rPr>
              <a:t> hath no preeminence above a beast: for all </a:t>
            </a:r>
            <a:r>
              <a:rPr lang="en-US" i="1" dirty="0">
                <a:solidFill>
                  <a:schemeClr val="bg1"/>
                </a:solidFill>
              </a:rPr>
              <a:t>is</a:t>
            </a:r>
            <a:r>
              <a:rPr lang="en-US" dirty="0">
                <a:solidFill>
                  <a:schemeClr val="bg1"/>
                </a:solidFill>
              </a:rPr>
              <a:t> </a:t>
            </a:r>
            <a:r>
              <a:rPr lang="en-US" dirty="0" smtClean="0">
                <a:solidFill>
                  <a:schemeClr val="bg1"/>
                </a:solidFill>
              </a:rPr>
              <a:t>vanity.</a:t>
            </a:r>
          </a:p>
          <a:p>
            <a:endParaRPr lang="en-US" sz="800" dirty="0">
              <a:solidFill>
                <a:schemeClr val="bg1"/>
              </a:solidFill>
            </a:endParaRPr>
          </a:p>
          <a:p>
            <a:r>
              <a:rPr lang="en-US" dirty="0" err="1" smtClean="0">
                <a:solidFill>
                  <a:schemeClr val="bg1"/>
                </a:solidFill>
              </a:rPr>
              <a:t>Ecc</a:t>
            </a:r>
            <a:r>
              <a:rPr lang="en-US" dirty="0" smtClean="0">
                <a:solidFill>
                  <a:schemeClr val="bg1"/>
                </a:solidFill>
              </a:rPr>
              <a:t> </a:t>
            </a:r>
            <a:r>
              <a:rPr lang="en-US" dirty="0">
                <a:solidFill>
                  <a:schemeClr val="bg1"/>
                </a:solidFill>
              </a:rPr>
              <a:t>3:20  </a:t>
            </a:r>
            <a:r>
              <a:rPr lang="en-US" b="1" u="sng" dirty="0">
                <a:solidFill>
                  <a:schemeClr val="bg1"/>
                </a:solidFill>
              </a:rPr>
              <a:t>All go unto one place</a:t>
            </a:r>
            <a:r>
              <a:rPr lang="en-US" dirty="0">
                <a:solidFill>
                  <a:schemeClr val="bg1"/>
                </a:solidFill>
              </a:rPr>
              <a:t>; </a:t>
            </a:r>
            <a:r>
              <a:rPr lang="en-US" b="1" u="sng" dirty="0">
                <a:solidFill>
                  <a:schemeClr val="bg1"/>
                </a:solidFill>
              </a:rPr>
              <a:t>all are of the</a:t>
            </a:r>
            <a:r>
              <a:rPr lang="en-US" dirty="0">
                <a:solidFill>
                  <a:schemeClr val="bg1"/>
                </a:solidFill>
              </a:rPr>
              <a:t> </a:t>
            </a:r>
            <a:r>
              <a:rPr lang="en-US" b="1" dirty="0">
                <a:solidFill>
                  <a:srgbClr val="00B0F0"/>
                </a:solidFill>
              </a:rPr>
              <a:t>dust</a:t>
            </a:r>
            <a:r>
              <a:rPr lang="en-US" dirty="0">
                <a:solidFill>
                  <a:schemeClr val="bg1"/>
                </a:solidFill>
              </a:rPr>
              <a:t>, </a:t>
            </a:r>
            <a:r>
              <a:rPr lang="en-US" b="1" u="sng" dirty="0">
                <a:solidFill>
                  <a:schemeClr val="bg1"/>
                </a:solidFill>
              </a:rPr>
              <a:t>and all turn to</a:t>
            </a:r>
            <a:r>
              <a:rPr lang="en-US" dirty="0">
                <a:solidFill>
                  <a:schemeClr val="bg1"/>
                </a:solidFill>
              </a:rPr>
              <a:t> </a:t>
            </a:r>
            <a:r>
              <a:rPr lang="en-US" b="1" dirty="0">
                <a:solidFill>
                  <a:srgbClr val="00B0F0"/>
                </a:solidFill>
              </a:rPr>
              <a:t>dust</a:t>
            </a:r>
            <a:r>
              <a:rPr lang="en-US" dirty="0">
                <a:solidFill>
                  <a:schemeClr val="bg1"/>
                </a:solidFill>
              </a:rPr>
              <a:t> </a:t>
            </a:r>
            <a:r>
              <a:rPr lang="en-US" b="1" u="sng" dirty="0" smtClean="0">
                <a:solidFill>
                  <a:schemeClr val="bg1"/>
                </a:solidFill>
              </a:rPr>
              <a:t>again</a:t>
            </a:r>
            <a:r>
              <a:rPr lang="en-US" dirty="0" smtClean="0">
                <a:solidFill>
                  <a:schemeClr val="bg1"/>
                </a:solidFill>
              </a:rPr>
              <a:t>.</a:t>
            </a:r>
          </a:p>
          <a:p>
            <a:endParaRPr lang="en-US" sz="800" dirty="0">
              <a:solidFill>
                <a:schemeClr val="bg1"/>
              </a:solidFill>
            </a:endParaRPr>
          </a:p>
          <a:p>
            <a:r>
              <a:rPr lang="en-US" dirty="0" err="1" smtClean="0">
                <a:solidFill>
                  <a:schemeClr val="bg1"/>
                </a:solidFill>
              </a:rPr>
              <a:t>Psa</a:t>
            </a:r>
            <a:r>
              <a:rPr lang="en-US" dirty="0" smtClean="0">
                <a:solidFill>
                  <a:schemeClr val="bg1"/>
                </a:solidFill>
              </a:rPr>
              <a:t> </a:t>
            </a:r>
            <a:r>
              <a:rPr lang="en-US" dirty="0">
                <a:solidFill>
                  <a:schemeClr val="bg1"/>
                </a:solidFill>
              </a:rPr>
              <a:t>146:4  </a:t>
            </a:r>
            <a:r>
              <a:rPr lang="en-US" b="1" dirty="0">
                <a:solidFill>
                  <a:srgbClr val="FFFF00"/>
                </a:solidFill>
              </a:rPr>
              <a:t>His</a:t>
            </a:r>
            <a:r>
              <a:rPr lang="en-US" dirty="0">
                <a:solidFill>
                  <a:schemeClr val="bg1"/>
                </a:solidFill>
              </a:rPr>
              <a:t> </a:t>
            </a:r>
            <a:r>
              <a:rPr lang="en-US" b="1" u="sng" dirty="0">
                <a:solidFill>
                  <a:schemeClr val="bg1"/>
                </a:solidFill>
              </a:rPr>
              <a:t>breath </a:t>
            </a:r>
            <a:r>
              <a:rPr lang="en-US" b="1" u="sng" dirty="0" err="1">
                <a:solidFill>
                  <a:schemeClr val="bg1"/>
                </a:solidFill>
              </a:rPr>
              <a:t>goeth</a:t>
            </a:r>
            <a:r>
              <a:rPr lang="en-US" b="1" u="sng" dirty="0">
                <a:solidFill>
                  <a:schemeClr val="bg1"/>
                </a:solidFill>
              </a:rPr>
              <a:t> forth</a:t>
            </a:r>
            <a:r>
              <a:rPr lang="en-US" dirty="0">
                <a:solidFill>
                  <a:schemeClr val="bg1"/>
                </a:solidFill>
              </a:rPr>
              <a:t>, </a:t>
            </a:r>
            <a:r>
              <a:rPr lang="en-US" b="1" dirty="0">
                <a:solidFill>
                  <a:srgbClr val="FFFF00"/>
                </a:solidFill>
              </a:rPr>
              <a:t>he</a:t>
            </a:r>
            <a:r>
              <a:rPr lang="en-US" dirty="0">
                <a:solidFill>
                  <a:schemeClr val="bg1"/>
                </a:solidFill>
              </a:rPr>
              <a:t> </a:t>
            </a:r>
            <a:r>
              <a:rPr lang="en-US" b="1" u="sng" dirty="0" err="1">
                <a:solidFill>
                  <a:schemeClr val="bg1"/>
                </a:solidFill>
              </a:rPr>
              <a:t>returneth</a:t>
            </a:r>
            <a:r>
              <a:rPr lang="en-US" b="1" u="sng" dirty="0">
                <a:solidFill>
                  <a:schemeClr val="bg1"/>
                </a:solidFill>
              </a:rPr>
              <a:t> to</a:t>
            </a:r>
            <a:r>
              <a:rPr lang="en-US" dirty="0">
                <a:solidFill>
                  <a:schemeClr val="bg1"/>
                </a:solidFill>
              </a:rPr>
              <a:t> </a:t>
            </a:r>
            <a:r>
              <a:rPr lang="en-US" b="1" dirty="0">
                <a:solidFill>
                  <a:srgbClr val="FFFF00"/>
                </a:solidFill>
              </a:rPr>
              <a:t>his</a:t>
            </a:r>
            <a:r>
              <a:rPr lang="en-US" dirty="0">
                <a:solidFill>
                  <a:schemeClr val="bg1"/>
                </a:solidFill>
              </a:rPr>
              <a:t> </a:t>
            </a:r>
            <a:r>
              <a:rPr lang="en-US" b="1" dirty="0">
                <a:solidFill>
                  <a:srgbClr val="00B0F0"/>
                </a:solidFill>
              </a:rPr>
              <a:t>earth</a:t>
            </a:r>
            <a:r>
              <a:rPr lang="en-US" dirty="0">
                <a:solidFill>
                  <a:schemeClr val="bg1"/>
                </a:solidFill>
              </a:rPr>
              <a:t>; </a:t>
            </a:r>
            <a:r>
              <a:rPr lang="en-US" b="1" u="sng" dirty="0">
                <a:solidFill>
                  <a:schemeClr val="bg1"/>
                </a:solidFill>
              </a:rPr>
              <a:t>in that very day</a:t>
            </a:r>
            <a:r>
              <a:rPr lang="en-US" dirty="0">
                <a:solidFill>
                  <a:schemeClr val="bg1"/>
                </a:solidFill>
              </a:rPr>
              <a:t> </a:t>
            </a:r>
            <a:r>
              <a:rPr lang="en-US" b="1" dirty="0">
                <a:solidFill>
                  <a:srgbClr val="FFFF00"/>
                </a:solidFill>
              </a:rPr>
              <a:t>his thoughts</a:t>
            </a:r>
            <a:r>
              <a:rPr lang="en-US" dirty="0">
                <a:solidFill>
                  <a:schemeClr val="bg1"/>
                </a:solidFill>
              </a:rPr>
              <a:t> </a:t>
            </a:r>
            <a:r>
              <a:rPr lang="en-US" b="1" u="sng" dirty="0">
                <a:solidFill>
                  <a:schemeClr val="bg1"/>
                </a:solidFill>
              </a:rPr>
              <a:t>perish</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57038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b="1" dirty="0" smtClean="0">
                <a:solidFill>
                  <a:schemeClr val="bg1"/>
                </a:solidFill>
              </a:rPr>
              <a:t>Scripture Reading:  Deut. 18:9-13 KJB</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85000" lnSpcReduction="20000"/>
          </a:bodyPr>
          <a:lstStyle/>
          <a:p>
            <a:r>
              <a:rPr lang="en-US" dirty="0" err="1">
                <a:solidFill>
                  <a:schemeClr val="bg1"/>
                </a:solidFill>
              </a:rPr>
              <a:t>Deu</a:t>
            </a:r>
            <a:r>
              <a:rPr lang="en-US" dirty="0">
                <a:solidFill>
                  <a:schemeClr val="bg1"/>
                </a:solidFill>
              </a:rPr>
              <a:t> 18:9  When thou art come into the land which the LORD thy God </a:t>
            </a:r>
            <a:r>
              <a:rPr lang="en-US" dirty="0" err="1">
                <a:solidFill>
                  <a:schemeClr val="bg1"/>
                </a:solidFill>
              </a:rPr>
              <a:t>giveth</a:t>
            </a:r>
            <a:r>
              <a:rPr lang="en-US" dirty="0">
                <a:solidFill>
                  <a:schemeClr val="bg1"/>
                </a:solidFill>
              </a:rPr>
              <a:t> thee, thou shalt not learn to do after the abominations of those </a:t>
            </a:r>
            <a:r>
              <a:rPr lang="en-US" dirty="0" smtClean="0">
                <a:solidFill>
                  <a:schemeClr val="bg1"/>
                </a:solidFill>
              </a:rPr>
              <a:t>nations.</a:t>
            </a:r>
          </a:p>
          <a:p>
            <a:endParaRPr lang="en-US" sz="11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18:10  There shall not be found among you </a:t>
            </a:r>
            <a:r>
              <a:rPr lang="en-US" i="1" dirty="0">
                <a:solidFill>
                  <a:schemeClr val="bg1"/>
                </a:solidFill>
              </a:rPr>
              <a:t>any one</a:t>
            </a:r>
            <a:r>
              <a:rPr lang="en-US" dirty="0">
                <a:solidFill>
                  <a:schemeClr val="bg1"/>
                </a:solidFill>
              </a:rPr>
              <a:t> that </a:t>
            </a:r>
            <a:r>
              <a:rPr lang="en-US" dirty="0" err="1">
                <a:solidFill>
                  <a:schemeClr val="bg1"/>
                </a:solidFill>
              </a:rPr>
              <a:t>maketh</a:t>
            </a:r>
            <a:r>
              <a:rPr lang="en-US" dirty="0">
                <a:solidFill>
                  <a:schemeClr val="bg1"/>
                </a:solidFill>
              </a:rPr>
              <a:t> his son or his daughter to pass through the fire, </a:t>
            </a:r>
            <a:r>
              <a:rPr lang="en-US" i="1" dirty="0">
                <a:solidFill>
                  <a:schemeClr val="bg1"/>
                </a:solidFill>
              </a:rPr>
              <a:t>or</a:t>
            </a:r>
            <a:r>
              <a:rPr lang="en-US" dirty="0">
                <a:solidFill>
                  <a:schemeClr val="bg1"/>
                </a:solidFill>
              </a:rPr>
              <a:t> that </a:t>
            </a:r>
            <a:r>
              <a:rPr lang="en-US" dirty="0" err="1">
                <a:solidFill>
                  <a:schemeClr val="bg1"/>
                </a:solidFill>
              </a:rPr>
              <a:t>useth</a:t>
            </a:r>
            <a:r>
              <a:rPr lang="en-US" dirty="0">
                <a:solidFill>
                  <a:schemeClr val="bg1"/>
                </a:solidFill>
              </a:rPr>
              <a:t> divination, </a:t>
            </a:r>
            <a:r>
              <a:rPr lang="en-US" i="1" dirty="0">
                <a:solidFill>
                  <a:schemeClr val="bg1"/>
                </a:solidFill>
              </a:rPr>
              <a:t>or</a:t>
            </a:r>
            <a:r>
              <a:rPr lang="en-US" dirty="0">
                <a:solidFill>
                  <a:schemeClr val="bg1"/>
                </a:solidFill>
              </a:rPr>
              <a:t> an observer of times, or an enchanter, or a </a:t>
            </a:r>
            <a:r>
              <a:rPr lang="en-US" dirty="0" smtClean="0">
                <a:solidFill>
                  <a:schemeClr val="bg1"/>
                </a:solidFill>
              </a:rPr>
              <a:t>witch,</a:t>
            </a:r>
          </a:p>
          <a:p>
            <a:endParaRPr lang="en-US" sz="11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18:11  Or a charmer, or a consulter with familiar spirits, or a wizard, or a </a:t>
            </a:r>
            <a:r>
              <a:rPr lang="en-US" dirty="0" smtClean="0">
                <a:solidFill>
                  <a:schemeClr val="bg1"/>
                </a:solidFill>
              </a:rPr>
              <a:t>necromancer.</a:t>
            </a:r>
          </a:p>
          <a:p>
            <a:endParaRPr lang="en-US" sz="10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18:12  For all that do these things </a:t>
            </a:r>
            <a:r>
              <a:rPr lang="en-US" i="1" dirty="0">
                <a:solidFill>
                  <a:schemeClr val="bg1"/>
                </a:solidFill>
              </a:rPr>
              <a:t>are</a:t>
            </a:r>
            <a:r>
              <a:rPr lang="en-US" dirty="0">
                <a:solidFill>
                  <a:schemeClr val="bg1"/>
                </a:solidFill>
              </a:rPr>
              <a:t> an abomination unto the LORD: and because of these abominations the LORD thy God doth drive them out from before </a:t>
            </a:r>
            <a:r>
              <a:rPr lang="en-US" dirty="0" smtClean="0">
                <a:solidFill>
                  <a:schemeClr val="bg1"/>
                </a:solidFill>
              </a:rPr>
              <a:t>thee.</a:t>
            </a:r>
          </a:p>
          <a:p>
            <a:endParaRPr lang="en-US" sz="900" dirty="0">
              <a:solidFill>
                <a:schemeClr val="bg1"/>
              </a:solidFill>
            </a:endParaRPr>
          </a:p>
          <a:p>
            <a:r>
              <a:rPr lang="en-US" dirty="0" err="1" smtClean="0">
                <a:solidFill>
                  <a:schemeClr val="bg1"/>
                </a:solidFill>
              </a:rPr>
              <a:t>Deu</a:t>
            </a:r>
            <a:r>
              <a:rPr lang="en-US" dirty="0" smtClean="0">
                <a:solidFill>
                  <a:schemeClr val="bg1"/>
                </a:solidFill>
              </a:rPr>
              <a:t> </a:t>
            </a:r>
            <a:r>
              <a:rPr lang="en-US" dirty="0">
                <a:solidFill>
                  <a:schemeClr val="bg1"/>
                </a:solidFill>
              </a:rPr>
              <a:t>18:13  Thou shalt be perfect with the LORD thy God. </a:t>
            </a:r>
          </a:p>
        </p:txBody>
      </p:sp>
    </p:spTree>
    <p:extLst>
      <p:ext uri="{BB962C8B-B14F-4D97-AF65-F5344CB8AC3E}">
        <p14:creationId xmlns:p14="http://schemas.microsoft.com/office/powerpoint/2010/main" val="318820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a:solidFill>
                  <a:schemeClr val="bg1"/>
                </a:solidFill>
              </a:rPr>
              <a:t>Job 17:13  If </a:t>
            </a:r>
            <a:r>
              <a:rPr lang="en-US" b="1" dirty="0">
                <a:solidFill>
                  <a:srgbClr val="FFFF00"/>
                </a:solidFill>
              </a:rPr>
              <a:t>I</a:t>
            </a:r>
            <a:r>
              <a:rPr lang="en-US" dirty="0">
                <a:solidFill>
                  <a:schemeClr val="bg1"/>
                </a:solidFill>
              </a:rPr>
              <a:t> wait, </a:t>
            </a:r>
            <a:r>
              <a:rPr lang="en-US" b="1" u="sng" dirty="0">
                <a:solidFill>
                  <a:schemeClr val="bg1"/>
                </a:solidFill>
              </a:rPr>
              <a:t>the grave </a:t>
            </a:r>
            <a:r>
              <a:rPr lang="en-US" b="1" i="1" u="sng" dirty="0">
                <a:solidFill>
                  <a:schemeClr val="bg1"/>
                </a:solidFill>
              </a:rPr>
              <a:t>is</a:t>
            </a:r>
            <a:r>
              <a:rPr lang="en-US" dirty="0">
                <a:solidFill>
                  <a:schemeClr val="bg1"/>
                </a:solidFill>
              </a:rPr>
              <a:t> </a:t>
            </a:r>
            <a:r>
              <a:rPr lang="en-US" b="1" dirty="0">
                <a:solidFill>
                  <a:srgbClr val="FFFF00"/>
                </a:solidFill>
              </a:rPr>
              <a:t>mine</a:t>
            </a:r>
            <a:r>
              <a:rPr lang="en-US" dirty="0">
                <a:solidFill>
                  <a:schemeClr val="bg1"/>
                </a:solidFill>
              </a:rPr>
              <a:t> </a:t>
            </a:r>
            <a:r>
              <a:rPr lang="en-US" b="1" u="sng" dirty="0">
                <a:solidFill>
                  <a:schemeClr val="bg1"/>
                </a:solidFill>
              </a:rPr>
              <a:t>house</a:t>
            </a:r>
            <a:r>
              <a:rPr lang="en-US" dirty="0">
                <a:solidFill>
                  <a:schemeClr val="bg1"/>
                </a:solidFill>
              </a:rPr>
              <a:t>: </a:t>
            </a:r>
            <a:r>
              <a:rPr lang="en-US" b="1" dirty="0">
                <a:solidFill>
                  <a:srgbClr val="FFFF00"/>
                </a:solidFill>
              </a:rPr>
              <a:t>I</a:t>
            </a:r>
            <a:r>
              <a:rPr lang="en-US" dirty="0">
                <a:solidFill>
                  <a:schemeClr val="bg1"/>
                </a:solidFill>
              </a:rPr>
              <a:t> have made </a:t>
            </a:r>
            <a:r>
              <a:rPr lang="en-US" b="1" dirty="0">
                <a:solidFill>
                  <a:srgbClr val="FFFF00"/>
                </a:solidFill>
              </a:rPr>
              <a:t>my</a:t>
            </a:r>
            <a:r>
              <a:rPr lang="en-US" dirty="0">
                <a:solidFill>
                  <a:schemeClr val="bg1"/>
                </a:solidFill>
              </a:rPr>
              <a:t> </a:t>
            </a:r>
            <a:r>
              <a:rPr lang="en-US" b="1" u="sng" dirty="0">
                <a:solidFill>
                  <a:schemeClr val="bg1"/>
                </a:solidFill>
              </a:rPr>
              <a:t>bed in the </a:t>
            </a:r>
            <a:r>
              <a:rPr lang="en-US" b="1" u="sng" dirty="0" smtClean="0">
                <a:solidFill>
                  <a:schemeClr val="bg1"/>
                </a:solidFill>
              </a:rPr>
              <a:t>darkness</a:t>
            </a:r>
            <a:r>
              <a:rPr lang="en-US" dirty="0" smtClean="0">
                <a:solidFill>
                  <a:schemeClr val="bg1"/>
                </a:solidFill>
              </a:rPr>
              <a:t>.</a:t>
            </a:r>
          </a:p>
          <a:p>
            <a:endParaRPr lang="en-US" sz="900" dirty="0">
              <a:solidFill>
                <a:schemeClr val="bg1"/>
              </a:solidFill>
            </a:endParaRPr>
          </a:p>
          <a:p>
            <a:r>
              <a:rPr lang="en-US" dirty="0" smtClean="0">
                <a:solidFill>
                  <a:schemeClr val="bg1"/>
                </a:solidFill>
              </a:rPr>
              <a:t>Job </a:t>
            </a:r>
            <a:r>
              <a:rPr lang="en-US" dirty="0">
                <a:solidFill>
                  <a:schemeClr val="bg1"/>
                </a:solidFill>
              </a:rPr>
              <a:t>17:14  </a:t>
            </a:r>
            <a:r>
              <a:rPr lang="en-US" b="1" dirty="0">
                <a:solidFill>
                  <a:srgbClr val="FFFF00"/>
                </a:solidFill>
              </a:rPr>
              <a:t>I</a:t>
            </a:r>
            <a:r>
              <a:rPr lang="en-US" dirty="0">
                <a:solidFill>
                  <a:schemeClr val="bg1"/>
                </a:solidFill>
              </a:rPr>
              <a:t> have said to corruption, Thou </a:t>
            </a:r>
            <a:r>
              <a:rPr lang="en-US" i="1" dirty="0">
                <a:solidFill>
                  <a:schemeClr val="bg1"/>
                </a:solidFill>
              </a:rPr>
              <a:t>art</a:t>
            </a:r>
            <a:r>
              <a:rPr lang="en-US" dirty="0">
                <a:solidFill>
                  <a:schemeClr val="bg1"/>
                </a:solidFill>
              </a:rPr>
              <a:t> </a:t>
            </a:r>
            <a:r>
              <a:rPr lang="en-US" b="1" dirty="0">
                <a:solidFill>
                  <a:srgbClr val="FFFF00"/>
                </a:solidFill>
              </a:rPr>
              <a:t>my</a:t>
            </a:r>
            <a:r>
              <a:rPr lang="en-US" dirty="0">
                <a:solidFill>
                  <a:schemeClr val="bg1"/>
                </a:solidFill>
              </a:rPr>
              <a:t> father: to the worm, </a:t>
            </a:r>
            <a:r>
              <a:rPr lang="en-US" i="1" dirty="0">
                <a:solidFill>
                  <a:schemeClr val="bg1"/>
                </a:solidFill>
              </a:rPr>
              <a:t>Thou art</a:t>
            </a:r>
            <a:r>
              <a:rPr lang="en-US" dirty="0">
                <a:solidFill>
                  <a:schemeClr val="bg1"/>
                </a:solidFill>
              </a:rPr>
              <a:t> </a:t>
            </a:r>
            <a:r>
              <a:rPr lang="en-US" b="1" dirty="0">
                <a:solidFill>
                  <a:srgbClr val="FFFF00"/>
                </a:solidFill>
              </a:rPr>
              <a:t>my</a:t>
            </a:r>
            <a:r>
              <a:rPr lang="en-US" dirty="0">
                <a:solidFill>
                  <a:schemeClr val="bg1"/>
                </a:solidFill>
              </a:rPr>
              <a:t> mother, and </a:t>
            </a:r>
            <a:r>
              <a:rPr lang="en-US" b="1" dirty="0">
                <a:solidFill>
                  <a:srgbClr val="FFFF00"/>
                </a:solidFill>
              </a:rPr>
              <a:t>my</a:t>
            </a:r>
            <a:r>
              <a:rPr lang="en-US" dirty="0">
                <a:solidFill>
                  <a:schemeClr val="bg1"/>
                </a:solidFill>
              </a:rPr>
              <a:t> </a:t>
            </a:r>
            <a:r>
              <a:rPr lang="en-US" dirty="0" smtClean="0">
                <a:solidFill>
                  <a:schemeClr val="bg1"/>
                </a:solidFill>
              </a:rPr>
              <a:t>sister.</a:t>
            </a:r>
          </a:p>
          <a:p>
            <a:endParaRPr lang="en-US" sz="900" dirty="0">
              <a:solidFill>
                <a:schemeClr val="bg1"/>
              </a:solidFill>
            </a:endParaRPr>
          </a:p>
          <a:p>
            <a:r>
              <a:rPr lang="en-US" dirty="0" smtClean="0">
                <a:solidFill>
                  <a:schemeClr val="bg1"/>
                </a:solidFill>
              </a:rPr>
              <a:t>Job </a:t>
            </a:r>
            <a:r>
              <a:rPr lang="en-US" dirty="0">
                <a:solidFill>
                  <a:schemeClr val="bg1"/>
                </a:solidFill>
              </a:rPr>
              <a:t>17:15  And where </a:t>
            </a:r>
            <a:r>
              <a:rPr lang="en-US" i="1" dirty="0">
                <a:solidFill>
                  <a:schemeClr val="bg1"/>
                </a:solidFill>
              </a:rPr>
              <a:t>is</a:t>
            </a:r>
            <a:r>
              <a:rPr lang="en-US" dirty="0">
                <a:solidFill>
                  <a:schemeClr val="bg1"/>
                </a:solidFill>
              </a:rPr>
              <a:t> now </a:t>
            </a:r>
            <a:r>
              <a:rPr lang="en-US" b="1" dirty="0">
                <a:solidFill>
                  <a:srgbClr val="FFFF00"/>
                </a:solidFill>
              </a:rPr>
              <a:t>my</a:t>
            </a:r>
            <a:r>
              <a:rPr lang="en-US" dirty="0">
                <a:solidFill>
                  <a:schemeClr val="bg1"/>
                </a:solidFill>
              </a:rPr>
              <a:t> hope? as for </a:t>
            </a:r>
            <a:r>
              <a:rPr lang="en-US" b="1" dirty="0">
                <a:solidFill>
                  <a:srgbClr val="FFFF00"/>
                </a:solidFill>
              </a:rPr>
              <a:t>my</a:t>
            </a:r>
            <a:r>
              <a:rPr lang="en-US" dirty="0">
                <a:solidFill>
                  <a:schemeClr val="bg1"/>
                </a:solidFill>
              </a:rPr>
              <a:t> hope, who shall see </a:t>
            </a:r>
            <a:r>
              <a:rPr lang="en-US" dirty="0" smtClean="0">
                <a:solidFill>
                  <a:schemeClr val="bg1"/>
                </a:solidFill>
              </a:rPr>
              <a:t>it?</a:t>
            </a:r>
          </a:p>
          <a:p>
            <a:endParaRPr lang="en-US" sz="800" dirty="0">
              <a:solidFill>
                <a:schemeClr val="bg1"/>
              </a:solidFill>
            </a:endParaRPr>
          </a:p>
          <a:p>
            <a:r>
              <a:rPr lang="en-US" dirty="0" smtClean="0">
                <a:solidFill>
                  <a:schemeClr val="bg1"/>
                </a:solidFill>
              </a:rPr>
              <a:t>Job </a:t>
            </a:r>
            <a:r>
              <a:rPr lang="en-US" dirty="0">
                <a:solidFill>
                  <a:schemeClr val="bg1"/>
                </a:solidFill>
              </a:rPr>
              <a:t>17:16  </a:t>
            </a:r>
            <a:r>
              <a:rPr lang="en-US" b="1" dirty="0">
                <a:solidFill>
                  <a:srgbClr val="FFFF00"/>
                </a:solidFill>
              </a:rPr>
              <a:t>They</a:t>
            </a:r>
            <a:r>
              <a:rPr lang="en-US" dirty="0">
                <a:solidFill>
                  <a:schemeClr val="bg1"/>
                </a:solidFill>
              </a:rPr>
              <a:t> </a:t>
            </a:r>
            <a:r>
              <a:rPr lang="en-US" b="1" u="sng" dirty="0">
                <a:solidFill>
                  <a:schemeClr val="bg1"/>
                </a:solidFill>
              </a:rPr>
              <a:t>shall go down to the bars of the pit</a:t>
            </a:r>
            <a:r>
              <a:rPr lang="en-US" dirty="0">
                <a:solidFill>
                  <a:schemeClr val="bg1"/>
                </a:solidFill>
              </a:rPr>
              <a:t>, </a:t>
            </a:r>
            <a:r>
              <a:rPr lang="en-US" u="sng" dirty="0">
                <a:solidFill>
                  <a:schemeClr val="bg1"/>
                </a:solidFill>
              </a:rPr>
              <a:t>when</a:t>
            </a:r>
            <a:r>
              <a:rPr lang="en-US" dirty="0">
                <a:solidFill>
                  <a:schemeClr val="bg1"/>
                </a:solidFill>
              </a:rPr>
              <a:t> </a:t>
            </a:r>
            <a:r>
              <a:rPr lang="en-US" b="1" i="1" dirty="0">
                <a:solidFill>
                  <a:srgbClr val="FFFF00"/>
                </a:solidFill>
              </a:rPr>
              <a:t>our</a:t>
            </a:r>
            <a:r>
              <a:rPr lang="en-US" dirty="0">
                <a:solidFill>
                  <a:schemeClr val="bg1"/>
                </a:solidFill>
              </a:rPr>
              <a:t> </a:t>
            </a:r>
            <a:r>
              <a:rPr lang="en-US" b="1" u="sng" dirty="0">
                <a:solidFill>
                  <a:schemeClr val="bg1"/>
                </a:solidFill>
              </a:rPr>
              <a:t>rest together </a:t>
            </a:r>
            <a:r>
              <a:rPr lang="en-US" b="1" i="1" u="sng" dirty="0">
                <a:solidFill>
                  <a:schemeClr val="bg1"/>
                </a:solidFill>
              </a:rPr>
              <a:t>is</a:t>
            </a:r>
            <a:r>
              <a:rPr lang="en-US" b="1" u="sng" dirty="0">
                <a:solidFill>
                  <a:schemeClr val="bg1"/>
                </a:solidFill>
              </a:rPr>
              <a:t> in the</a:t>
            </a:r>
            <a:r>
              <a:rPr lang="en-US" dirty="0">
                <a:solidFill>
                  <a:schemeClr val="bg1"/>
                </a:solidFill>
              </a:rPr>
              <a:t> </a:t>
            </a:r>
            <a:r>
              <a:rPr lang="en-US" b="1" dirty="0">
                <a:solidFill>
                  <a:srgbClr val="00B0F0"/>
                </a:solidFill>
              </a:rPr>
              <a:t>dust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250661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lstStyle/>
          <a:p>
            <a:r>
              <a:rPr lang="en-US" dirty="0">
                <a:solidFill>
                  <a:schemeClr val="bg1"/>
                </a:solidFill>
              </a:rPr>
              <a:t>Gen 18:27  And </a:t>
            </a:r>
            <a:r>
              <a:rPr lang="en-US" b="1" dirty="0">
                <a:solidFill>
                  <a:srgbClr val="FFFF00"/>
                </a:solidFill>
              </a:rPr>
              <a:t>Abraham</a:t>
            </a:r>
            <a:r>
              <a:rPr lang="en-US" dirty="0">
                <a:solidFill>
                  <a:schemeClr val="bg1"/>
                </a:solidFill>
              </a:rPr>
              <a:t> answered and said, Behold now, </a:t>
            </a:r>
            <a:r>
              <a:rPr lang="en-US" b="1" dirty="0">
                <a:solidFill>
                  <a:srgbClr val="FFFF00"/>
                </a:solidFill>
              </a:rPr>
              <a:t>I</a:t>
            </a:r>
            <a:r>
              <a:rPr lang="en-US" dirty="0">
                <a:solidFill>
                  <a:schemeClr val="bg1"/>
                </a:solidFill>
              </a:rPr>
              <a:t> have taken upon </a:t>
            </a:r>
            <a:r>
              <a:rPr lang="en-US" b="1" dirty="0">
                <a:solidFill>
                  <a:srgbClr val="FFFF00"/>
                </a:solidFill>
              </a:rPr>
              <a:t>me</a:t>
            </a:r>
            <a:r>
              <a:rPr lang="en-US" dirty="0">
                <a:solidFill>
                  <a:schemeClr val="bg1"/>
                </a:solidFill>
              </a:rPr>
              <a:t> to speak unto the Lord, </a:t>
            </a:r>
            <a:r>
              <a:rPr lang="en-US" b="1" u="sng" dirty="0">
                <a:solidFill>
                  <a:schemeClr val="bg1"/>
                </a:solidFill>
              </a:rPr>
              <a:t>which</a:t>
            </a:r>
            <a:r>
              <a:rPr lang="en-US" dirty="0">
                <a:solidFill>
                  <a:schemeClr val="bg1"/>
                </a:solidFill>
              </a:rPr>
              <a:t> </a:t>
            </a:r>
            <a:r>
              <a:rPr lang="en-US" b="1" i="1" dirty="0">
                <a:solidFill>
                  <a:srgbClr val="FFFF00"/>
                </a:solidFill>
              </a:rPr>
              <a:t>am</a:t>
            </a:r>
            <a:r>
              <a:rPr lang="en-US" i="1" dirty="0">
                <a:solidFill>
                  <a:schemeClr val="bg1"/>
                </a:solidFill>
              </a:rPr>
              <a:t> </a:t>
            </a:r>
            <a:r>
              <a:rPr lang="en-US" b="1" i="1" u="sng" dirty="0">
                <a:solidFill>
                  <a:schemeClr val="bg1"/>
                </a:solidFill>
              </a:rPr>
              <a:t>but</a:t>
            </a:r>
            <a:r>
              <a:rPr lang="en-US" dirty="0">
                <a:solidFill>
                  <a:schemeClr val="bg1"/>
                </a:solidFill>
              </a:rPr>
              <a:t> </a:t>
            </a:r>
            <a:r>
              <a:rPr lang="en-US" b="1" dirty="0">
                <a:solidFill>
                  <a:srgbClr val="00B0F0"/>
                </a:solidFill>
              </a:rPr>
              <a:t>dust</a:t>
            </a:r>
            <a:r>
              <a:rPr lang="en-US" dirty="0">
                <a:solidFill>
                  <a:schemeClr val="bg1"/>
                </a:solidFill>
              </a:rPr>
              <a:t> </a:t>
            </a:r>
            <a:r>
              <a:rPr lang="en-US" b="1" u="sng" dirty="0">
                <a:solidFill>
                  <a:schemeClr val="bg1"/>
                </a:solidFill>
              </a:rPr>
              <a:t>and</a:t>
            </a:r>
            <a:r>
              <a:rPr lang="en-US" dirty="0">
                <a:solidFill>
                  <a:schemeClr val="bg1"/>
                </a:solidFill>
              </a:rPr>
              <a:t> </a:t>
            </a:r>
            <a:r>
              <a:rPr lang="en-US" b="1" dirty="0">
                <a:solidFill>
                  <a:srgbClr val="00B0F0"/>
                </a:solidFill>
              </a:rPr>
              <a:t>ashes</a:t>
            </a:r>
            <a:r>
              <a:rPr lang="en-US" dirty="0" smtClean="0">
                <a:solidFill>
                  <a:schemeClr val="bg1"/>
                </a:solidFill>
              </a:rPr>
              <a:t>:</a:t>
            </a:r>
          </a:p>
          <a:p>
            <a:endParaRPr lang="en-US" sz="800" dirty="0">
              <a:solidFill>
                <a:schemeClr val="bg1"/>
              </a:solidFill>
            </a:endParaRPr>
          </a:p>
          <a:p>
            <a:r>
              <a:rPr lang="en-US" dirty="0">
                <a:solidFill>
                  <a:schemeClr val="bg1"/>
                </a:solidFill>
              </a:rPr>
              <a:t>Dan 12:2  And </a:t>
            </a:r>
            <a:r>
              <a:rPr lang="en-US" b="1" u="sng" dirty="0">
                <a:solidFill>
                  <a:schemeClr val="bg1"/>
                </a:solidFill>
              </a:rPr>
              <a:t>many of</a:t>
            </a:r>
            <a:r>
              <a:rPr lang="en-US" dirty="0">
                <a:solidFill>
                  <a:schemeClr val="bg1"/>
                </a:solidFill>
              </a:rPr>
              <a:t> </a:t>
            </a:r>
            <a:r>
              <a:rPr lang="en-US" b="1" dirty="0">
                <a:solidFill>
                  <a:srgbClr val="FFFF00"/>
                </a:solidFill>
              </a:rPr>
              <a:t>them</a:t>
            </a:r>
            <a:r>
              <a:rPr lang="en-US" dirty="0">
                <a:solidFill>
                  <a:schemeClr val="bg1"/>
                </a:solidFill>
              </a:rPr>
              <a:t> </a:t>
            </a:r>
            <a:r>
              <a:rPr lang="en-US" b="1" u="sng" dirty="0">
                <a:solidFill>
                  <a:schemeClr val="bg1"/>
                </a:solidFill>
              </a:rPr>
              <a:t>that sleep in the</a:t>
            </a:r>
            <a:r>
              <a:rPr lang="en-US" dirty="0">
                <a:solidFill>
                  <a:schemeClr val="bg1"/>
                </a:solidFill>
              </a:rPr>
              <a:t> </a:t>
            </a:r>
            <a:r>
              <a:rPr lang="en-US" b="1" dirty="0">
                <a:solidFill>
                  <a:srgbClr val="00B0F0"/>
                </a:solidFill>
              </a:rPr>
              <a:t>dust</a:t>
            </a:r>
            <a:r>
              <a:rPr lang="en-US" dirty="0">
                <a:solidFill>
                  <a:schemeClr val="bg1"/>
                </a:solidFill>
              </a:rPr>
              <a:t> </a:t>
            </a:r>
            <a:r>
              <a:rPr lang="en-US" b="1" u="sng" dirty="0">
                <a:solidFill>
                  <a:schemeClr val="bg1"/>
                </a:solidFill>
              </a:rPr>
              <a:t>of the</a:t>
            </a:r>
            <a:r>
              <a:rPr lang="en-US" dirty="0">
                <a:solidFill>
                  <a:schemeClr val="bg1"/>
                </a:solidFill>
              </a:rPr>
              <a:t> </a:t>
            </a:r>
            <a:r>
              <a:rPr lang="en-US" b="1" dirty="0">
                <a:solidFill>
                  <a:srgbClr val="00B0F0"/>
                </a:solidFill>
              </a:rPr>
              <a:t>earth</a:t>
            </a:r>
            <a:r>
              <a:rPr lang="en-US" dirty="0">
                <a:solidFill>
                  <a:schemeClr val="bg1"/>
                </a:solidFill>
              </a:rPr>
              <a:t> </a:t>
            </a:r>
            <a:r>
              <a:rPr lang="en-US" b="1" u="sng" dirty="0">
                <a:solidFill>
                  <a:schemeClr val="bg1"/>
                </a:solidFill>
              </a:rPr>
              <a:t>shall awake</a:t>
            </a:r>
            <a:r>
              <a:rPr lang="en-US" dirty="0">
                <a:solidFill>
                  <a:schemeClr val="bg1"/>
                </a:solidFill>
              </a:rPr>
              <a:t>, some to everlasting life, and some to shame </a:t>
            </a:r>
            <a:r>
              <a:rPr lang="en-US" i="1" dirty="0">
                <a:solidFill>
                  <a:schemeClr val="bg1"/>
                </a:solidFill>
              </a:rPr>
              <a:t>and</a:t>
            </a:r>
            <a:r>
              <a:rPr lang="en-US" dirty="0">
                <a:solidFill>
                  <a:schemeClr val="bg1"/>
                </a:solidFill>
              </a:rPr>
              <a:t> everlasting contempt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8008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2"/>
            <a:ext cx="9144000" cy="6832656"/>
          </a:xfrm>
          <a:prstGeom prst="rect">
            <a:avLst/>
          </a:prstGeom>
        </p:spPr>
      </p:pic>
    </p:spTree>
    <p:extLst>
      <p:ext uri="{BB962C8B-B14F-4D97-AF65-F5344CB8AC3E}">
        <p14:creationId xmlns:p14="http://schemas.microsoft.com/office/powerpoint/2010/main" val="2960298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a:solidFill>
                  <a:schemeClr val="bg1"/>
                </a:solidFill>
              </a:rPr>
              <a:t>Job 14:5  Seeing </a:t>
            </a:r>
            <a:r>
              <a:rPr lang="en-US" b="1" dirty="0">
                <a:solidFill>
                  <a:srgbClr val="FFFF00"/>
                </a:solidFill>
              </a:rPr>
              <a:t>his</a:t>
            </a:r>
            <a:r>
              <a:rPr lang="en-US" dirty="0">
                <a:solidFill>
                  <a:schemeClr val="bg1"/>
                </a:solidFill>
              </a:rPr>
              <a:t> days </a:t>
            </a:r>
            <a:r>
              <a:rPr lang="en-US" i="1" dirty="0">
                <a:solidFill>
                  <a:schemeClr val="bg1"/>
                </a:solidFill>
              </a:rPr>
              <a:t>are</a:t>
            </a:r>
            <a:r>
              <a:rPr lang="en-US" dirty="0">
                <a:solidFill>
                  <a:schemeClr val="bg1"/>
                </a:solidFill>
              </a:rPr>
              <a:t> determined, the number of </a:t>
            </a:r>
            <a:r>
              <a:rPr lang="en-US" b="1" dirty="0">
                <a:solidFill>
                  <a:srgbClr val="FFFF00"/>
                </a:solidFill>
              </a:rPr>
              <a:t>his</a:t>
            </a:r>
            <a:r>
              <a:rPr lang="en-US" dirty="0">
                <a:solidFill>
                  <a:schemeClr val="bg1"/>
                </a:solidFill>
              </a:rPr>
              <a:t> months </a:t>
            </a:r>
            <a:r>
              <a:rPr lang="en-US" i="1" dirty="0">
                <a:solidFill>
                  <a:schemeClr val="bg1"/>
                </a:solidFill>
              </a:rPr>
              <a:t>are</a:t>
            </a:r>
            <a:r>
              <a:rPr lang="en-US" dirty="0">
                <a:solidFill>
                  <a:schemeClr val="bg1"/>
                </a:solidFill>
              </a:rPr>
              <a:t> with thee, thou hast appointed </a:t>
            </a:r>
            <a:r>
              <a:rPr lang="en-US" b="1" dirty="0">
                <a:solidFill>
                  <a:srgbClr val="FFFF00"/>
                </a:solidFill>
              </a:rPr>
              <a:t>his</a:t>
            </a:r>
            <a:r>
              <a:rPr lang="en-US" dirty="0">
                <a:solidFill>
                  <a:schemeClr val="bg1"/>
                </a:solidFill>
              </a:rPr>
              <a:t> bounds that </a:t>
            </a:r>
            <a:r>
              <a:rPr lang="en-US" b="1" dirty="0">
                <a:solidFill>
                  <a:srgbClr val="FFFF00"/>
                </a:solidFill>
              </a:rPr>
              <a:t>he</a:t>
            </a:r>
            <a:r>
              <a:rPr lang="en-US" dirty="0">
                <a:solidFill>
                  <a:schemeClr val="bg1"/>
                </a:solidFill>
              </a:rPr>
              <a:t> cannot </a:t>
            </a:r>
            <a:r>
              <a:rPr lang="en-US" dirty="0" smtClean="0">
                <a:solidFill>
                  <a:schemeClr val="bg1"/>
                </a:solidFill>
              </a:rPr>
              <a:t>pass;</a:t>
            </a:r>
          </a:p>
          <a:p>
            <a:endParaRPr lang="en-US" sz="800" dirty="0">
              <a:solidFill>
                <a:schemeClr val="bg1"/>
              </a:solidFill>
            </a:endParaRPr>
          </a:p>
          <a:p>
            <a:r>
              <a:rPr lang="en-US" dirty="0" smtClean="0">
                <a:solidFill>
                  <a:schemeClr val="bg1"/>
                </a:solidFill>
              </a:rPr>
              <a:t>Job </a:t>
            </a:r>
            <a:r>
              <a:rPr lang="en-US" dirty="0">
                <a:solidFill>
                  <a:schemeClr val="bg1"/>
                </a:solidFill>
              </a:rPr>
              <a:t>14:6  Turn from </a:t>
            </a:r>
            <a:r>
              <a:rPr lang="en-US" b="1" dirty="0">
                <a:solidFill>
                  <a:srgbClr val="FFFF00"/>
                </a:solidFill>
              </a:rPr>
              <a:t>him</a:t>
            </a:r>
            <a:r>
              <a:rPr lang="en-US" dirty="0">
                <a:solidFill>
                  <a:schemeClr val="bg1"/>
                </a:solidFill>
              </a:rPr>
              <a:t>, that </a:t>
            </a:r>
            <a:r>
              <a:rPr lang="en-US" b="1" dirty="0">
                <a:solidFill>
                  <a:srgbClr val="FFFF00"/>
                </a:solidFill>
              </a:rPr>
              <a:t>he</a:t>
            </a:r>
            <a:r>
              <a:rPr lang="en-US" dirty="0">
                <a:solidFill>
                  <a:schemeClr val="bg1"/>
                </a:solidFill>
              </a:rPr>
              <a:t> </a:t>
            </a:r>
            <a:r>
              <a:rPr lang="en-US" b="1" u="sng" dirty="0">
                <a:solidFill>
                  <a:schemeClr val="bg1"/>
                </a:solidFill>
              </a:rPr>
              <a:t>may rest</a:t>
            </a:r>
            <a:r>
              <a:rPr lang="en-US" dirty="0">
                <a:solidFill>
                  <a:schemeClr val="bg1"/>
                </a:solidFill>
              </a:rPr>
              <a:t>, </a:t>
            </a:r>
            <a:r>
              <a:rPr lang="en-US" b="1" u="sng" dirty="0">
                <a:solidFill>
                  <a:schemeClr val="bg1"/>
                </a:solidFill>
              </a:rPr>
              <a:t>till</a:t>
            </a:r>
            <a:r>
              <a:rPr lang="en-US" dirty="0">
                <a:solidFill>
                  <a:schemeClr val="bg1"/>
                </a:solidFill>
              </a:rPr>
              <a:t> </a:t>
            </a:r>
            <a:r>
              <a:rPr lang="en-US" b="1" dirty="0">
                <a:solidFill>
                  <a:srgbClr val="FFFF00"/>
                </a:solidFill>
              </a:rPr>
              <a:t>he</a:t>
            </a:r>
            <a:r>
              <a:rPr lang="en-US" dirty="0">
                <a:solidFill>
                  <a:schemeClr val="bg1"/>
                </a:solidFill>
              </a:rPr>
              <a:t> shall accomplish, as an hireling, </a:t>
            </a:r>
            <a:r>
              <a:rPr lang="en-US" b="1" dirty="0">
                <a:solidFill>
                  <a:srgbClr val="FFFF00"/>
                </a:solidFill>
              </a:rPr>
              <a:t>his</a:t>
            </a:r>
            <a:r>
              <a:rPr lang="en-US" dirty="0">
                <a:solidFill>
                  <a:schemeClr val="bg1"/>
                </a:solidFill>
              </a:rPr>
              <a:t> </a:t>
            </a:r>
            <a:r>
              <a:rPr lang="en-US" dirty="0" smtClean="0">
                <a:solidFill>
                  <a:schemeClr val="bg1"/>
                </a:solidFill>
              </a:rPr>
              <a:t>day.</a:t>
            </a:r>
          </a:p>
          <a:p>
            <a:endParaRPr lang="en-US" sz="800" dirty="0">
              <a:solidFill>
                <a:schemeClr val="bg1"/>
              </a:solidFill>
            </a:endParaRPr>
          </a:p>
          <a:p>
            <a:r>
              <a:rPr lang="en-US" dirty="0" smtClean="0">
                <a:solidFill>
                  <a:schemeClr val="bg1"/>
                </a:solidFill>
              </a:rPr>
              <a:t>Job </a:t>
            </a:r>
            <a:r>
              <a:rPr lang="en-US" dirty="0">
                <a:solidFill>
                  <a:schemeClr val="bg1"/>
                </a:solidFill>
              </a:rPr>
              <a:t>14:7  For there is hope of a tree, if it be cut down, that it will sprout again, and that the tender branch thereof will not cease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40505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smtClean="0">
                <a:solidFill>
                  <a:schemeClr val="bg1"/>
                </a:solidFill>
              </a:rPr>
              <a:t>Job 14:8  Though the root thereof wax old in the earth, and the stock thereof </a:t>
            </a:r>
            <a:r>
              <a:rPr lang="en-US" b="1" dirty="0" smtClean="0">
                <a:effectLst>
                  <a:glow rad="635000">
                    <a:srgbClr val="FF0000"/>
                  </a:glow>
                </a:effectLst>
              </a:rPr>
              <a:t>die</a:t>
            </a:r>
            <a:r>
              <a:rPr lang="en-US" dirty="0" smtClean="0">
                <a:solidFill>
                  <a:schemeClr val="bg1"/>
                </a:solidFill>
              </a:rPr>
              <a:t> </a:t>
            </a:r>
            <a:r>
              <a:rPr lang="en-US" b="1" u="sng" dirty="0" smtClean="0">
                <a:solidFill>
                  <a:schemeClr val="bg1"/>
                </a:solidFill>
              </a:rPr>
              <a:t>in the</a:t>
            </a:r>
            <a:r>
              <a:rPr lang="en-US" dirty="0" smtClean="0">
                <a:solidFill>
                  <a:schemeClr val="bg1"/>
                </a:solidFill>
              </a:rPr>
              <a:t> </a:t>
            </a:r>
            <a:r>
              <a:rPr lang="en-US" dirty="0" smtClean="0">
                <a:solidFill>
                  <a:srgbClr val="00B0F0"/>
                </a:solidFill>
              </a:rPr>
              <a:t>ground</a:t>
            </a:r>
            <a:r>
              <a:rPr lang="en-US" dirty="0" smtClean="0">
                <a:solidFill>
                  <a:schemeClr val="bg1"/>
                </a:solidFill>
              </a:rPr>
              <a:t>;</a:t>
            </a:r>
          </a:p>
          <a:p>
            <a:endParaRPr lang="en-US" sz="800" dirty="0">
              <a:solidFill>
                <a:schemeClr val="bg1"/>
              </a:solidFill>
            </a:endParaRPr>
          </a:p>
          <a:p>
            <a:r>
              <a:rPr lang="en-US" dirty="0" smtClean="0">
                <a:solidFill>
                  <a:schemeClr val="bg1"/>
                </a:solidFill>
              </a:rPr>
              <a:t>Job 14:9  </a:t>
            </a:r>
            <a:r>
              <a:rPr lang="en-US" i="1" dirty="0" smtClean="0">
                <a:solidFill>
                  <a:schemeClr val="bg1"/>
                </a:solidFill>
              </a:rPr>
              <a:t>Yet</a:t>
            </a:r>
            <a:r>
              <a:rPr lang="en-US" dirty="0" smtClean="0">
                <a:solidFill>
                  <a:schemeClr val="bg1"/>
                </a:solidFill>
              </a:rPr>
              <a:t> through the scent of water it will bud, and bring forth boughs like a plant.</a:t>
            </a:r>
          </a:p>
          <a:p>
            <a:endParaRPr lang="en-US" sz="800" dirty="0">
              <a:solidFill>
                <a:schemeClr val="bg1"/>
              </a:solidFill>
            </a:endParaRPr>
          </a:p>
          <a:p>
            <a:r>
              <a:rPr lang="en-US" dirty="0" smtClean="0">
                <a:solidFill>
                  <a:schemeClr val="bg1"/>
                </a:solidFill>
              </a:rPr>
              <a:t>Job 14:10  But </a:t>
            </a:r>
            <a:r>
              <a:rPr lang="en-US" b="1" dirty="0" smtClean="0">
                <a:solidFill>
                  <a:srgbClr val="FFFF00"/>
                </a:solidFill>
              </a:rPr>
              <a:t>man</a:t>
            </a:r>
            <a:r>
              <a:rPr lang="en-US" dirty="0" smtClean="0">
                <a:solidFill>
                  <a:schemeClr val="bg1"/>
                </a:solidFill>
              </a:rPr>
              <a:t> </a:t>
            </a:r>
            <a:r>
              <a:rPr lang="en-US" b="1" dirty="0" err="1" smtClean="0">
                <a:effectLst>
                  <a:glow rad="635000">
                    <a:srgbClr val="FF0000"/>
                  </a:glow>
                </a:effectLst>
              </a:rPr>
              <a:t>dieth</a:t>
            </a:r>
            <a:r>
              <a:rPr lang="en-US" dirty="0" smtClean="0">
                <a:solidFill>
                  <a:schemeClr val="bg1"/>
                </a:solidFill>
              </a:rPr>
              <a:t>, and </a:t>
            </a:r>
            <a:r>
              <a:rPr lang="en-US" b="1" u="sng" dirty="0" err="1" smtClean="0">
                <a:solidFill>
                  <a:schemeClr val="bg1"/>
                </a:solidFill>
              </a:rPr>
              <a:t>wasteth</a:t>
            </a:r>
            <a:r>
              <a:rPr lang="en-US" b="1" u="sng" dirty="0" smtClean="0">
                <a:solidFill>
                  <a:schemeClr val="bg1"/>
                </a:solidFill>
              </a:rPr>
              <a:t> away</a:t>
            </a:r>
            <a:r>
              <a:rPr lang="en-US" dirty="0" smtClean="0">
                <a:solidFill>
                  <a:schemeClr val="bg1"/>
                </a:solidFill>
              </a:rPr>
              <a:t>: yea, </a:t>
            </a:r>
            <a:r>
              <a:rPr lang="en-US" b="1" dirty="0" smtClean="0">
                <a:solidFill>
                  <a:srgbClr val="FFFF00"/>
                </a:solidFill>
              </a:rPr>
              <a:t>man</a:t>
            </a:r>
            <a:r>
              <a:rPr lang="en-US" dirty="0" smtClean="0">
                <a:solidFill>
                  <a:schemeClr val="bg1"/>
                </a:solidFill>
              </a:rPr>
              <a:t> </a:t>
            </a:r>
            <a:r>
              <a:rPr lang="en-US" b="1" u="sng" dirty="0" err="1" smtClean="0">
                <a:solidFill>
                  <a:schemeClr val="bg1"/>
                </a:solidFill>
              </a:rPr>
              <a:t>giveth</a:t>
            </a:r>
            <a:r>
              <a:rPr lang="en-US" b="1" u="sng" dirty="0" smtClean="0">
                <a:solidFill>
                  <a:schemeClr val="bg1"/>
                </a:solidFill>
              </a:rPr>
              <a:t> up the ghost</a:t>
            </a:r>
            <a:r>
              <a:rPr lang="en-US" dirty="0" smtClean="0">
                <a:solidFill>
                  <a:schemeClr val="bg1"/>
                </a:solidFill>
              </a:rPr>
              <a:t>, and </a:t>
            </a:r>
            <a:r>
              <a:rPr lang="en-US" b="1" u="sng" dirty="0" smtClean="0">
                <a:solidFill>
                  <a:schemeClr val="bg1"/>
                </a:solidFill>
              </a:rPr>
              <a:t>where </a:t>
            </a:r>
            <a:r>
              <a:rPr lang="en-US" b="1" i="1" u="sng" dirty="0" smtClean="0">
                <a:solidFill>
                  <a:schemeClr val="bg1"/>
                </a:solidFill>
              </a:rPr>
              <a:t>is</a:t>
            </a:r>
            <a:r>
              <a:rPr lang="en-US" dirty="0" smtClean="0">
                <a:solidFill>
                  <a:schemeClr val="bg1"/>
                </a:solidFill>
              </a:rPr>
              <a:t> </a:t>
            </a:r>
            <a:r>
              <a:rPr lang="en-US" b="1" dirty="0" smtClean="0">
                <a:solidFill>
                  <a:srgbClr val="FFFF00"/>
                </a:solidFill>
              </a:rPr>
              <a:t>he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078839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10000"/>
          </a:bodyPr>
          <a:lstStyle/>
          <a:p>
            <a:r>
              <a:rPr lang="en-US" dirty="0" smtClean="0">
                <a:solidFill>
                  <a:schemeClr val="bg1"/>
                </a:solidFill>
              </a:rPr>
              <a:t>Job 14:11  </a:t>
            </a:r>
            <a:r>
              <a:rPr lang="en-US" i="1" dirty="0" smtClean="0">
                <a:solidFill>
                  <a:schemeClr val="bg1"/>
                </a:solidFill>
              </a:rPr>
              <a:t>As</a:t>
            </a:r>
            <a:r>
              <a:rPr lang="en-US" dirty="0" smtClean="0">
                <a:solidFill>
                  <a:schemeClr val="bg1"/>
                </a:solidFill>
              </a:rPr>
              <a:t> the waters fail from the sea, and the flood </a:t>
            </a:r>
            <a:r>
              <a:rPr lang="en-US" dirty="0" err="1" smtClean="0">
                <a:solidFill>
                  <a:schemeClr val="bg1"/>
                </a:solidFill>
              </a:rPr>
              <a:t>decayeth</a:t>
            </a:r>
            <a:r>
              <a:rPr lang="en-US" dirty="0" smtClean="0">
                <a:solidFill>
                  <a:schemeClr val="bg1"/>
                </a:solidFill>
              </a:rPr>
              <a:t> and </a:t>
            </a:r>
            <a:r>
              <a:rPr lang="en-US" dirty="0" err="1" smtClean="0">
                <a:solidFill>
                  <a:schemeClr val="bg1"/>
                </a:solidFill>
              </a:rPr>
              <a:t>drieth</a:t>
            </a:r>
            <a:r>
              <a:rPr lang="en-US" dirty="0" smtClean="0">
                <a:solidFill>
                  <a:schemeClr val="bg1"/>
                </a:solidFill>
              </a:rPr>
              <a:t> up:</a:t>
            </a:r>
          </a:p>
          <a:p>
            <a:endParaRPr lang="en-US" sz="800" dirty="0">
              <a:solidFill>
                <a:schemeClr val="bg1"/>
              </a:solidFill>
            </a:endParaRPr>
          </a:p>
          <a:p>
            <a:r>
              <a:rPr lang="en-US" dirty="0" smtClean="0">
                <a:solidFill>
                  <a:schemeClr val="bg1"/>
                </a:solidFill>
              </a:rPr>
              <a:t>Job 14:12  So </a:t>
            </a:r>
            <a:r>
              <a:rPr lang="en-US" b="1" dirty="0" smtClean="0">
                <a:solidFill>
                  <a:srgbClr val="FFFF00"/>
                </a:solidFill>
              </a:rPr>
              <a:t>man</a:t>
            </a:r>
            <a:r>
              <a:rPr lang="en-US" dirty="0" smtClean="0">
                <a:solidFill>
                  <a:schemeClr val="bg1"/>
                </a:solidFill>
              </a:rPr>
              <a:t> </a:t>
            </a:r>
            <a:r>
              <a:rPr lang="en-US" b="1" u="sng" dirty="0" err="1" smtClean="0">
                <a:solidFill>
                  <a:schemeClr val="bg1"/>
                </a:solidFill>
              </a:rPr>
              <a:t>lieth</a:t>
            </a:r>
            <a:r>
              <a:rPr lang="en-US" b="1" u="sng" dirty="0" smtClean="0">
                <a:solidFill>
                  <a:schemeClr val="bg1"/>
                </a:solidFill>
              </a:rPr>
              <a:t> down, and </a:t>
            </a:r>
            <a:r>
              <a:rPr lang="en-US" b="1" u="sng" dirty="0" err="1" smtClean="0">
                <a:solidFill>
                  <a:schemeClr val="bg1"/>
                </a:solidFill>
              </a:rPr>
              <a:t>riseth</a:t>
            </a:r>
            <a:r>
              <a:rPr lang="en-US" b="1" u="sng" dirty="0" smtClean="0">
                <a:solidFill>
                  <a:schemeClr val="bg1"/>
                </a:solidFill>
              </a:rPr>
              <a:t> not</a:t>
            </a:r>
            <a:r>
              <a:rPr lang="en-US" dirty="0" smtClean="0">
                <a:solidFill>
                  <a:schemeClr val="bg1"/>
                </a:solidFill>
              </a:rPr>
              <a:t>: </a:t>
            </a:r>
            <a:r>
              <a:rPr lang="en-US" b="1" u="sng" dirty="0" smtClean="0">
                <a:solidFill>
                  <a:srgbClr val="00B050"/>
                </a:solidFill>
              </a:rPr>
              <a:t>till</a:t>
            </a:r>
            <a:r>
              <a:rPr lang="en-US" dirty="0" smtClean="0">
                <a:solidFill>
                  <a:schemeClr val="bg1"/>
                </a:solidFill>
              </a:rPr>
              <a:t> </a:t>
            </a:r>
            <a:r>
              <a:rPr lang="en-US" b="1" u="sng" dirty="0" smtClean="0">
                <a:solidFill>
                  <a:schemeClr val="bg1"/>
                </a:solidFill>
              </a:rPr>
              <a:t>the heavens </a:t>
            </a:r>
            <a:r>
              <a:rPr lang="en-US" b="1" i="1" u="sng" dirty="0" smtClean="0">
                <a:solidFill>
                  <a:schemeClr val="bg1"/>
                </a:solidFill>
              </a:rPr>
              <a:t>be</a:t>
            </a:r>
            <a:r>
              <a:rPr lang="en-US" b="1" u="sng" dirty="0" smtClean="0">
                <a:solidFill>
                  <a:schemeClr val="bg1"/>
                </a:solidFill>
              </a:rPr>
              <a:t> no more</a:t>
            </a:r>
            <a:r>
              <a:rPr lang="en-US" dirty="0" smtClean="0">
                <a:solidFill>
                  <a:schemeClr val="bg1"/>
                </a:solidFill>
              </a:rPr>
              <a:t>, </a:t>
            </a:r>
            <a:r>
              <a:rPr lang="en-US" b="1" dirty="0" smtClean="0">
                <a:solidFill>
                  <a:srgbClr val="FFFF00"/>
                </a:solidFill>
              </a:rPr>
              <a:t>they</a:t>
            </a:r>
            <a:r>
              <a:rPr lang="en-US" dirty="0" smtClean="0">
                <a:solidFill>
                  <a:schemeClr val="bg1"/>
                </a:solidFill>
              </a:rPr>
              <a:t> </a:t>
            </a:r>
            <a:r>
              <a:rPr lang="en-US" b="1" u="sng" dirty="0" smtClean="0">
                <a:solidFill>
                  <a:schemeClr val="bg1"/>
                </a:solidFill>
              </a:rPr>
              <a:t>shall not awake, nor be raised out of</a:t>
            </a:r>
            <a:r>
              <a:rPr lang="en-US" dirty="0" smtClean="0">
                <a:solidFill>
                  <a:schemeClr val="bg1"/>
                </a:solidFill>
              </a:rPr>
              <a:t> </a:t>
            </a:r>
            <a:r>
              <a:rPr lang="en-US" b="1" dirty="0" smtClean="0">
                <a:solidFill>
                  <a:srgbClr val="FFFF00"/>
                </a:solidFill>
              </a:rPr>
              <a:t>their</a:t>
            </a:r>
            <a:r>
              <a:rPr lang="en-US" dirty="0" smtClean="0">
                <a:solidFill>
                  <a:schemeClr val="bg1"/>
                </a:solidFill>
              </a:rPr>
              <a:t> </a:t>
            </a:r>
            <a:r>
              <a:rPr lang="en-US" b="1" u="sng" dirty="0" smtClean="0">
                <a:solidFill>
                  <a:schemeClr val="bg1"/>
                </a:solidFill>
              </a:rPr>
              <a:t>sleep</a:t>
            </a:r>
            <a:r>
              <a:rPr lang="en-US" dirty="0" smtClean="0">
                <a:solidFill>
                  <a:schemeClr val="bg1"/>
                </a:solidFill>
              </a:rPr>
              <a:t>. </a:t>
            </a:r>
            <a:r>
              <a:rPr lang="en-US" dirty="0" smtClean="0">
                <a:solidFill>
                  <a:srgbClr val="00B050"/>
                </a:solidFill>
              </a:rPr>
              <a:t>(see “heaven”:  </a:t>
            </a:r>
            <a:r>
              <a:rPr lang="sv-SE" b="1" dirty="0" smtClean="0">
                <a:solidFill>
                  <a:srgbClr val="FFFF00"/>
                </a:solidFill>
              </a:rPr>
              <a:t>Mat.</a:t>
            </a:r>
            <a:r>
              <a:rPr lang="sv-SE" dirty="0" smtClean="0">
                <a:solidFill>
                  <a:srgbClr val="00B050"/>
                </a:solidFill>
              </a:rPr>
              <a:t> 24:35; </a:t>
            </a:r>
            <a:r>
              <a:rPr lang="sv-SE" b="1" dirty="0" smtClean="0">
                <a:solidFill>
                  <a:srgbClr val="FFFF00"/>
                </a:solidFill>
              </a:rPr>
              <a:t>Mar.</a:t>
            </a:r>
            <a:r>
              <a:rPr lang="sv-SE" dirty="0" smtClean="0">
                <a:solidFill>
                  <a:srgbClr val="00B050"/>
                </a:solidFill>
              </a:rPr>
              <a:t> 13:31; </a:t>
            </a:r>
            <a:r>
              <a:rPr lang="sv-SE" b="1" dirty="0" smtClean="0">
                <a:solidFill>
                  <a:srgbClr val="FFFF00"/>
                </a:solidFill>
              </a:rPr>
              <a:t>Luk.</a:t>
            </a:r>
            <a:r>
              <a:rPr lang="sv-SE" dirty="0" smtClean="0">
                <a:solidFill>
                  <a:srgbClr val="00B050"/>
                </a:solidFill>
              </a:rPr>
              <a:t> 21:33; </a:t>
            </a:r>
            <a:r>
              <a:rPr lang="sv-SE" b="1" dirty="0" smtClean="0">
                <a:solidFill>
                  <a:srgbClr val="FFFF00"/>
                </a:solidFill>
              </a:rPr>
              <a:t>2 Pet.</a:t>
            </a:r>
            <a:r>
              <a:rPr lang="sv-SE" dirty="0" smtClean="0">
                <a:solidFill>
                  <a:srgbClr val="00B050"/>
                </a:solidFill>
              </a:rPr>
              <a:t> 3:10; </a:t>
            </a:r>
            <a:r>
              <a:rPr lang="sv-SE" b="1" dirty="0" smtClean="0">
                <a:solidFill>
                  <a:srgbClr val="FFFF00"/>
                </a:solidFill>
              </a:rPr>
              <a:t>Isa.</a:t>
            </a:r>
            <a:r>
              <a:rPr lang="sv-SE" dirty="0" smtClean="0">
                <a:solidFill>
                  <a:srgbClr val="00B050"/>
                </a:solidFill>
              </a:rPr>
              <a:t> 34:4; </a:t>
            </a:r>
            <a:r>
              <a:rPr lang="sv-SE" b="1" dirty="0" smtClean="0">
                <a:solidFill>
                  <a:srgbClr val="FFFF00"/>
                </a:solidFill>
              </a:rPr>
              <a:t>Rev.</a:t>
            </a:r>
            <a:r>
              <a:rPr lang="sv-SE" dirty="0" smtClean="0">
                <a:solidFill>
                  <a:srgbClr val="00B050"/>
                </a:solidFill>
              </a:rPr>
              <a:t> 6:14.</a:t>
            </a:r>
            <a:r>
              <a:rPr lang="en-US" dirty="0" smtClean="0">
                <a:solidFill>
                  <a:srgbClr val="00B050"/>
                </a:solidFill>
              </a:rPr>
              <a:t>)</a:t>
            </a:r>
          </a:p>
          <a:p>
            <a:endParaRPr lang="en-US" sz="800" dirty="0">
              <a:solidFill>
                <a:schemeClr val="bg1"/>
              </a:solidFill>
            </a:endParaRPr>
          </a:p>
          <a:p>
            <a:r>
              <a:rPr lang="en-US" dirty="0" smtClean="0">
                <a:solidFill>
                  <a:schemeClr val="bg1"/>
                </a:solidFill>
              </a:rPr>
              <a:t>Job 14:13  </a:t>
            </a:r>
            <a:r>
              <a:rPr lang="en-US" b="1" u="sng" dirty="0" smtClean="0">
                <a:solidFill>
                  <a:schemeClr val="bg1"/>
                </a:solidFill>
              </a:rPr>
              <a:t>O that thou </a:t>
            </a:r>
            <a:r>
              <a:rPr lang="en-US" b="1" u="sng" dirty="0" err="1" smtClean="0">
                <a:solidFill>
                  <a:schemeClr val="bg1"/>
                </a:solidFill>
              </a:rPr>
              <a:t>wouldest</a:t>
            </a:r>
            <a:r>
              <a:rPr lang="en-US" b="1" u="sng" dirty="0" smtClean="0">
                <a:solidFill>
                  <a:schemeClr val="bg1"/>
                </a:solidFill>
              </a:rPr>
              <a:t> hide</a:t>
            </a:r>
            <a:r>
              <a:rPr lang="en-US" dirty="0" smtClean="0">
                <a:solidFill>
                  <a:schemeClr val="bg1"/>
                </a:solidFill>
              </a:rPr>
              <a:t> </a:t>
            </a:r>
            <a:r>
              <a:rPr lang="en-US" b="1" dirty="0" smtClean="0">
                <a:solidFill>
                  <a:srgbClr val="FFFF00"/>
                </a:solidFill>
              </a:rPr>
              <a:t>me</a:t>
            </a:r>
            <a:r>
              <a:rPr lang="en-US" dirty="0" smtClean="0">
                <a:solidFill>
                  <a:schemeClr val="bg1"/>
                </a:solidFill>
              </a:rPr>
              <a:t> </a:t>
            </a:r>
            <a:r>
              <a:rPr lang="en-US" b="1" u="sng" dirty="0" smtClean="0">
                <a:solidFill>
                  <a:schemeClr val="bg1"/>
                </a:solidFill>
              </a:rPr>
              <a:t>in the grave</a:t>
            </a:r>
            <a:r>
              <a:rPr lang="en-US" dirty="0" smtClean="0">
                <a:solidFill>
                  <a:schemeClr val="bg1"/>
                </a:solidFill>
              </a:rPr>
              <a:t>, </a:t>
            </a:r>
            <a:r>
              <a:rPr lang="en-US" b="1" u="sng" dirty="0" smtClean="0">
                <a:solidFill>
                  <a:schemeClr val="bg1"/>
                </a:solidFill>
              </a:rPr>
              <a:t>that thou </a:t>
            </a:r>
            <a:r>
              <a:rPr lang="en-US" b="1" u="sng" dirty="0" err="1" smtClean="0">
                <a:solidFill>
                  <a:schemeClr val="bg1"/>
                </a:solidFill>
              </a:rPr>
              <a:t>wouldest</a:t>
            </a:r>
            <a:r>
              <a:rPr lang="en-US" b="1" u="sng" dirty="0" smtClean="0">
                <a:solidFill>
                  <a:schemeClr val="bg1"/>
                </a:solidFill>
              </a:rPr>
              <a:t> keep</a:t>
            </a:r>
            <a:r>
              <a:rPr lang="en-US" dirty="0" smtClean="0">
                <a:solidFill>
                  <a:schemeClr val="bg1"/>
                </a:solidFill>
              </a:rPr>
              <a:t> </a:t>
            </a:r>
            <a:r>
              <a:rPr lang="en-US" b="1" dirty="0" smtClean="0">
                <a:solidFill>
                  <a:srgbClr val="FFFF00"/>
                </a:solidFill>
              </a:rPr>
              <a:t>me</a:t>
            </a:r>
            <a:r>
              <a:rPr lang="en-US" dirty="0" smtClean="0">
                <a:solidFill>
                  <a:schemeClr val="bg1"/>
                </a:solidFill>
              </a:rPr>
              <a:t> </a:t>
            </a:r>
            <a:r>
              <a:rPr lang="en-US" b="1" u="sng" dirty="0" smtClean="0">
                <a:solidFill>
                  <a:schemeClr val="bg1"/>
                </a:solidFill>
              </a:rPr>
              <a:t>secret</a:t>
            </a:r>
            <a:r>
              <a:rPr lang="en-US" dirty="0" smtClean="0">
                <a:solidFill>
                  <a:schemeClr val="bg1"/>
                </a:solidFill>
              </a:rPr>
              <a:t>, </a:t>
            </a:r>
            <a:r>
              <a:rPr lang="en-US" b="1" u="sng" dirty="0" smtClean="0">
                <a:solidFill>
                  <a:srgbClr val="00B050"/>
                </a:solidFill>
              </a:rPr>
              <a:t>until</a:t>
            </a:r>
            <a:r>
              <a:rPr lang="en-US" dirty="0" smtClean="0">
                <a:solidFill>
                  <a:schemeClr val="bg1"/>
                </a:solidFill>
              </a:rPr>
              <a:t> </a:t>
            </a:r>
            <a:r>
              <a:rPr lang="en-US" b="1" u="sng" dirty="0" smtClean="0">
                <a:solidFill>
                  <a:schemeClr val="bg1"/>
                </a:solidFill>
              </a:rPr>
              <a:t>thy wrath be past</a:t>
            </a:r>
            <a:r>
              <a:rPr lang="en-US" dirty="0" smtClean="0">
                <a:solidFill>
                  <a:schemeClr val="bg1"/>
                </a:solidFill>
              </a:rPr>
              <a:t>, that thou </a:t>
            </a:r>
            <a:r>
              <a:rPr lang="en-US" dirty="0" err="1" smtClean="0">
                <a:solidFill>
                  <a:schemeClr val="bg1"/>
                </a:solidFill>
              </a:rPr>
              <a:t>wouldest</a:t>
            </a:r>
            <a:r>
              <a:rPr lang="en-US" dirty="0" smtClean="0">
                <a:solidFill>
                  <a:schemeClr val="bg1"/>
                </a:solidFill>
              </a:rPr>
              <a:t> appoint </a:t>
            </a:r>
            <a:r>
              <a:rPr lang="en-US" b="1" dirty="0" smtClean="0">
                <a:solidFill>
                  <a:srgbClr val="FFFF00"/>
                </a:solidFill>
              </a:rPr>
              <a:t>me</a:t>
            </a:r>
            <a:r>
              <a:rPr lang="en-US" dirty="0" smtClean="0">
                <a:solidFill>
                  <a:schemeClr val="bg1"/>
                </a:solidFill>
              </a:rPr>
              <a:t> </a:t>
            </a:r>
            <a:r>
              <a:rPr lang="en-US" b="1" u="sng" dirty="0" smtClean="0">
                <a:solidFill>
                  <a:schemeClr val="bg1"/>
                </a:solidFill>
              </a:rPr>
              <a:t>a set time</a:t>
            </a:r>
            <a:r>
              <a:rPr lang="en-US" dirty="0" smtClean="0">
                <a:solidFill>
                  <a:schemeClr val="bg1"/>
                </a:solidFill>
              </a:rPr>
              <a:t>, and remember </a:t>
            </a:r>
            <a:r>
              <a:rPr lang="en-US" b="1" dirty="0" smtClean="0">
                <a:solidFill>
                  <a:srgbClr val="FFFF00"/>
                </a:solidFill>
              </a:rPr>
              <a:t>me</a:t>
            </a:r>
            <a:r>
              <a:rPr lang="en-US" dirty="0" smtClean="0">
                <a:solidFill>
                  <a:schemeClr val="bg1"/>
                </a:solidFill>
              </a:rPr>
              <a:t>! </a:t>
            </a:r>
            <a:r>
              <a:rPr lang="en-US" dirty="0" smtClean="0">
                <a:solidFill>
                  <a:srgbClr val="00B050"/>
                </a:solidFill>
              </a:rPr>
              <a:t>(see “wrath” = 7 last plagues; </a:t>
            </a:r>
            <a:r>
              <a:rPr lang="en-US" b="1" dirty="0" smtClean="0">
                <a:solidFill>
                  <a:srgbClr val="FFFF00"/>
                </a:solidFill>
              </a:rPr>
              <a:t>Rev.</a:t>
            </a:r>
            <a:r>
              <a:rPr lang="en-US" dirty="0" smtClean="0">
                <a:solidFill>
                  <a:srgbClr val="00B050"/>
                </a:solidFill>
              </a:rPr>
              <a:t> 15:1, 16:1,19 KJB)</a:t>
            </a:r>
            <a:endParaRPr lang="en-US" dirty="0">
              <a:solidFill>
                <a:srgbClr val="00B050"/>
              </a:solidFill>
            </a:endParaRPr>
          </a:p>
        </p:txBody>
      </p:sp>
    </p:spTree>
    <p:extLst>
      <p:ext uri="{BB962C8B-B14F-4D97-AF65-F5344CB8AC3E}">
        <p14:creationId xmlns:p14="http://schemas.microsoft.com/office/powerpoint/2010/main" val="3014072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smtClean="0">
                <a:solidFill>
                  <a:schemeClr val="bg1"/>
                </a:solidFill>
              </a:rPr>
              <a:t>Job 14:14  If a </a:t>
            </a:r>
            <a:r>
              <a:rPr lang="en-US" b="1" dirty="0" smtClean="0">
                <a:solidFill>
                  <a:srgbClr val="FFFF00"/>
                </a:solidFill>
              </a:rPr>
              <a:t>man</a:t>
            </a:r>
            <a:r>
              <a:rPr lang="en-US" dirty="0" smtClean="0">
                <a:solidFill>
                  <a:schemeClr val="bg1"/>
                </a:solidFill>
              </a:rPr>
              <a:t> </a:t>
            </a:r>
            <a:r>
              <a:rPr lang="en-US" b="1" dirty="0" smtClean="0">
                <a:effectLst>
                  <a:glow rad="635000">
                    <a:srgbClr val="FF0000"/>
                  </a:glow>
                </a:effectLst>
              </a:rPr>
              <a:t>die</a:t>
            </a:r>
            <a:r>
              <a:rPr lang="en-US" dirty="0" smtClean="0">
                <a:solidFill>
                  <a:schemeClr val="bg1"/>
                </a:solidFill>
              </a:rPr>
              <a:t>, shall </a:t>
            </a:r>
            <a:r>
              <a:rPr lang="en-US" b="1" dirty="0" smtClean="0">
                <a:solidFill>
                  <a:srgbClr val="FFFF00"/>
                </a:solidFill>
              </a:rPr>
              <a:t>he</a:t>
            </a:r>
            <a:r>
              <a:rPr lang="en-US" dirty="0" smtClean="0">
                <a:solidFill>
                  <a:schemeClr val="bg1"/>
                </a:solidFill>
              </a:rPr>
              <a:t> </a:t>
            </a:r>
            <a:r>
              <a:rPr lang="en-US" b="1" u="sng" dirty="0" smtClean="0">
                <a:solidFill>
                  <a:schemeClr val="bg1"/>
                </a:solidFill>
              </a:rPr>
              <a:t>live </a:t>
            </a:r>
            <a:r>
              <a:rPr lang="en-US" b="1" i="1" u="sng" dirty="0" smtClean="0">
                <a:solidFill>
                  <a:schemeClr val="bg1"/>
                </a:solidFill>
              </a:rPr>
              <a:t>again</a:t>
            </a:r>
            <a:r>
              <a:rPr lang="en-US" i="1" dirty="0" smtClean="0">
                <a:solidFill>
                  <a:schemeClr val="bg1"/>
                </a:solidFill>
              </a:rPr>
              <a:t>?</a:t>
            </a:r>
            <a:r>
              <a:rPr lang="en-US" dirty="0" smtClean="0">
                <a:solidFill>
                  <a:schemeClr val="bg1"/>
                </a:solidFill>
              </a:rPr>
              <a:t> </a:t>
            </a:r>
            <a:r>
              <a:rPr lang="en-US" b="1" u="sng" dirty="0" smtClean="0">
                <a:solidFill>
                  <a:schemeClr val="bg1"/>
                </a:solidFill>
              </a:rPr>
              <a:t>all the days of</a:t>
            </a:r>
            <a:r>
              <a:rPr lang="en-US" dirty="0" smtClean="0">
                <a:solidFill>
                  <a:schemeClr val="bg1"/>
                </a:solidFill>
              </a:rPr>
              <a:t> </a:t>
            </a:r>
            <a:r>
              <a:rPr lang="en-US" b="1" dirty="0" smtClean="0">
                <a:solidFill>
                  <a:srgbClr val="FFFF00"/>
                </a:solidFill>
              </a:rPr>
              <a:t>my</a:t>
            </a:r>
            <a:r>
              <a:rPr lang="en-US" dirty="0" smtClean="0">
                <a:solidFill>
                  <a:schemeClr val="bg1"/>
                </a:solidFill>
              </a:rPr>
              <a:t> </a:t>
            </a:r>
            <a:r>
              <a:rPr lang="en-US" b="1" u="sng" dirty="0" smtClean="0">
                <a:solidFill>
                  <a:schemeClr val="bg1"/>
                </a:solidFill>
              </a:rPr>
              <a:t>appointed time wil</a:t>
            </a:r>
            <a:r>
              <a:rPr lang="en-US" dirty="0" smtClean="0">
                <a:solidFill>
                  <a:schemeClr val="bg1"/>
                </a:solidFill>
              </a:rPr>
              <a:t>l </a:t>
            </a:r>
            <a:r>
              <a:rPr lang="en-US" b="1" dirty="0" smtClean="0">
                <a:solidFill>
                  <a:srgbClr val="FFFF00"/>
                </a:solidFill>
              </a:rPr>
              <a:t>I</a:t>
            </a:r>
            <a:r>
              <a:rPr lang="en-US" dirty="0" smtClean="0">
                <a:solidFill>
                  <a:schemeClr val="bg1"/>
                </a:solidFill>
              </a:rPr>
              <a:t> </a:t>
            </a:r>
            <a:r>
              <a:rPr lang="en-US" b="1" u="sng" dirty="0" smtClean="0">
                <a:solidFill>
                  <a:schemeClr val="bg1"/>
                </a:solidFill>
              </a:rPr>
              <a:t>wait</a:t>
            </a:r>
            <a:r>
              <a:rPr lang="en-US" dirty="0" smtClean="0">
                <a:solidFill>
                  <a:schemeClr val="bg1"/>
                </a:solidFill>
              </a:rPr>
              <a:t>, </a:t>
            </a:r>
            <a:r>
              <a:rPr lang="en-US" b="1" u="sng" dirty="0" smtClean="0">
                <a:solidFill>
                  <a:srgbClr val="00B050"/>
                </a:solidFill>
              </a:rPr>
              <a:t>till</a:t>
            </a:r>
            <a:r>
              <a:rPr lang="en-US" dirty="0" smtClean="0">
                <a:solidFill>
                  <a:schemeClr val="bg1"/>
                </a:solidFill>
              </a:rPr>
              <a:t> </a:t>
            </a:r>
            <a:r>
              <a:rPr lang="en-US" b="1" dirty="0" smtClean="0">
                <a:solidFill>
                  <a:srgbClr val="FFFF00"/>
                </a:solidFill>
              </a:rPr>
              <a:t>my</a:t>
            </a:r>
            <a:r>
              <a:rPr lang="en-US" dirty="0" smtClean="0">
                <a:solidFill>
                  <a:schemeClr val="bg1"/>
                </a:solidFill>
              </a:rPr>
              <a:t> </a:t>
            </a:r>
            <a:r>
              <a:rPr lang="en-US" b="1" u="sng" dirty="0" smtClean="0">
                <a:solidFill>
                  <a:schemeClr val="bg1"/>
                </a:solidFill>
              </a:rPr>
              <a:t>change come</a:t>
            </a:r>
            <a:r>
              <a:rPr lang="en-US" dirty="0" smtClean="0">
                <a:solidFill>
                  <a:schemeClr val="bg1"/>
                </a:solidFill>
              </a:rPr>
              <a:t>. </a:t>
            </a:r>
            <a:r>
              <a:rPr lang="en-US" dirty="0" smtClean="0">
                <a:solidFill>
                  <a:srgbClr val="00B050"/>
                </a:solidFill>
              </a:rPr>
              <a:t>(see </a:t>
            </a:r>
            <a:r>
              <a:rPr lang="en-US" b="1" dirty="0" smtClean="0">
                <a:solidFill>
                  <a:srgbClr val="FFFF00"/>
                </a:solidFill>
              </a:rPr>
              <a:t>1 Cor.</a:t>
            </a:r>
            <a:r>
              <a:rPr lang="en-US" dirty="0" smtClean="0">
                <a:solidFill>
                  <a:srgbClr val="00B050"/>
                </a:solidFill>
              </a:rPr>
              <a:t> 15:50-58; </a:t>
            </a:r>
            <a:r>
              <a:rPr lang="en-US" b="1" dirty="0" err="1" smtClean="0">
                <a:solidFill>
                  <a:srgbClr val="FFFF00"/>
                </a:solidFill>
              </a:rPr>
              <a:t>Luk</a:t>
            </a:r>
            <a:r>
              <a:rPr lang="en-US" b="1" dirty="0" smtClean="0">
                <a:solidFill>
                  <a:srgbClr val="FFFF00"/>
                </a:solidFill>
              </a:rPr>
              <a:t>.</a:t>
            </a:r>
            <a:r>
              <a:rPr lang="en-US" dirty="0" smtClean="0">
                <a:solidFill>
                  <a:srgbClr val="00B050"/>
                </a:solidFill>
              </a:rPr>
              <a:t> 14:14 KJB)</a:t>
            </a:r>
          </a:p>
          <a:p>
            <a:endParaRPr lang="en-US" sz="800" dirty="0">
              <a:solidFill>
                <a:schemeClr val="bg1"/>
              </a:solidFill>
            </a:endParaRPr>
          </a:p>
          <a:p>
            <a:r>
              <a:rPr lang="en-US" dirty="0" smtClean="0">
                <a:solidFill>
                  <a:schemeClr val="bg1"/>
                </a:solidFill>
              </a:rPr>
              <a:t>Job 14:15  Thou shalt call, and </a:t>
            </a:r>
            <a:r>
              <a:rPr lang="en-US" b="1" dirty="0" smtClean="0">
                <a:solidFill>
                  <a:srgbClr val="FFFF00"/>
                </a:solidFill>
              </a:rPr>
              <a:t>I</a:t>
            </a:r>
            <a:r>
              <a:rPr lang="en-US" dirty="0" smtClean="0">
                <a:solidFill>
                  <a:schemeClr val="bg1"/>
                </a:solidFill>
              </a:rPr>
              <a:t> will answer thee: thou wilt have a desire to the work of </a:t>
            </a:r>
            <a:r>
              <a:rPr lang="en-US" dirty="0" err="1" smtClean="0">
                <a:solidFill>
                  <a:schemeClr val="bg1"/>
                </a:solidFill>
              </a:rPr>
              <a:t>thine</a:t>
            </a:r>
            <a:r>
              <a:rPr lang="en-US" dirty="0" smtClean="0">
                <a:solidFill>
                  <a:schemeClr val="bg1"/>
                </a:solidFill>
              </a:rPr>
              <a:t> hands. </a:t>
            </a:r>
            <a:r>
              <a:rPr lang="en-US" dirty="0" smtClean="0">
                <a:solidFill>
                  <a:srgbClr val="00B050"/>
                </a:solidFill>
              </a:rPr>
              <a:t>(see “call”: </a:t>
            </a:r>
            <a:r>
              <a:rPr lang="en-US" b="1" dirty="0" smtClean="0">
                <a:solidFill>
                  <a:srgbClr val="FFFF00"/>
                </a:solidFill>
              </a:rPr>
              <a:t>1 </a:t>
            </a:r>
            <a:r>
              <a:rPr lang="en-US" b="1" dirty="0" err="1" smtClean="0">
                <a:solidFill>
                  <a:srgbClr val="FFFF00"/>
                </a:solidFill>
              </a:rPr>
              <a:t>Thes</a:t>
            </a:r>
            <a:r>
              <a:rPr lang="en-US" b="1" dirty="0" smtClean="0">
                <a:solidFill>
                  <a:srgbClr val="FFFF00"/>
                </a:solidFill>
              </a:rPr>
              <a:t>.</a:t>
            </a:r>
            <a:r>
              <a:rPr lang="en-US" dirty="0" smtClean="0">
                <a:solidFill>
                  <a:srgbClr val="00B050"/>
                </a:solidFill>
              </a:rPr>
              <a:t> 4:16; </a:t>
            </a:r>
            <a:r>
              <a:rPr lang="en-US" b="1" dirty="0" smtClean="0">
                <a:solidFill>
                  <a:srgbClr val="FFFF00"/>
                </a:solidFill>
              </a:rPr>
              <a:t>Psa.</a:t>
            </a:r>
            <a:r>
              <a:rPr lang="en-US" dirty="0" smtClean="0">
                <a:solidFill>
                  <a:srgbClr val="00B050"/>
                </a:solidFill>
              </a:rPr>
              <a:t> 50:4; </a:t>
            </a:r>
            <a:r>
              <a:rPr lang="en-US" b="1" dirty="0" smtClean="0">
                <a:solidFill>
                  <a:srgbClr val="FFFF00"/>
                </a:solidFill>
              </a:rPr>
              <a:t>Isa.</a:t>
            </a:r>
            <a:r>
              <a:rPr lang="en-US" dirty="0" smtClean="0">
                <a:solidFill>
                  <a:srgbClr val="00B050"/>
                </a:solidFill>
              </a:rPr>
              <a:t> 25:8-9 KJB)</a:t>
            </a:r>
          </a:p>
          <a:p>
            <a:endParaRPr lang="en-US" sz="800" dirty="0">
              <a:solidFill>
                <a:schemeClr val="bg1"/>
              </a:solidFill>
            </a:endParaRPr>
          </a:p>
          <a:p>
            <a:r>
              <a:rPr lang="en-US" dirty="0" smtClean="0">
                <a:solidFill>
                  <a:schemeClr val="bg1"/>
                </a:solidFill>
              </a:rPr>
              <a:t>Job 14:16  For now thou </a:t>
            </a:r>
            <a:r>
              <a:rPr lang="en-US" dirty="0" err="1" smtClean="0">
                <a:solidFill>
                  <a:schemeClr val="bg1"/>
                </a:solidFill>
              </a:rPr>
              <a:t>numberest</a:t>
            </a:r>
            <a:r>
              <a:rPr lang="en-US" dirty="0" smtClean="0">
                <a:solidFill>
                  <a:schemeClr val="bg1"/>
                </a:solidFill>
              </a:rPr>
              <a:t> </a:t>
            </a:r>
            <a:r>
              <a:rPr lang="en-US" b="1" dirty="0" smtClean="0">
                <a:solidFill>
                  <a:srgbClr val="FFFF00"/>
                </a:solidFill>
              </a:rPr>
              <a:t>my</a:t>
            </a:r>
            <a:r>
              <a:rPr lang="en-US" dirty="0" smtClean="0">
                <a:solidFill>
                  <a:schemeClr val="bg1"/>
                </a:solidFill>
              </a:rPr>
              <a:t> steps: dost thou not watch over </a:t>
            </a:r>
            <a:r>
              <a:rPr lang="en-US" dirty="0" smtClean="0">
                <a:solidFill>
                  <a:srgbClr val="FFFF00"/>
                </a:solidFill>
              </a:rPr>
              <a:t>my</a:t>
            </a:r>
            <a:r>
              <a:rPr lang="en-US" dirty="0" smtClean="0">
                <a:solidFill>
                  <a:schemeClr val="bg1"/>
                </a:solidFill>
              </a:rPr>
              <a:t> sin?</a:t>
            </a:r>
            <a:endParaRPr lang="en-US" dirty="0">
              <a:solidFill>
                <a:schemeClr val="bg1"/>
              </a:solidFill>
            </a:endParaRPr>
          </a:p>
        </p:txBody>
      </p:sp>
    </p:spTree>
    <p:extLst>
      <p:ext uri="{BB962C8B-B14F-4D97-AF65-F5344CB8AC3E}">
        <p14:creationId xmlns:p14="http://schemas.microsoft.com/office/powerpoint/2010/main" val="880444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smtClean="0">
                <a:solidFill>
                  <a:schemeClr val="bg1"/>
                </a:solidFill>
              </a:rPr>
              <a:t>Job 14:17  </a:t>
            </a:r>
            <a:r>
              <a:rPr lang="en-US" b="1" dirty="0" smtClean="0">
                <a:solidFill>
                  <a:srgbClr val="FFFF00"/>
                </a:solidFill>
              </a:rPr>
              <a:t>My</a:t>
            </a:r>
            <a:r>
              <a:rPr lang="en-US" dirty="0" smtClean="0">
                <a:solidFill>
                  <a:schemeClr val="bg1"/>
                </a:solidFill>
              </a:rPr>
              <a:t> transgression </a:t>
            </a:r>
            <a:r>
              <a:rPr lang="en-US" i="1" dirty="0" smtClean="0">
                <a:solidFill>
                  <a:schemeClr val="bg1"/>
                </a:solidFill>
              </a:rPr>
              <a:t>is</a:t>
            </a:r>
            <a:r>
              <a:rPr lang="en-US" dirty="0" smtClean="0">
                <a:solidFill>
                  <a:schemeClr val="bg1"/>
                </a:solidFill>
              </a:rPr>
              <a:t> sealed up in a bag, and thou </a:t>
            </a:r>
            <a:r>
              <a:rPr lang="en-US" dirty="0" err="1" smtClean="0">
                <a:solidFill>
                  <a:schemeClr val="bg1"/>
                </a:solidFill>
              </a:rPr>
              <a:t>sewest</a:t>
            </a:r>
            <a:r>
              <a:rPr lang="en-US" dirty="0" smtClean="0">
                <a:solidFill>
                  <a:schemeClr val="bg1"/>
                </a:solidFill>
              </a:rPr>
              <a:t> up </a:t>
            </a:r>
            <a:r>
              <a:rPr lang="en-US" b="1" dirty="0" smtClean="0">
                <a:solidFill>
                  <a:srgbClr val="FFFF00"/>
                </a:solidFill>
              </a:rPr>
              <a:t>mine</a:t>
            </a:r>
            <a:r>
              <a:rPr lang="en-US" dirty="0" smtClean="0">
                <a:solidFill>
                  <a:schemeClr val="bg1"/>
                </a:solidFill>
              </a:rPr>
              <a:t> iniquity.</a:t>
            </a:r>
          </a:p>
          <a:p>
            <a:endParaRPr lang="en-US" sz="800" dirty="0">
              <a:solidFill>
                <a:schemeClr val="bg1"/>
              </a:solidFill>
            </a:endParaRPr>
          </a:p>
          <a:p>
            <a:r>
              <a:rPr lang="en-US" dirty="0" smtClean="0">
                <a:solidFill>
                  <a:schemeClr val="bg1"/>
                </a:solidFill>
              </a:rPr>
              <a:t>Job 14:18  And surely the mountain falling cometh to </a:t>
            </a:r>
            <a:r>
              <a:rPr lang="en-US" dirty="0" err="1" smtClean="0">
                <a:solidFill>
                  <a:schemeClr val="bg1"/>
                </a:solidFill>
              </a:rPr>
              <a:t>nought</a:t>
            </a:r>
            <a:r>
              <a:rPr lang="en-US" dirty="0" smtClean="0">
                <a:solidFill>
                  <a:schemeClr val="bg1"/>
                </a:solidFill>
              </a:rPr>
              <a:t>, and the rock is removed out of his place.</a:t>
            </a:r>
          </a:p>
          <a:p>
            <a:endParaRPr lang="en-US" sz="800" dirty="0">
              <a:solidFill>
                <a:schemeClr val="bg1"/>
              </a:solidFill>
            </a:endParaRPr>
          </a:p>
          <a:p>
            <a:r>
              <a:rPr lang="en-US" dirty="0" smtClean="0">
                <a:solidFill>
                  <a:schemeClr val="bg1"/>
                </a:solidFill>
              </a:rPr>
              <a:t>Job 14:19  The waters wear the stones: thou </a:t>
            </a:r>
            <a:r>
              <a:rPr lang="en-US" dirty="0" err="1" smtClean="0">
                <a:solidFill>
                  <a:schemeClr val="bg1"/>
                </a:solidFill>
              </a:rPr>
              <a:t>washest</a:t>
            </a:r>
            <a:r>
              <a:rPr lang="en-US" dirty="0" smtClean="0">
                <a:solidFill>
                  <a:schemeClr val="bg1"/>
                </a:solidFill>
              </a:rPr>
              <a:t> away the things which grow </a:t>
            </a:r>
            <a:r>
              <a:rPr lang="en-US" i="1" dirty="0" smtClean="0">
                <a:solidFill>
                  <a:schemeClr val="bg1"/>
                </a:solidFill>
              </a:rPr>
              <a:t>out</a:t>
            </a:r>
            <a:r>
              <a:rPr lang="en-US" dirty="0" smtClean="0">
                <a:solidFill>
                  <a:schemeClr val="bg1"/>
                </a:solidFill>
              </a:rPr>
              <a:t> of the dust of the earth; and thou </a:t>
            </a:r>
            <a:r>
              <a:rPr lang="en-US" dirty="0" err="1" smtClean="0">
                <a:solidFill>
                  <a:schemeClr val="bg1"/>
                </a:solidFill>
              </a:rPr>
              <a:t>destroyest</a:t>
            </a:r>
            <a:r>
              <a:rPr lang="en-US" dirty="0" smtClean="0">
                <a:solidFill>
                  <a:schemeClr val="bg1"/>
                </a:solidFill>
              </a:rPr>
              <a:t> the hope of </a:t>
            </a:r>
            <a:r>
              <a:rPr lang="en-US" b="1" dirty="0" smtClean="0">
                <a:solidFill>
                  <a:srgbClr val="FFFF00"/>
                </a:solidFill>
              </a:rPr>
              <a:t>man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141621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Return unto Dust?  Are we certain?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smtClean="0">
                <a:solidFill>
                  <a:schemeClr val="bg1"/>
                </a:solidFill>
              </a:rPr>
              <a:t>Job 14:20  Thou </a:t>
            </a:r>
            <a:r>
              <a:rPr lang="en-US" dirty="0" err="1" smtClean="0">
                <a:solidFill>
                  <a:schemeClr val="bg1"/>
                </a:solidFill>
              </a:rPr>
              <a:t>prevailest</a:t>
            </a:r>
            <a:r>
              <a:rPr lang="en-US" dirty="0" smtClean="0">
                <a:solidFill>
                  <a:schemeClr val="bg1"/>
                </a:solidFill>
              </a:rPr>
              <a:t> for ever against </a:t>
            </a:r>
            <a:r>
              <a:rPr lang="en-US" b="1" dirty="0" smtClean="0">
                <a:solidFill>
                  <a:srgbClr val="FFFF00"/>
                </a:solidFill>
              </a:rPr>
              <a:t>him</a:t>
            </a:r>
            <a:r>
              <a:rPr lang="en-US" dirty="0" smtClean="0">
                <a:solidFill>
                  <a:schemeClr val="bg1"/>
                </a:solidFill>
              </a:rPr>
              <a:t>, and </a:t>
            </a:r>
            <a:r>
              <a:rPr lang="en-US" b="1" dirty="0" smtClean="0">
                <a:solidFill>
                  <a:srgbClr val="FFFF00"/>
                </a:solidFill>
              </a:rPr>
              <a:t>he</a:t>
            </a:r>
            <a:r>
              <a:rPr lang="en-US" dirty="0" smtClean="0">
                <a:solidFill>
                  <a:schemeClr val="bg1"/>
                </a:solidFill>
              </a:rPr>
              <a:t> </a:t>
            </a:r>
            <a:r>
              <a:rPr lang="en-US" b="1" u="sng" dirty="0" err="1" smtClean="0">
                <a:solidFill>
                  <a:schemeClr val="bg1"/>
                </a:solidFill>
              </a:rPr>
              <a:t>passeth</a:t>
            </a:r>
            <a:r>
              <a:rPr lang="en-US" dirty="0" smtClean="0">
                <a:solidFill>
                  <a:schemeClr val="bg1"/>
                </a:solidFill>
              </a:rPr>
              <a:t>: thou </a:t>
            </a:r>
            <a:r>
              <a:rPr lang="en-US" dirty="0" err="1" smtClean="0">
                <a:solidFill>
                  <a:schemeClr val="bg1"/>
                </a:solidFill>
              </a:rPr>
              <a:t>changest</a:t>
            </a:r>
            <a:r>
              <a:rPr lang="en-US" dirty="0" smtClean="0">
                <a:solidFill>
                  <a:schemeClr val="bg1"/>
                </a:solidFill>
              </a:rPr>
              <a:t> </a:t>
            </a:r>
            <a:r>
              <a:rPr lang="en-US" b="1" dirty="0" smtClean="0">
                <a:solidFill>
                  <a:srgbClr val="FFFF00"/>
                </a:solidFill>
              </a:rPr>
              <a:t>his</a:t>
            </a:r>
            <a:r>
              <a:rPr lang="en-US" dirty="0" smtClean="0">
                <a:solidFill>
                  <a:schemeClr val="bg1"/>
                </a:solidFill>
              </a:rPr>
              <a:t> countenance, and </a:t>
            </a:r>
            <a:r>
              <a:rPr lang="en-US" dirty="0" err="1" smtClean="0">
                <a:solidFill>
                  <a:schemeClr val="bg1"/>
                </a:solidFill>
              </a:rPr>
              <a:t>sendest</a:t>
            </a:r>
            <a:r>
              <a:rPr lang="en-US" dirty="0" smtClean="0">
                <a:solidFill>
                  <a:schemeClr val="bg1"/>
                </a:solidFill>
              </a:rPr>
              <a:t> </a:t>
            </a:r>
            <a:r>
              <a:rPr lang="en-US" b="1" dirty="0" smtClean="0">
                <a:solidFill>
                  <a:srgbClr val="FFFF00"/>
                </a:solidFill>
              </a:rPr>
              <a:t>him</a:t>
            </a:r>
            <a:r>
              <a:rPr lang="en-US" dirty="0" smtClean="0">
                <a:solidFill>
                  <a:schemeClr val="bg1"/>
                </a:solidFill>
              </a:rPr>
              <a:t> away.</a:t>
            </a:r>
          </a:p>
          <a:p>
            <a:endParaRPr lang="en-US" sz="800" dirty="0">
              <a:solidFill>
                <a:schemeClr val="bg1"/>
              </a:solidFill>
            </a:endParaRPr>
          </a:p>
          <a:p>
            <a:r>
              <a:rPr lang="en-US" dirty="0" smtClean="0">
                <a:solidFill>
                  <a:schemeClr val="bg1"/>
                </a:solidFill>
              </a:rPr>
              <a:t>Job 14:21  </a:t>
            </a:r>
            <a:r>
              <a:rPr lang="en-US" b="1" dirty="0" smtClean="0">
                <a:solidFill>
                  <a:srgbClr val="FFFF00"/>
                </a:solidFill>
              </a:rPr>
              <a:t>His sons</a:t>
            </a:r>
            <a:r>
              <a:rPr lang="en-US" dirty="0" smtClean="0">
                <a:solidFill>
                  <a:schemeClr val="bg1"/>
                </a:solidFill>
              </a:rPr>
              <a:t> </a:t>
            </a:r>
            <a:r>
              <a:rPr lang="en-US" b="1" u="sng" dirty="0" smtClean="0">
                <a:solidFill>
                  <a:schemeClr val="bg1"/>
                </a:solidFill>
              </a:rPr>
              <a:t>come to </a:t>
            </a:r>
            <a:r>
              <a:rPr lang="en-US" b="1" u="sng" dirty="0" err="1" smtClean="0">
                <a:solidFill>
                  <a:schemeClr val="bg1"/>
                </a:solidFill>
              </a:rPr>
              <a:t>honour</a:t>
            </a:r>
            <a:r>
              <a:rPr lang="en-US" dirty="0" smtClean="0">
                <a:solidFill>
                  <a:schemeClr val="bg1"/>
                </a:solidFill>
              </a:rPr>
              <a:t>, and </a:t>
            </a:r>
            <a:r>
              <a:rPr lang="en-US" b="1" dirty="0" smtClean="0">
                <a:solidFill>
                  <a:srgbClr val="FFFF00"/>
                </a:solidFill>
              </a:rPr>
              <a:t>he</a:t>
            </a:r>
            <a:r>
              <a:rPr lang="en-US" dirty="0" smtClean="0">
                <a:solidFill>
                  <a:schemeClr val="bg1"/>
                </a:solidFill>
              </a:rPr>
              <a:t> </a:t>
            </a:r>
            <a:r>
              <a:rPr lang="en-US" b="1" u="sng" dirty="0" err="1" smtClean="0">
                <a:solidFill>
                  <a:schemeClr val="bg1"/>
                </a:solidFill>
              </a:rPr>
              <a:t>knoweth</a:t>
            </a:r>
            <a:r>
              <a:rPr lang="en-US" b="1" u="sng" dirty="0" smtClean="0">
                <a:solidFill>
                  <a:schemeClr val="bg1"/>
                </a:solidFill>
              </a:rPr>
              <a:t> </a:t>
            </a:r>
            <a:r>
              <a:rPr lang="en-US" b="1" i="1" u="sng" dirty="0" smtClean="0">
                <a:solidFill>
                  <a:schemeClr val="bg1"/>
                </a:solidFill>
              </a:rPr>
              <a:t>it</a:t>
            </a:r>
            <a:r>
              <a:rPr lang="en-US" b="1" u="sng" dirty="0" smtClean="0">
                <a:solidFill>
                  <a:schemeClr val="bg1"/>
                </a:solidFill>
              </a:rPr>
              <a:t> not</a:t>
            </a:r>
            <a:r>
              <a:rPr lang="en-US" dirty="0" smtClean="0">
                <a:solidFill>
                  <a:schemeClr val="bg1"/>
                </a:solidFill>
              </a:rPr>
              <a:t>; and </a:t>
            </a:r>
            <a:r>
              <a:rPr lang="en-US" b="1" dirty="0" smtClean="0">
                <a:solidFill>
                  <a:srgbClr val="FFFF00"/>
                </a:solidFill>
              </a:rPr>
              <a:t>they</a:t>
            </a:r>
            <a:r>
              <a:rPr lang="en-US" dirty="0" smtClean="0">
                <a:solidFill>
                  <a:schemeClr val="bg1"/>
                </a:solidFill>
              </a:rPr>
              <a:t> </a:t>
            </a:r>
            <a:r>
              <a:rPr lang="en-US" b="1" u="sng" dirty="0" smtClean="0">
                <a:solidFill>
                  <a:schemeClr val="bg1"/>
                </a:solidFill>
              </a:rPr>
              <a:t>are brought</a:t>
            </a:r>
            <a:r>
              <a:rPr lang="en-US" dirty="0" smtClean="0">
                <a:solidFill>
                  <a:schemeClr val="bg1"/>
                </a:solidFill>
              </a:rPr>
              <a:t> </a:t>
            </a:r>
            <a:r>
              <a:rPr lang="en-US" b="1" dirty="0" smtClean="0">
                <a:solidFill>
                  <a:srgbClr val="00B0F0"/>
                </a:solidFill>
              </a:rPr>
              <a:t>low</a:t>
            </a:r>
            <a:r>
              <a:rPr lang="en-US" dirty="0" smtClean="0">
                <a:solidFill>
                  <a:schemeClr val="bg1"/>
                </a:solidFill>
              </a:rPr>
              <a:t>, but </a:t>
            </a:r>
            <a:r>
              <a:rPr lang="en-US" b="1" dirty="0" smtClean="0">
                <a:solidFill>
                  <a:srgbClr val="FFFF00"/>
                </a:solidFill>
              </a:rPr>
              <a:t>he</a:t>
            </a:r>
            <a:r>
              <a:rPr lang="en-US" dirty="0" smtClean="0">
                <a:solidFill>
                  <a:schemeClr val="bg1"/>
                </a:solidFill>
              </a:rPr>
              <a:t> </a:t>
            </a:r>
            <a:r>
              <a:rPr lang="en-US" b="1" u="sng" dirty="0" err="1" smtClean="0">
                <a:solidFill>
                  <a:schemeClr val="bg1"/>
                </a:solidFill>
              </a:rPr>
              <a:t>perceiveth</a:t>
            </a:r>
            <a:r>
              <a:rPr lang="en-US" b="1" u="sng" dirty="0" smtClean="0">
                <a:solidFill>
                  <a:schemeClr val="bg1"/>
                </a:solidFill>
              </a:rPr>
              <a:t> </a:t>
            </a:r>
            <a:r>
              <a:rPr lang="en-US" b="1" i="1" u="sng" dirty="0" smtClean="0">
                <a:solidFill>
                  <a:schemeClr val="bg1"/>
                </a:solidFill>
              </a:rPr>
              <a:t>it</a:t>
            </a:r>
            <a:r>
              <a:rPr lang="en-US" b="1" u="sng" dirty="0" smtClean="0">
                <a:solidFill>
                  <a:schemeClr val="bg1"/>
                </a:solidFill>
              </a:rPr>
              <a:t> not of</a:t>
            </a:r>
            <a:r>
              <a:rPr lang="en-US" dirty="0" smtClean="0">
                <a:solidFill>
                  <a:schemeClr val="bg1"/>
                </a:solidFill>
              </a:rPr>
              <a:t> </a:t>
            </a:r>
            <a:r>
              <a:rPr lang="en-US" b="1" dirty="0" smtClean="0">
                <a:solidFill>
                  <a:srgbClr val="FFFF00"/>
                </a:solidFill>
              </a:rPr>
              <a:t>them</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550194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Ashes to ashes, dust to dust …</a:t>
            </a:r>
            <a:endParaRPr lang="en-US" b="1" dirty="0">
              <a:solidFill>
                <a:schemeClr val="bg1"/>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p:spPr>
      </p:pic>
    </p:spTree>
    <p:extLst>
      <p:ext uri="{BB962C8B-B14F-4D97-AF65-F5344CB8AC3E}">
        <p14:creationId xmlns:p14="http://schemas.microsoft.com/office/powerpoint/2010/main" val="32984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6000" b="1" dirty="0" smtClean="0">
                <a:solidFill>
                  <a:schemeClr val="bg1"/>
                </a:solidFill>
              </a:rPr>
              <a:t>What is a </a:t>
            </a:r>
            <a:r>
              <a:rPr lang="en-US" sz="6000" b="1" dirty="0" smtClean="0">
                <a:effectLst>
                  <a:glow rad="1092200">
                    <a:srgbClr val="92D050"/>
                  </a:glow>
                </a:effectLst>
              </a:rPr>
              <a:t>Necromancer</a:t>
            </a:r>
            <a:r>
              <a:rPr lang="en-US" sz="6000" b="1" dirty="0" smtClean="0">
                <a:solidFill>
                  <a:schemeClr val="bg1"/>
                </a:solidFill>
              </a:rPr>
              <a:t>?</a:t>
            </a:r>
          </a:p>
          <a:p>
            <a:pPr algn="ctr"/>
            <a:endParaRPr lang="en-US" sz="6000" b="1" dirty="0">
              <a:solidFill>
                <a:schemeClr val="bg1"/>
              </a:solidFill>
            </a:endParaRPr>
          </a:p>
          <a:p>
            <a:pPr algn="ctr"/>
            <a:r>
              <a:rPr lang="en-US" sz="6000" b="1" dirty="0" smtClean="0">
                <a:solidFill>
                  <a:schemeClr val="bg1"/>
                </a:solidFill>
              </a:rPr>
              <a:t>Who knows the answer?</a:t>
            </a:r>
            <a:endParaRPr lang="en-US" sz="6000" b="1" dirty="0">
              <a:solidFill>
                <a:schemeClr val="bg1"/>
              </a:solidFill>
            </a:endParaRPr>
          </a:p>
        </p:txBody>
      </p:sp>
    </p:spTree>
    <p:extLst>
      <p:ext uri="{BB962C8B-B14F-4D97-AF65-F5344CB8AC3E}">
        <p14:creationId xmlns:p14="http://schemas.microsoft.com/office/powerpoint/2010/main" val="200012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So, the </a:t>
            </a:r>
            <a:r>
              <a:rPr lang="en-US" b="1" dirty="0" smtClean="0">
                <a:effectLst>
                  <a:glow rad="635000">
                    <a:srgbClr val="FF0000"/>
                  </a:glow>
                </a:effectLst>
              </a:rPr>
              <a:t>dead</a:t>
            </a:r>
            <a:r>
              <a:rPr lang="en-US" b="1" dirty="0" smtClean="0">
                <a:solidFill>
                  <a:schemeClr val="bg1"/>
                </a:solidFill>
              </a:rPr>
              <a:t> know </a:t>
            </a:r>
            <a:r>
              <a:rPr lang="en-US" b="1" u="sng" dirty="0" smtClean="0">
                <a:solidFill>
                  <a:schemeClr val="bg1"/>
                </a:solidFill>
              </a:rPr>
              <a:t>not</a:t>
            </a:r>
            <a:r>
              <a:rPr lang="en-US" b="1" dirty="0" smtClean="0">
                <a:solidFill>
                  <a:schemeClr val="bg1"/>
                </a:solidFill>
              </a:rPr>
              <a:t> anything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10000"/>
          </a:bodyPr>
          <a:lstStyle/>
          <a:p>
            <a:r>
              <a:rPr lang="en-US" dirty="0" err="1">
                <a:solidFill>
                  <a:schemeClr val="bg1"/>
                </a:solidFill>
              </a:rPr>
              <a:t>Psa</a:t>
            </a:r>
            <a:r>
              <a:rPr lang="en-US" dirty="0">
                <a:solidFill>
                  <a:schemeClr val="bg1"/>
                </a:solidFill>
              </a:rPr>
              <a:t> 146:4  </a:t>
            </a:r>
            <a:r>
              <a:rPr lang="en-US" b="1" dirty="0">
                <a:solidFill>
                  <a:srgbClr val="FFFF00"/>
                </a:solidFill>
              </a:rPr>
              <a:t>His</a:t>
            </a:r>
            <a:r>
              <a:rPr lang="en-US" dirty="0">
                <a:solidFill>
                  <a:schemeClr val="bg1"/>
                </a:solidFill>
              </a:rPr>
              <a:t> </a:t>
            </a:r>
            <a:r>
              <a:rPr lang="en-US" b="1" u="sng" dirty="0">
                <a:solidFill>
                  <a:schemeClr val="bg1"/>
                </a:solidFill>
              </a:rPr>
              <a:t>breath </a:t>
            </a:r>
            <a:r>
              <a:rPr lang="en-US" b="1" u="sng" dirty="0" err="1">
                <a:solidFill>
                  <a:schemeClr val="bg1"/>
                </a:solidFill>
              </a:rPr>
              <a:t>goeth</a:t>
            </a:r>
            <a:r>
              <a:rPr lang="en-US" b="1" u="sng" dirty="0">
                <a:solidFill>
                  <a:schemeClr val="bg1"/>
                </a:solidFill>
              </a:rPr>
              <a:t> forth</a:t>
            </a:r>
            <a:r>
              <a:rPr lang="en-US" dirty="0">
                <a:solidFill>
                  <a:schemeClr val="bg1"/>
                </a:solidFill>
              </a:rPr>
              <a:t>, </a:t>
            </a:r>
            <a:r>
              <a:rPr lang="en-US" b="1" dirty="0">
                <a:solidFill>
                  <a:srgbClr val="FFFF00"/>
                </a:solidFill>
              </a:rPr>
              <a:t>he</a:t>
            </a:r>
            <a:r>
              <a:rPr lang="en-US" dirty="0">
                <a:solidFill>
                  <a:schemeClr val="bg1"/>
                </a:solidFill>
              </a:rPr>
              <a:t> </a:t>
            </a:r>
            <a:r>
              <a:rPr lang="en-US" b="1" u="sng" dirty="0" err="1">
                <a:solidFill>
                  <a:schemeClr val="bg1"/>
                </a:solidFill>
              </a:rPr>
              <a:t>returneth</a:t>
            </a:r>
            <a:r>
              <a:rPr lang="en-US" b="1" u="sng" dirty="0">
                <a:solidFill>
                  <a:schemeClr val="bg1"/>
                </a:solidFill>
              </a:rPr>
              <a:t> to</a:t>
            </a:r>
            <a:r>
              <a:rPr lang="en-US" dirty="0">
                <a:solidFill>
                  <a:schemeClr val="bg1"/>
                </a:solidFill>
              </a:rPr>
              <a:t> </a:t>
            </a:r>
            <a:r>
              <a:rPr lang="en-US" b="1" dirty="0">
                <a:solidFill>
                  <a:srgbClr val="FFFF00"/>
                </a:solidFill>
              </a:rPr>
              <a:t>his</a:t>
            </a:r>
            <a:r>
              <a:rPr lang="en-US" dirty="0">
                <a:solidFill>
                  <a:schemeClr val="bg1"/>
                </a:solidFill>
              </a:rPr>
              <a:t> </a:t>
            </a:r>
            <a:r>
              <a:rPr lang="en-US" b="1" dirty="0">
                <a:solidFill>
                  <a:srgbClr val="00B0F0"/>
                </a:solidFill>
              </a:rPr>
              <a:t>earth</a:t>
            </a:r>
            <a:r>
              <a:rPr lang="en-US" dirty="0">
                <a:solidFill>
                  <a:schemeClr val="bg1"/>
                </a:solidFill>
              </a:rPr>
              <a:t>; </a:t>
            </a:r>
            <a:r>
              <a:rPr lang="en-US" b="1" u="sng" dirty="0">
                <a:solidFill>
                  <a:schemeClr val="bg1"/>
                </a:solidFill>
              </a:rPr>
              <a:t>in that very day</a:t>
            </a:r>
            <a:r>
              <a:rPr lang="en-US" dirty="0">
                <a:solidFill>
                  <a:schemeClr val="bg1"/>
                </a:solidFill>
              </a:rPr>
              <a:t> </a:t>
            </a:r>
            <a:r>
              <a:rPr lang="en-US" b="1" dirty="0">
                <a:solidFill>
                  <a:srgbClr val="FFFF00"/>
                </a:solidFill>
              </a:rPr>
              <a:t>his thoughts</a:t>
            </a:r>
            <a:r>
              <a:rPr lang="en-US" dirty="0">
                <a:solidFill>
                  <a:schemeClr val="bg1"/>
                </a:solidFill>
              </a:rPr>
              <a:t> </a:t>
            </a:r>
            <a:r>
              <a:rPr lang="en-US" b="1" u="sng" dirty="0" smtClean="0">
                <a:solidFill>
                  <a:schemeClr val="bg1"/>
                </a:solidFill>
              </a:rPr>
              <a:t>perish</a:t>
            </a:r>
            <a:r>
              <a:rPr lang="en-US" dirty="0" smtClean="0">
                <a:solidFill>
                  <a:schemeClr val="bg1"/>
                </a:solidFill>
              </a:rPr>
              <a:t>.</a:t>
            </a:r>
          </a:p>
          <a:p>
            <a:endParaRPr lang="en-US" sz="800" dirty="0">
              <a:solidFill>
                <a:schemeClr val="bg1"/>
              </a:solidFill>
            </a:endParaRPr>
          </a:p>
          <a:p>
            <a:r>
              <a:rPr lang="en-US" dirty="0" err="1" smtClean="0">
                <a:solidFill>
                  <a:schemeClr val="bg1"/>
                </a:solidFill>
              </a:rPr>
              <a:t>Psa</a:t>
            </a:r>
            <a:r>
              <a:rPr lang="en-US" dirty="0" smtClean="0">
                <a:solidFill>
                  <a:schemeClr val="bg1"/>
                </a:solidFill>
              </a:rPr>
              <a:t> </a:t>
            </a:r>
            <a:r>
              <a:rPr lang="en-US" dirty="0">
                <a:solidFill>
                  <a:schemeClr val="bg1"/>
                </a:solidFill>
              </a:rPr>
              <a:t>115:17  The </a:t>
            </a:r>
            <a:r>
              <a:rPr lang="en-US" b="1" dirty="0" smtClean="0">
                <a:effectLst>
                  <a:glow rad="635000">
                    <a:srgbClr val="FF0000"/>
                  </a:glow>
                </a:effectLst>
              </a:rPr>
              <a:t>dead</a:t>
            </a:r>
            <a:r>
              <a:rPr lang="en-US" dirty="0" smtClean="0">
                <a:solidFill>
                  <a:schemeClr val="bg1"/>
                </a:solidFill>
              </a:rPr>
              <a:t> </a:t>
            </a:r>
            <a:r>
              <a:rPr lang="en-US" dirty="0">
                <a:solidFill>
                  <a:schemeClr val="bg1"/>
                </a:solidFill>
              </a:rPr>
              <a:t>praise </a:t>
            </a:r>
            <a:r>
              <a:rPr lang="en-US" b="1" u="sng" dirty="0">
                <a:solidFill>
                  <a:schemeClr val="bg1"/>
                </a:solidFill>
              </a:rPr>
              <a:t>not</a:t>
            </a:r>
            <a:r>
              <a:rPr lang="en-US" dirty="0">
                <a:solidFill>
                  <a:schemeClr val="bg1"/>
                </a:solidFill>
              </a:rPr>
              <a:t> the LORD, </a:t>
            </a:r>
            <a:r>
              <a:rPr lang="en-US" b="1" u="sng" dirty="0">
                <a:solidFill>
                  <a:schemeClr val="bg1"/>
                </a:solidFill>
              </a:rPr>
              <a:t>neither</a:t>
            </a:r>
            <a:r>
              <a:rPr lang="en-US" dirty="0">
                <a:solidFill>
                  <a:schemeClr val="bg1"/>
                </a:solidFill>
              </a:rPr>
              <a:t> </a:t>
            </a:r>
            <a:r>
              <a:rPr lang="en-US" b="1" dirty="0">
                <a:solidFill>
                  <a:srgbClr val="FFFF00"/>
                </a:solidFill>
              </a:rPr>
              <a:t>any</a:t>
            </a:r>
            <a:r>
              <a:rPr lang="en-US" dirty="0">
                <a:solidFill>
                  <a:schemeClr val="bg1"/>
                </a:solidFill>
              </a:rPr>
              <a:t> </a:t>
            </a:r>
            <a:r>
              <a:rPr lang="en-US" b="1" u="sng" dirty="0">
                <a:solidFill>
                  <a:schemeClr val="bg1"/>
                </a:solidFill>
              </a:rPr>
              <a:t>that go</a:t>
            </a:r>
            <a:r>
              <a:rPr lang="en-US" b="1" dirty="0">
                <a:solidFill>
                  <a:schemeClr val="bg1"/>
                </a:solidFill>
              </a:rPr>
              <a:t> </a:t>
            </a:r>
            <a:r>
              <a:rPr lang="en-US" b="1" dirty="0">
                <a:solidFill>
                  <a:srgbClr val="00B0F0"/>
                </a:solidFill>
              </a:rPr>
              <a:t>down</a:t>
            </a:r>
            <a:r>
              <a:rPr lang="en-US" dirty="0">
                <a:solidFill>
                  <a:schemeClr val="bg1"/>
                </a:solidFill>
              </a:rPr>
              <a:t> </a:t>
            </a:r>
            <a:r>
              <a:rPr lang="en-US" b="1" u="sng" dirty="0">
                <a:solidFill>
                  <a:schemeClr val="bg1"/>
                </a:solidFill>
              </a:rPr>
              <a:t>into </a:t>
            </a:r>
            <a:r>
              <a:rPr lang="en-US" b="1" u="sng" dirty="0" smtClean="0">
                <a:solidFill>
                  <a:schemeClr val="bg1"/>
                </a:solidFill>
              </a:rPr>
              <a:t>silence</a:t>
            </a:r>
            <a:r>
              <a:rPr lang="en-US" dirty="0" smtClean="0">
                <a:solidFill>
                  <a:schemeClr val="bg1"/>
                </a:solidFill>
              </a:rPr>
              <a:t>.</a:t>
            </a:r>
          </a:p>
          <a:p>
            <a:endParaRPr lang="en-US" sz="800" dirty="0">
              <a:solidFill>
                <a:schemeClr val="bg1"/>
              </a:solidFill>
            </a:endParaRPr>
          </a:p>
          <a:p>
            <a:r>
              <a:rPr lang="en-US" dirty="0" smtClean="0">
                <a:solidFill>
                  <a:schemeClr val="bg1"/>
                </a:solidFill>
              </a:rPr>
              <a:t>Isa </a:t>
            </a:r>
            <a:r>
              <a:rPr lang="en-US" dirty="0">
                <a:solidFill>
                  <a:schemeClr val="bg1"/>
                </a:solidFill>
              </a:rPr>
              <a:t>38:18  For </a:t>
            </a:r>
            <a:r>
              <a:rPr lang="en-US" b="1" u="sng" dirty="0">
                <a:solidFill>
                  <a:schemeClr val="bg1"/>
                </a:solidFill>
              </a:rPr>
              <a:t>the grave</a:t>
            </a:r>
            <a:r>
              <a:rPr lang="en-US" dirty="0">
                <a:solidFill>
                  <a:schemeClr val="bg1"/>
                </a:solidFill>
              </a:rPr>
              <a:t> cannot praise thee, </a:t>
            </a:r>
            <a:r>
              <a:rPr lang="en-US" b="1" dirty="0" smtClean="0">
                <a:effectLst>
                  <a:glow rad="635000">
                    <a:srgbClr val="FF0000"/>
                  </a:glow>
                </a:effectLst>
              </a:rPr>
              <a:t>death</a:t>
            </a:r>
            <a:r>
              <a:rPr lang="en-US" dirty="0" smtClean="0">
                <a:solidFill>
                  <a:schemeClr val="bg1"/>
                </a:solidFill>
              </a:rPr>
              <a:t> </a:t>
            </a:r>
            <a:r>
              <a:rPr lang="en-US" b="1" u="sng" dirty="0" smtClean="0">
                <a:solidFill>
                  <a:schemeClr val="bg1"/>
                </a:solidFill>
              </a:rPr>
              <a:t>can </a:t>
            </a:r>
            <a:r>
              <a:rPr lang="en-US" b="1" i="1" u="sng" dirty="0">
                <a:solidFill>
                  <a:schemeClr val="bg1"/>
                </a:solidFill>
              </a:rPr>
              <a:t>not</a:t>
            </a:r>
            <a:r>
              <a:rPr lang="en-US" dirty="0">
                <a:solidFill>
                  <a:schemeClr val="bg1"/>
                </a:solidFill>
              </a:rPr>
              <a:t> celebrate thee: </a:t>
            </a:r>
            <a:r>
              <a:rPr lang="en-US" b="1" dirty="0">
                <a:solidFill>
                  <a:srgbClr val="FFFF00"/>
                </a:solidFill>
              </a:rPr>
              <a:t>they</a:t>
            </a:r>
            <a:r>
              <a:rPr lang="en-US" dirty="0">
                <a:solidFill>
                  <a:schemeClr val="bg1"/>
                </a:solidFill>
              </a:rPr>
              <a:t> </a:t>
            </a:r>
            <a:r>
              <a:rPr lang="en-US" b="1" u="sng" dirty="0">
                <a:solidFill>
                  <a:schemeClr val="bg1"/>
                </a:solidFill>
              </a:rPr>
              <a:t>that go</a:t>
            </a:r>
            <a:r>
              <a:rPr lang="en-US" dirty="0">
                <a:solidFill>
                  <a:schemeClr val="bg1"/>
                </a:solidFill>
              </a:rPr>
              <a:t> </a:t>
            </a:r>
            <a:r>
              <a:rPr lang="en-US" b="1" dirty="0">
                <a:solidFill>
                  <a:srgbClr val="00B0F0"/>
                </a:solidFill>
              </a:rPr>
              <a:t>down</a:t>
            </a:r>
            <a:r>
              <a:rPr lang="en-US" dirty="0">
                <a:solidFill>
                  <a:schemeClr val="bg1"/>
                </a:solidFill>
              </a:rPr>
              <a:t> </a:t>
            </a:r>
            <a:r>
              <a:rPr lang="en-US" b="1" u="sng" dirty="0">
                <a:solidFill>
                  <a:schemeClr val="bg1"/>
                </a:solidFill>
              </a:rPr>
              <a:t>into the pit cannot hope for thy </a:t>
            </a:r>
            <a:r>
              <a:rPr lang="en-US" b="1" u="sng" dirty="0" smtClean="0">
                <a:solidFill>
                  <a:schemeClr val="bg1"/>
                </a:solidFill>
              </a:rPr>
              <a:t>truth</a:t>
            </a:r>
            <a:r>
              <a:rPr lang="en-US" dirty="0" smtClean="0">
                <a:solidFill>
                  <a:schemeClr val="bg1"/>
                </a:solidFill>
              </a:rPr>
              <a:t>.</a:t>
            </a:r>
          </a:p>
          <a:p>
            <a:endParaRPr lang="en-US" sz="900" dirty="0">
              <a:solidFill>
                <a:schemeClr val="bg1"/>
              </a:solidFill>
            </a:endParaRPr>
          </a:p>
          <a:p>
            <a:r>
              <a:rPr lang="en-US" dirty="0" smtClean="0">
                <a:solidFill>
                  <a:schemeClr val="bg1"/>
                </a:solidFill>
              </a:rPr>
              <a:t>Isa </a:t>
            </a:r>
            <a:r>
              <a:rPr lang="en-US" dirty="0">
                <a:solidFill>
                  <a:schemeClr val="bg1"/>
                </a:solidFill>
              </a:rPr>
              <a:t>8:19  And when they shall say unto </a:t>
            </a:r>
            <a:r>
              <a:rPr lang="en-US" b="1" dirty="0">
                <a:solidFill>
                  <a:srgbClr val="FFFF00"/>
                </a:solidFill>
              </a:rPr>
              <a:t>you</a:t>
            </a:r>
            <a:r>
              <a:rPr lang="en-US" dirty="0">
                <a:solidFill>
                  <a:schemeClr val="bg1"/>
                </a:solidFill>
              </a:rPr>
              <a:t>, Seek unto them that have familiar spirits, and unto wizards that peep, and that mutter: </a:t>
            </a:r>
            <a:r>
              <a:rPr lang="en-US" b="1" u="sng" dirty="0">
                <a:solidFill>
                  <a:schemeClr val="bg1"/>
                </a:solidFill>
              </a:rPr>
              <a:t>should not a people seek unto their God? for the living to the</a:t>
            </a:r>
            <a:r>
              <a:rPr lang="en-US" dirty="0">
                <a:solidFill>
                  <a:schemeClr val="bg1"/>
                </a:solidFill>
              </a:rPr>
              <a:t> </a:t>
            </a:r>
            <a:r>
              <a:rPr lang="en-US" b="1" dirty="0" smtClean="0">
                <a:effectLst>
                  <a:glow rad="635000">
                    <a:srgbClr val="FF0000"/>
                  </a:glow>
                </a:effectLst>
              </a:rPr>
              <a:t>dead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77841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6000" b="1" dirty="0">
                <a:solidFill>
                  <a:schemeClr val="bg1"/>
                </a:solidFill>
              </a:rPr>
              <a:t>Should we </a:t>
            </a:r>
            <a:r>
              <a:rPr lang="en-US" sz="6000" b="1" dirty="0" smtClean="0">
                <a:solidFill>
                  <a:schemeClr val="bg1"/>
                </a:solidFill>
              </a:rPr>
              <a:t>then as </a:t>
            </a:r>
            <a:r>
              <a:rPr lang="en-US" sz="6000" b="1" dirty="0">
                <a:solidFill>
                  <a:schemeClr val="bg1"/>
                </a:solidFill>
              </a:rPr>
              <a:t>God's people ever practice </a:t>
            </a:r>
            <a:r>
              <a:rPr lang="en-US" sz="6000" b="1" dirty="0" smtClean="0">
                <a:effectLst>
                  <a:glow rad="1092200">
                    <a:srgbClr val="92D050"/>
                  </a:glow>
                </a:effectLst>
              </a:rPr>
              <a:t>Necromancy</a:t>
            </a:r>
            <a:r>
              <a:rPr lang="en-US" sz="6000" b="1" dirty="0" smtClean="0">
                <a:solidFill>
                  <a:schemeClr val="bg1"/>
                </a:solidFill>
              </a:rPr>
              <a:t>, or be </a:t>
            </a:r>
            <a:r>
              <a:rPr lang="en-US" sz="6000" b="1" dirty="0">
                <a:solidFill>
                  <a:schemeClr val="bg1"/>
                </a:solidFill>
              </a:rPr>
              <a:t>as a </a:t>
            </a:r>
            <a:r>
              <a:rPr lang="en-US" sz="6000" b="1" dirty="0" smtClean="0">
                <a:effectLst>
                  <a:glow rad="1092200">
                    <a:srgbClr val="92D050"/>
                  </a:glow>
                </a:effectLst>
              </a:rPr>
              <a:t>Necromancer</a:t>
            </a:r>
            <a:r>
              <a:rPr lang="en-US" sz="6000" b="1"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1083449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I hear:</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9600" b="1" dirty="0" smtClean="0">
                <a:solidFill>
                  <a:srgbClr val="FFFF00"/>
                </a:solidFill>
              </a:rPr>
              <a:t>“NO!”</a:t>
            </a:r>
            <a:endParaRPr lang="en-US" sz="9600" dirty="0">
              <a:solidFill>
                <a:schemeClr val="bg1"/>
              </a:solidFill>
            </a:endParaRPr>
          </a:p>
        </p:txBody>
      </p:sp>
    </p:spTree>
    <p:extLst>
      <p:ext uri="{BB962C8B-B14F-4D97-AF65-F5344CB8AC3E}">
        <p14:creationId xmlns:p14="http://schemas.microsoft.com/office/powerpoint/2010/main" val="2241311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9600" b="1" dirty="0">
                <a:solidFill>
                  <a:schemeClr val="bg1"/>
                </a:solidFill>
              </a:rPr>
              <a:t>Are </a:t>
            </a:r>
            <a:r>
              <a:rPr lang="en-US" sz="9600" b="1" u="sng" dirty="0">
                <a:solidFill>
                  <a:srgbClr val="FFFF00"/>
                </a:solidFill>
              </a:rPr>
              <a:t>you</a:t>
            </a:r>
            <a:r>
              <a:rPr lang="en-US" sz="9600" b="1" dirty="0">
                <a:solidFill>
                  <a:schemeClr val="bg1"/>
                </a:solidFill>
              </a:rPr>
              <a:t> </a:t>
            </a:r>
            <a:r>
              <a:rPr lang="en-US" sz="9600" b="1" dirty="0" smtClean="0">
                <a:effectLst>
                  <a:glow rad="1092200">
                    <a:srgbClr val="92D050"/>
                  </a:glow>
                </a:effectLst>
              </a:rPr>
              <a:t>personally</a:t>
            </a:r>
            <a:endParaRPr lang="en-US" sz="9600" b="1" dirty="0" smtClean="0">
              <a:solidFill>
                <a:schemeClr val="bg1"/>
              </a:solidFill>
            </a:endParaRPr>
          </a:p>
          <a:p>
            <a:pPr algn="ctr"/>
            <a:r>
              <a:rPr lang="en-US" sz="9600" b="1" dirty="0" smtClean="0">
                <a:solidFill>
                  <a:schemeClr val="bg1"/>
                </a:solidFill>
              </a:rPr>
              <a:t>sure?</a:t>
            </a:r>
            <a:endParaRPr lang="en-US" sz="9600" dirty="0">
              <a:solidFill>
                <a:schemeClr val="bg1"/>
              </a:solidFill>
            </a:endParaRPr>
          </a:p>
        </p:txBody>
      </p:sp>
    </p:spTree>
    <p:extLst>
      <p:ext uri="{BB962C8B-B14F-4D97-AF65-F5344CB8AC3E}">
        <p14:creationId xmlns:p14="http://schemas.microsoft.com/office/powerpoint/2010/main" val="2899291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I hear:</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85000" lnSpcReduction="10000"/>
          </a:bodyPr>
          <a:lstStyle/>
          <a:p>
            <a:pPr algn="ctr"/>
            <a:r>
              <a:rPr lang="en-US" sz="9600" b="1" dirty="0" smtClean="0">
                <a:solidFill>
                  <a:srgbClr val="FFFF00"/>
                </a:solidFill>
              </a:rPr>
              <a:t>“Yes, God’s word said that practicing </a:t>
            </a:r>
            <a:r>
              <a:rPr lang="en-US" sz="9600" b="1" dirty="0" smtClean="0">
                <a:effectLst>
                  <a:glow rad="1092200">
                    <a:srgbClr val="92D050"/>
                  </a:glow>
                </a:effectLst>
              </a:rPr>
              <a:t>Necromancy</a:t>
            </a:r>
          </a:p>
          <a:p>
            <a:pPr marL="0" indent="0" algn="ctr">
              <a:buNone/>
            </a:pPr>
            <a:r>
              <a:rPr lang="en-US" sz="9600" b="1" dirty="0" smtClean="0">
                <a:solidFill>
                  <a:srgbClr val="FFFF00"/>
                </a:solidFill>
              </a:rPr>
              <a:t>is an abomination!”</a:t>
            </a:r>
            <a:endParaRPr lang="en-US" sz="9600" dirty="0">
              <a:solidFill>
                <a:srgbClr val="FFFF00"/>
              </a:solidFill>
            </a:endParaRPr>
          </a:p>
        </p:txBody>
      </p:sp>
    </p:spTree>
    <p:extLst>
      <p:ext uri="{BB962C8B-B14F-4D97-AF65-F5344CB8AC3E}">
        <p14:creationId xmlns:p14="http://schemas.microsoft.com/office/powerpoint/2010/main" val="4091463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God’s word, also says (</a:t>
            </a:r>
            <a:r>
              <a:rPr lang="en-US" b="1" dirty="0" smtClean="0">
                <a:solidFill>
                  <a:srgbClr val="00B050"/>
                </a:solidFill>
              </a:rPr>
              <a:t>Luke</a:t>
            </a:r>
            <a:r>
              <a:rPr lang="en-US" b="1" dirty="0" smtClean="0">
                <a:solidFill>
                  <a:schemeClr val="bg1"/>
                </a:solidFill>
              </a:rPr>
              <a:t> 19:22 KJB):</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dirty="0" smtClean="0">
                <a:solidFill>
                  <a:schemeClr val="bg1"/>
                </a:solidFill>
              </a:rPr>
              <a:t>“… Out </a:t>
            </a:r>
            <a:r>
              <a:rPr lang="en-US" sz="5400" dirty="0">
                <a:solidFill>
                  <a:schemeClr val="bg1"/>
                </a:solidFill>
              </a:rPr>
              <a:t>of </a:t>
            </a:r>
            <a:r>
              <a:rPr lang="en-US" sz="5400" b="1" dirty="0" err="1">
                <a:solidFill>
                  <a:srgbClr val="FFFF00"/>
                </a:solidFill>
              </a:rPr>
              <a:t>thine</a:t>
            </a:r>
            <a:r>
              <a:rPr lang="en-US" sz="5400" dirty="0">
                <a:solidFill>
                  <a:schemeClr val="bg1"/>
                </a:solidFill>
              </a:rPr>
              <a:t> own mouth will </a:t>
            </a:r>
            <a:r>
              <a:rPr lang="en-US" sz="5400" b="1" dirty="0">
                <a:solidFill>
                  <a:schemeClr val="accent4">
                    <a:lumMod val="60000"/>
                    <a:lumOff val="40000"/>
                  </a:schemeClr>
                </a:solidFill>
              </a:rPr>
              <a:t>I</a:t>
            </a:r>
            <a:r>
              <a:rPr lang="en-US" sz="5400" dirty="0">
                <a:solidFill>
                  <a:schemeClr val="bg1"/>
                </a:solidFill>
              </a:rPr>
              <a:t> judge </a:t>
            </a:r>
            <a:r>
              <a:rPr lang="en-US" sz="5400" b="1" dirty="0" smtClean="0">
                <a:solidFill>
                  <a:srgbClr val="FFFF00"/>
                </a:solidFill>
              </a:rPr>
              <a:t>thee</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904728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
            <a:ext cx="8991600" cy="6553200"/>
          </a:xfrm>
        </p:spPr>
        <p:txBody>
          <a:bodyPr anchor="ctr">
            <a:normAutofit/>
          </a:bodyPr>
          <a:lstStyle/>
          <a:p>
            <a:pPr algn="ctr"/>
            <a:r>
              <a:rPr lang="en-US" sz="5400" dirty="0">
                <a:solidFill>
                  <a:schemeClr val="bg1"/>
                </a:solidFill>
              </a:rPr>
              <a:t>Since it is the case, and all are agreed, based upon the foundation of </a:t>
            </a:r>
            <a:r>
              <a:rPr lang="en-US" sz="5400" dirty="0" smtClean="0">
                <a:solidFill>
                  <a:schemeClr val="bg1"/>
                </a:solidFill>
              </a:rPr>
              <a:t>Scripture (KJB), </a:t>
            </a:r>
            <a:r>
              <a:rPr lang="en-US" sz="5400" dirty="0">
                <a:solidFill>
                  <a:schemeClr val="bg1"/>
                </a:solidFill>
              </a:rPr>
              <a:t>that God's own people are </a:t>
            </a:r>
            <a:r>
              <a:rPr lang="en-US" sz="5400" b="1" u="sng" dirty="0">
                <a:solidFill>
                  <a:schemeClr val="bg1"/>
                </a:solidFill>
              </a:rPr>
              <a:t>not</a:t>
            </a:r>
            <a:r>
              <a:rPr lang="en-US" sz="5400" dirty="0">
                <a:solidFill>
                  <a:schemeClr val="bg1"/>
                </a:solidFill>
              </a:rPr>
              <a:t> to be practicing </a:t>
            </a:r>
            <a:r>
              <a:rPr lang="en-US" sz="5400" b="1" dirty="0" smtClean="0">
                <a:effectLst>
                  <a:glow rad="1092200">
                    <a:srgbClr val="92D050"/>
                  </a:glow>
                </a:effectLst>
              </a:rPr>
              <a:t>Necromancy</a:t>
            </a:r>
            <a:r>
              <a:rPr lang="en-US" sz="5400" dirty="0" smtClean="0">
                <a:solidFill>
                  <a:schemeClr val="bg1"/>
                </a:solidFill>
              </a:rPr>
              <a:t>, </a:t>
            </a:r>
            <a:r>
              <a:rPr lang="en-US" sz="5400" dirty="0">
                <a:solidFill>
                  <a:schemeClr val="bg1"/>
                </a:solidFill>
              </a:rPr>
              <a:t>or be a </a:t>
            </a:r>
            <a:r>
              <a:rPr lang="en-US" sz="5400" b="1" dirty="0" smtClean="0">
                <a:effectLst>
                  <a:glow rad="1092200">
                    <a:srgbClr val="92D050"/>
                  </a:glow>
                </a:effectLst>
              </a:rPr>
              <a:t>Necromancer …</a:t>
            </a:r>
            <a:endParaRPr lang="en-US" sz="5400" dirty="0">
              <a:solidFill>
                <a:schemeClr val="bg1"/>
              </a:solidFill>
              <a:effectLst/>
            </a:endParaRPr>
          </a:p>
        </p:txBody>
      </p:sp>
    </p:spTree>
    <p:extLst>
      <p:ext uri="{BB962C8B-B14F-4D97-AF65-F5344CB8AC3E}">
        <p14:creationId xmlns:p14="http://schemas.microsoft.com/office/powerpoint/2010/main" val="4121039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dirty="0" smtClean="0">
                <a:solidFill>
                  <a:schemeClr val="bg1"/>
                </a:solidFill>
              </a:rPr>
              <a:t>… What then, are God's people doing by practicing just those very things?</a:t>
            </a:r>
            <a:endParaRPr lang="en-US" sz="5400" dirty="0">
              <a:solidFill>
                <a:schemeClr val="bg1"/>
              </a:solidFill>
              <a:effectLst/>
            </a:endParaRPr>
          </a:p>
        </p:txBody>
      </p:sp>
    </p:spTree>
    <p:extLst>
      <p:ext uri="{BB962C8B-B14F-4D97-AF65-F5344CB8AC3E}">
        <p14:creationId xmlns:p14="http://schemas.microsoft.com/office/powerpoint/2010/main" val="2429074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6600" b="1" dirty="0" smtClean="0">
                <a:solidFill>
                  <a:schemeClr val="bg1"/>
                </a:solidFill>
              </a:rPr>
              <a:t>What?</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dirty="0">
                <a:solidFill>
                  <a:schemeClr val="bg1"/>
                </a:solidFill>
              </a:rPr>
              <a:t>That's </a:t>
            </a:r>
            <a:r>
              <a:rPr lang="en-US" sz="5400" b="1" u="sng" dirty="0">
                <a:solidFill>
                  <a:srgbClr val="FF0000"/>
                </a:solidFill>
              </a:rPr>
              <a:t>outrageous</a:t>
            </a:r>
            <a:r>
              <a:rPr lang="en-US" sz="5400" dirty="0" smtClean="0">
                <a:solidFill>
                  <a:schemeClr val="bg1"/>
                </a:solidFill>
              </a:rPr>
              <a:t>!</a:t>
            </a:r>
          </a:p>
          <a:p>
            <a:pPr algn="ctr"/>
            <a:endParaRPr lang="en-US" sz="5400" dirty="0">
              <a:solidFill>
                <a:schemeClr val="bg1"/>
              </a:solidFill>
            </a:endParaRPr>
          </a:p>
          <a:p>
            <a:pPr algn="ctr"/>
            <a:r>
              <a:rPr lang="en-US" sz="5400" dirty="0" smtClean="0">
                <a:solidFill>
                  <a:schemeClr val="bg1"/>
                </a:solidFill>
              </a:rPr>
              <a:t>Surely </a:t>
            </a:r>
            <a:r>
              <a:rPr lang="en-US" sz="5400" b="1" u="sng" dirty="0" smtClean="0">
                <a:solidFill>
                  <a:srgbClr val="FF0000"/>
                </a:solidFill>
              </a:rPr>
              <a:t>not</a:t>
            </a:r>
            <a:r>
              <a:rPr lang="en-US" sz="5400" dirty="0" smtClean="0">
                <a:solidFill>
                  <a:schemeClr val="bg1"/>
                </a:solidFill>
              </a:rPr>
              <a:t>, </a:t>
            </a:r>
            <a:r>
              <a:rPr lang="en-US" sz="5400" dirty="0">
                <a:solidFill>
                  <a:schemeClr val="bg1"/>
                </a:solidFill>
              </a:rPr>
              <a:t>God's own people</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297997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
            <a:ext cx="8991600" cy="6553200"/>
          </a:xfrm>
        </p:spPr>
        <p:txBody>
          <a:bodyPr anchor="ctr">
            <a:normAutofit/>
          </a:bodyPr>
          <a:lstStyle/>
          <a:p>
            <a:pPr algn="ctr"/>
            <a:r>
              <a:rPr lang="en-US" sz="5400" dirty="0" smtClean="0">
                <a:solidFill>
                  <a:schemeClr val="bg1"/>
                </a:solidFill>
              </a:rPr>
              <a:t>Yes.</a:t>
            </a:r>
          </a:p>
          <a:p>
            <a:pPr algn="ctr"/>
            <a:endParaRPr lang="en-US" sz="5400" dirty="0">
              <a:solidFill>
                <a:schemeClr val="bg1"/>
              </a:solidFill>
            </a:endParaRPr>
          </a:p>
          <a:p>
            <a:pPr algn="ctr"/>
            <a:r>
              <a:rPr lang="en-US" sz="5400" dirty="0" smtClean="0">
                <a:solidFill>
                  <a:schemeClr val="bg1"/>
                </a:solidFill>
              </a:rPr>
              <a:t>Even </a:t>
            </a:r>
            <a:r>
              <a:rPr lang="en-US" sz="5400" dirty="0">
                <a:solidFill>
                  <a:schemeClr val="bg1"/>
                </a:solidFill>
              </a:rPr>
              <a:t>God's own people</a:t>
            </a:r>
            <a:r>
              <a:rPr lang="en-US" sz="5400" dirty="0" smtClean="0">
                <a:solidFill>
                  <a:schemeClr val="bg1"/>
                </a:solidFill>
              </a:rPr>
              <a:t>.</a:t>
            </a:r>
          </a:p>
          <a:p>
            <a:pPr algn="ctr"/>
            <a:endParaRPr lang="en-US" sz="5400" dirty="0">
              <a:solidFill>
                <a:schemeClr val="bg1"/>
              </a:solidFill>
            </a:endParaRPr>
          </a:p>
          <a:p>
            <a:pPr algn="ctr"/>
            <a:r>
              <a:rPr lang="en-US" sz="5400" dirty="0" smtClean="0">
                <a:solidFill>
                  <a:schemeClr val="bg1"/>
                </a:solidFill>
              </a:rPr>
              <a:t>And </a:t>
            </a:r>
            <a:r>
              <a:rPr lang="en-US" sz="5400" dirty="0">
                <a:solidFill>
                  <a:schemeClr val="bg1"/>
                </a:solidFill>
              </a:rPr>
              <a:t>it is </a:t>
            </a:r>
            <a:r>
              <a:rPr lang="en-US" sz="5400" b="1" u="sng" dirty="0">
                <a:solidFill>
                  <a:schemeClr val="bg1"/>
                </a:solidFill>
              </a:rPr>
              <a:t>not</a:t>
            </a:r>
            <a:r>
              <a:rPr lang="en-US" sz="5400" dirty="0">
                <a:solidFill>
                  <a:schemeClr val="bg1"/>
                </a:solidFill>
              </a:rPr>
              <a:t> what you are thinking right now</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960685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effectLst>
                  <a:glow rad="1092200">
                    <a:srgbClr val="92D050"/>
                  </a:glow>
                </a:effectLst>
              </a:rPr>
              <a:t>Necromancer</a:t>
            </a:r>
            <a:r>
              <a:rPr lang="en-US" b="1" dirty="0" smtClean="0">
                <a:solidFill>
                  <a:schemeClr val="bg1"/>
                </a:solidFill>
                <a:effectLst/>
              </a:rPr>
              <a:t> defined:</a:t>
            </a:r>
            <a:endParaRPr lang="en-US" b="1" dirty="0">
              <a:solidFill>
                <a:schemeClr val="bg1"/>
              </a:solidFill>
              <a:effectLst/>
            </a:endParaRPr>
          </a:p>
        </p:txBody>
      </p:sp>
      <p:sp>
        <p:nvSpPr>
          <p:cNvPr id="5" name="Content Placeholder 4"/>
          <p:cNvSpPr>
            <a:spLocks noGrp="1"/>
          </p:cNvSpPr>
          <p:nvPr>
            <p:ph idx="1"/>
          </p:nvPr>
        </p:nvSpPr>
        <p:spPr>
          <a:xfrm>
            <a:off x="76200" y="1143000"/>
            <a:ext cx="8991600" cy="5562600"/>
          </a:xfrm>
        </p:spPr>
        <p:txBody>
          <a:bodyPr anchor="ctr">
            <a:normAutofit fontScale="92500" lnSpcReduction="20000"/>
          </a:bodyPr>
          <a:lstStyle/>
          <a:p>
            <a:r>
              <a:rPr lang="en-US" b="1" dirty="0" smtClean="0">
                <a:solidFill>
                  <a:schemeClr val="bg1"/>
                </a:solidFill>
              </a:rPr>
              <a:t>Hebrew (</a:t>
            </a:r>
            <a:r>
              <a:rPr lang="en-US" b="1" dirty="0" smtClean="0">
                <a:solidFill>
                  <a:srgbClr val="00B050"/>
                </a:solidFill>
              </a:rPr>
              <a:t>Deut.</a:t>
            </a:r>
            <a:r>
              <a:rPr lang="en-US" b="1" dirty="0" smtClean="0">
                <a:solidFill>
                  <a:schemeClr val="bg1"/>
                </a:solidFill>
              </a:rPr>
              <a:t> 18:11) </a:t>
            </a:r>
            <a:r>
              <a:rPr lang="en-US" b="1" dirty="0" smtClean="0">
                <a:solidFill>
                  <a:schemeClr val="bg1">
                    <a:lumMod val="75000"/>
                  </a:schemeClr>
                </a:solidFill>
              </a:rPr>
              <a:t>(&lt;----- read this way)</a:t>
            </a:r>
            <a:r>
              <a:rPr lang="en-US" b="1" dirty="0" smtClean="0">
                <a:solidFill>
                  <a:schemeClr val="bg1"/>
                </a:solidFill>
              </a:rPr>
              <a:t>:</a:t>
            </a:r>
          </a:p>
          <a:p>
            <a:pPr lvl="1"/>
            <a:r>
              <a:rPr lang="he-IL" sz="3000" b="1" dirty="0" smtClean="0">
                <a:solidFill>
                  <a:srgbClr val="FFFF00"/>
                </a:solidFill>
              </a:rPr>
              <a:t>ודרשׁ אל־המתים׃</a:t>
            </a:r>
            <a:endParaRPr lang="en-US" sz="3000" b="1" dirty="0" smtClean="0">
              <a:solidFill>
                <a:srgbClr val="FFFF00"/>
              </a:solidFill>
            </a:endParaRPr>
          </a:p>
          <a:p>
            <a:endParaRPr lang="en-US" sz="1100" b="1" dirty="0" smtClean="0">
              <a:solidFill>
                <a:schemeClr val="bg1"/>
              </a:solidFill>
            </a:endParaRPr>
          </a:p>
          <a:p>
            <a:r>
              <a:rPr lang="en-US" b="1" dirty="0" smtClean="0">
                <a:solidFill>
                  <a:schemeClr val="bg1"/>
                </a:solidFill>
              </a:rPr>
              <a:t>Hebrew with Strong’s Numbering &amp; meaning:</a:t>
            </a:r>
          </a:p>
          <a:p>
            <a:pPr lvl="1"/>
            <a:r>
              <a:rPr lang="he-IL" sz="3000" b="1" dirty="0" smtClean="0">
                <a:solidFill>
                  <a:srgbClr val="FFFF00"/>
                </a:solidFill>
              </a:rPr>
              <a:t>ודרשׁ</a:t>
            </a:r>
            <a:r>
              <a:rPr lang="en-US" sz="3000" b="1" dirty="0" smtClean="0">
                <a:solidFill>
                  <a:schemeClr val="bg1"/>
                </a:solidFill>
              </a:rPr>
              <a:t>  H1875 (</a:t>
            </a:r>
            <a:r>
              <a:rPr lang="en-US" sz="3000" b="1" dirty="0" err="1" smtClean="0">
                <a:solidFill>
                  <a:srgbClr val="FFFF00"/>
                </a:solidFill>
              </a:rPr>
              <a:t>dârash</a:t>
            </a:r>
            <a:r>
              <a:rPr lang="en-US" sz="3000" b="1" dirty="0" smtClean="0">
                <a:solidFill>
                  <a:schemeClr val="bg1"/>
                </a:solidFill>
              </a:rPr>
              <a:t>) – </a:t>
            </a:r>
            <a:r>
              <a:rPr lang="en-US" sz="3000" b="1" dirty="0" smtClean="0">
                <a:solidFill>
                  <a:srgbClr val="92D050"/>
                </a:solidFill>
              </a:rPr>
              <a:t>speak, ask, inquire or worship</a:t>
            </a:r>
          </a:p>
          <a:p>
            <a:pPr lvl="1"/>
            <a:r>
              <a:rPr lang="he-IL" sz="3000" b="1" dirty="0" smtClean="0">
                <a:solidFill>
                  <a:srgbClr val="FFFF00"/>
                </a:solidFill>
              </a:rPr>
              <a:t>אל</a:t>
            </a:r>
            <a:r>
              <a:rPr lang="en-US" sz="3000" b="1" dirty="0" smtClean="0">
                <a:solidFill>
                  <a:schemeClr val="bg1"/>
                </a:solidFill>
              </a:rPr>
              <a:t>  H413 (</a:t>
            </a:r>
            <a:r>
              <a:rPr lang="en-US" sz="3000" b="1" dirty="0" smtClean="0">
                <a:solidFill>
                  <a:srgbClr val="FFFF00"/>
                </a:solidFill>
              </a:rPr>
              <a:t>'</a:t>
            </a:r>
            <a:r>
              <a:rPr lang="en-US" sz="3000" b="1" dirty="0" err="1" smtClean="0">
                <a:solidFill>
                  <a:srgbClr val="FFFF00"/>
                </a:solidFill>
              </a:rPr>
              <a:t>êl</a:t>
            </a:r>
            <a:r>
              <a:rPr lang="en-US" sz="3000" b="1" dirty="0" smtClean="0">
                <a:solidFill>
                  <a:schemeClr val="bg1"/>
                </a:solidFill>
              </a:rPr>
              <a:t>) – </a:t>
            </a:r>
            <a:r>
              <a:rPr lang="en-US" sz="3000" b="1" dirty="0" smtClean="0">
                <a:solidFill>
                  <a:srgbClr val="92D050"/>
                </a:solidFill>
              </a:rPr>
              <a:t>near, with, unto, according to</a:t>
            </a:r>
          </a:p>
          <a:p>
            <a:pPr lvl="1"/>
            <a:r>
              <a:rPr lang="he-IL" sz="3000" b="1" dirty="0" smtClean="0">
                <a:solidFill>
                  <a:srgbClr val="FFFF00"/>
                </a:solidFill>
              </a:rPr>
              <a:t>המתים׃</a:t>
            </a:r>
            <a:r>
              <a:rPr lang="en-US" sz="3000" b="1" dirty="0" smtClean="0">
                <a:solidFill>
                  <a:schemeClr val="bg1"/>
                </a:solidFill>
              </a:rPr>
              <a:t>  H4191 (</a:t>
            </a:r>
            <a:r>
              <a:rPr lang="en-US" sz="3000" b="1" dirty="0" smtClean="0">
                <a:solidFill>
                  <a:srgbClr val="FFFF00"/>
                </a:solidFill>
              </a:rPr>
              <a:t>ha </a:t>
            </a:r>
            <a:r>
              <a:rPr lang="en-US" sz="3000" b="1" dirty="0" smtClean="0">
                <a:solidFill>
                  <a:srgbClr val="92D050"/>
                </a:solidFill>
              </a:rPr>
              <a:t>(the)</a:t>
            </a:r>
            <a:r>
              <a:rPr lang="en-US" sz="3000" b="1" dirty="0" smtClean="0">
                <a:solidFill>
                  <a:srgbClr val="FFFF00"/>
                </a:solidFill>
              </a:rPr>
              <a:t> </a:t>
            </a:r>
            <a:r>
              <a:rPr lang="en-US" sz="3000" b="1" dirty="0" err="1" smtClean="0">
                <a:solidFill>
                  <a:srgbClr val="FFFF00"/>
                </a:solidFill>
              </a:rPr>
              <a:t>mûth</a:t>
            </a:r>
            <a:r>
              <a:rPr lang="en-US" sz="3000" b="1" dirty="0" smtClean="0">
                <a:solidFill>
                  <a:schemeClr val="bg1"/>
                </a:solidFill>
              </a:rPr>
              <a:t>) – </a:t>
            </a:r>
            <a:r>
              <a:rPr lang="en-US" sz="3000" b="1" dirty="0" smtClean="0">
                <a:solidFill>
                  <a:srgbClr val="92D050"/>
                </a:solidFill>
              </a:rPr>
              <a:t>kill, die, dead, death</a:t>
            </a:r>
          </a:p>
          <a:p>
            <a:endParaRPr lang="en-US" sz="1100" b="1" dirty="0">
              <a:solidFill>
                <a:schemeClr val="bg1"/>
              </a:solidFill>
            </a:endParaRPr>
          </a:p>
          <a:p>
            <a:r>
              <a:rPr lang="en-US" b="1" dirty="0" smtClean="0">
                <a:solidFill>
                  <a:schemeClr val="bg1"/>
                </a:solidFill>
              </a:rPr>
              <a:t>Hebrew Transliterated </a:t>
            </a:r>
            <a:r>
              <a:rPr lang="en-US" b="1" dirty="0" smtClean="0">
                <a:solidFill>
                  <a:schemeClr val="bg1">
                    <a:lumMod val="75000"/>
                  </a:schemeClr>
                </a:solidFill>
              </a:rPr>
              <a:t>(read this way ----&gt;)</a:t>
            </a:r>
            <a:r>
              <a:rPr lang="en-US" b="1" dirty="0" smtClean="0">
                <a:solidFill>
                  <a:schemeClr val="bg1"/>
                </a:solidFill>
              </a:rPr>
              <a:t>:</a:t>
            </a:r>
          </a:p>
          <a:p>
            <a:pPr lvl="1"/>
            <a:r>
              <a:rPr lang="en-US" sz="3000" b="1" dirty="0" err="1" smtClean="0">
                <a:solidFill>
                  <a:srgbClr val="FFFF00"/>
                </a:solidFill>
              </a:rPr>
              <a:t>dorësh</a:t>
            </a:r>
            <a:r>
              <a:rPr lang="en-US" sz="3000" b="1" dirty="0" smtClean="0">
                <a:solidFill>
                  <a:srgbClr val="FFFF00"/>
                </a:solidFill>
              </a:rPr>
              <a:t> el-</a:t>
            </a:r>
            <a:r>
              <a:rPr lang="en-US" sz="3000" b="1" dirty="0" err="1" smtClean="0">
                <a:solidFill>
                  <a:srgbClr val="FFFF00"/>
                </a:solidFill>
              </a:rPr>
              <a:t>haMëtiym</a:t>
            </a:r>
            <a:endParaRPr lang="en-US" sz="3000" b="1" dirty="0" smtClean="0">
              <a:solidFill>
                <a:srgbClr val="FFFF00"/>
              </a:solidFill>
            </a:endParaRPr>
          </a:p>
          <a:p>
            <a:endParaRPr lang="en-US" sz="1100" b="1" dirty="0">
              <a:solidFill>
                <a:schemeClr val="bg1"/>
              </a:solidFill>
            </a:endParaRPr>
          </a:p>
          <a:p>
            <a:r>
              <a:rPr lang="en-US" b="1" dirty="0" smtClean="0">
                <a:solidFill>
                  <a:schemeClr val="bg1"/>
                </a:solidFill>
              </a:rPr>
              <a:t>English equivalent:</a:t>
            </a:r>
          </a:p>
          <a:p>
            <a:pPr lvl="1"/>
            <a:r>
              <a:rPr lang="en-US" sz="3300" b="1" dirty="0" smtClean="0">
                <a:solidFill>
                  <a:schemeClr val="bg1"/>
                </a:solidFill>
              </a:rPr>
              <a:t>Literally – </a:t>
            </a:r>
            <a:r>
              <a:rPr lang="en-US" sz="3300" b="1" dirty="0" smtClean="0">
                <a:solidFill>
                  <a:srgbClr val="FFFF00"/>
                </a:solidFill>
              </a:rPr>
              <a:t>“(one who speaks/asks/inquires) (of/with/for/to) (the) (dead/deceased)”</a:t>
            </a:r>
            <a:endParaRPr lang="en-US" b="1" dirty="0">
              <a:solidFill>
                <a:srgbClr val="FFFF00"/>
              </a:solidFill>
            </a:endParaRPr>
          </a:p>
        </p:txBody>
      </p:sp>
    </p:spTree>
    <p:extLst>
      <p:ext uri="{BB962C8B-B14F-4D97-AF65-F5344CB8AC3E}">
        <p14:creationId xmlns:p14="http://schemas.microsoft.com/office/powerpoint/2010/main" val="2444225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
            <a:ext cx="8991600" cy="6553200"/>
          </a:xfrm>
        </p:spPr>
        <p:txBody>
          <a:bodyPr anchor="ctr">
            <a:normAutofit/>
          </a:bodyPr>
          <a:lstStyle/>
          <a:p>
            <a:pPr algn="ctr"/>
            <a:r>
              <a:rPr lang="en-US" sz="5400" dirty="0">
                <a:solidFill>
                  <a:schemeClr val="bg1"/>
                </a:solidFill>
              </a:rPr>
              <a:t>There may be even some in this room having done or are doing </a:t>
            </a:r>
            <a:r>
              <a:rPr lang="en-US" sz="5400" dirty="0" smtClean="0">
                <a:solidFill>
                  <a:schemeClr val="bg1"/>
                </a:solidFill>
              </a:rPr>
              <a:t>this </a:t>
            </a:r>
            <a:r>
              <a:rPr lang="en-US" sz="5400" b="1" u="sng" dirty="0" smtClean="0">
                <a:solidFill>
                  <a:schemeClr val="bg1"/>
                </a:solidFill>
              </a:rPr>
              <a:t>right now</a:t>
            </a:r>
            <a:r>
              <a:rPr lang="en-US" sz="5400" dirty="0" smtClean="0">
                <a:solidFill>
                  <a:schemeClr val="bg1"/>
                </a:solidFill>
              </a:rPr>
              <a:t>.</a:t>
            </a:r>
          </a:p>
          <a:p>
            <a:pPr algn="ctr"/>
            <a:endParaRPr lang="en-US" sz="5400" dirty="0">
              <a:solidFill>
                <a:schemeClr val="bg1"/>
              </a:solidFill>
            </a:endParaRPr>
          </a:p>
          <a:p>
            <a:pPr algn="ctr"/>
            <a:r>
              <a:rPr lang="en-US" sz="5400" dirty="0" smtClean="0">
                <a:solidFill>
                  <a:schemeClr val="bg1"/>
                </a:solidFill>
              </a:rPr>
              <a:t>Maybe </a:t>
            </a:r>
            <a:r>
              <a:rPr lang="en-US" sz="5400" dirty="0">
                <a:solidFill>
                  <a:schemeClr val="bg1"/>
                </a:solidFill>
              </a:rPr>
              <a:t>even everyone in this room ... at one time or another.</a:t>
            </a:r>
            <a:endParaRPr lang="en-US" sz="5400" dirty="0">
              <a:solidFill>
                <a:schemeClr val="bg1"/>
              </a:solidFill>
              <a:effectLst/>
            </a:endParaRPr>
          </a:p>
        </p:txBody>
      </p:sp>
    </p:spTree>
    <p:extLst>
      <p:ext uri="{BB962C8B-B14F-4D97-AF65-F5344CB8AC3E}">
        <p14:creationId xmlns:p14="http://schemas.microsoft.com/office/powerpoint/2010/main" val="355047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There is a problem, though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dirty="0">
                <a:solidFill>
                  <a:schemeClr val="bg1"/>
                </a:solidFill>
              </a:rPr>
              <a:t>The problem is, those that are doing it, do </a:t>
            </a:r>
            <a:r>
              <a:rPr lang="en-US" sz="5400" b="1" u="sng" dirty="0">
                <a:solidFill>
                  <a:schemeClr val="bg1"/>
                </a:solidFill>
              </a:rPr>
              <a:t>not</a:t>
            </a:r>
            <a:r>
              <a:rPr lang="en-US" sz="5400" dirty="0">
                <a:solidFill>
                  <a:schemeClr val="bg1"/>
                </a:solidFill>
              </a:rPr>
              <a:t> know what they are doing</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01022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There is a problem, though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4800" dirty="0">
                <a:solidFill>
                  <a:schemeClr val="bg1"/>
                </a:solidFill>
              </a:rPr>
              <a:t>Rev 3:17  Because </a:t>
            </a:r>
            <a:r>
              <a:rPr lang="en-US" sz="4800" b="1" dirty="0">
                <a:solidFill>
                  <a:srgbClr val="FFFF00"/>
                </a:solidFill>
              </a:rPr>
              <a:t>thou</a:t>
            </a:r>
            <a:r>
              <a:rPr lang="en-US" sz="4800" dirty="0">
                <a:solidFill>
                  <a:schemeClr val="bg1"/>
                </a:solidFill>
              </a:rPr>
              <a:t> </a:t>
            </a:r>
            <a:r>
              <a:rPr lang="en-US" sz="4800" dirty="0" err="1">
                <a:solidFill>
                  <a:schemeClr val="bg1"/>
                </a:solidFill>
              </a:rPr>
              <a:t>sayest</a:t>
            </a:r>
            <a:r>
              <a:rPr lang="en-US" sz="4800" dirty="0">
                <a:solidFill>
                  <a:schemeClr val="bg1"/>
                </a:solidFill>
              </a:rPr>
              <a:t>, </a:t>
            </a:r>
            <a:r>
              <a:rPr lang="en-US" sz="4800" b="1" dirty="0">
                <a:solidFill>
                  <a:srgbClr val="FFFF00"/>
                </a:solidFill>
              </a:rPr>
              <a:t>I am</a:t>
            </a:r>
            <a:r>
              <a:rPr lang="en-US" sz="4800" dirty="0">
                <a:solidFill>
                  <a:schemeClr val="bg1"/>
                </a:solidFill>
              </a:rPr>
              <a:t> rich, and increased with goods, and have need of nothing; and </a:t>
            </a:r>
            <a:r>
              <a:rPr lang="en-US" sz="4800" dirty="0" err="1">
                <a:solidFill>
                  <a:schemeClr val="bg1"/>
                </a:solidFill>
              </a:rPr>
              <a:t>knowest</a:t>
            </a:r>
            <a:r>
              <a:rPr lang="en-US" sz="4800" dirty="0">
                <a:solidFill>
                  <a:schemeClr val="bg1"/>
                </a:solidFill>
              </a:rPr>
              <a:t> not that </a:t>
            </a:r>
            <a:r>
              <a:rPr lang="en-US" sz="4800" b="1" dirty="0">
                <a:solidFill>
                  <a:srgbClr val="FFFF00"/>
                </a:solidFill>
              </a:rPr>
              <a:t>thou</a:t>
            </a:r>
            <a:r>
              <a:rPr lang="en-US" sz="4800" dirty="0">
                <a:solidFill>
                  <a:schemeClr val="bg1"/>
                </a:solidFill>
              </a:rPr>
              <a:t> </a:t>
            </a:r>
            <a:r>
              <a:rPr lang="en-US" sz="4800" b="1" u="sng" dirty="0">
                <a:solidFill>
                  <a:schemeClr val="bg1"/>
                </a:solidFill>
              </a:rPr>
              <a:t>art</a:t>
            </a:r>
            <a:r>
              <a:rPr lang="en-US" sz="4800" dirty="0">
                <a:solidFill>
                  <a:schemeClr val="bg1"/>
                </a:solidFill>
              </a:rPr>
              <a:t> </a:t>
            </a:r>
            <a:r>
              <a:rPr lang="en-US" sz="4800" b="1" dirty="0" smtClean="0">
                <a:effectLst>
                  <a:glow rad="1092200">
                    <a:srgbClr val="92D050"/>
                  </a:glow>
                </a:effectLst>
              </a:rPr>
              <a:t>wretched</a:t>
            </a:r>
            <a:r>
              <a:rPr lang="en-US" sz="4800" dirty="0" smtClean="0">
                <a:solidFill>
                  <a:schemeClr val="bg1"/>
                </a:solidFill>
              </a:rPr>
              <a:t>, </a:t>
            </a:r>
            <a:r>
              <a:rPr lang="en-US" sz="4800" dirty="0">
                <a:solidFill>
                  <a:schemeClr val="bg1"/>
                </a:solidFill>
              </a:rPr>
              <a:t>and miserable, and poor, and blind, and naked</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880263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
            <a:ext cx="8991600" cy="6553200"/>
          </a:xfrm>
        </p:spPr>
        <p:txBody>
          <a:bodyPr anchor="ctr">
            <a:normAutofit/>
          </a:bodyPr>
          <a:lstStyle/>
          <a:p>
            <a:pPr algn="ctr"/>
            <a:r>
              <a:rPr lang="en-US" sz="5400" dirty="0" smtClean="0">
                <a:solidFill>
                  <a:schemeClr val="bg1"/>
                </a:solidFill>
              </a:rPr>
              <a:t>Just four little words …</a:t>
            </a:r>
            <a:endParaRPr lang="en-US" sz="5400" dirty="0">
              <a:solidFill>
                <a:schemeClr val="bg1"/>
              </a:solidFill>
            </a:endParaRPr>
          </a:p>
        </p:txBody>
      </p:sp>
    </p:spTree>
    <p:extLst>
      <p:ext uri="{BB962C8B-B14F-4D97-AF65-F5344CB8AC3E}">
        <p14:creationId xmlns:p14="http://schemas.microsoft.com/office/powerpoint/2010/main" val="1369615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
            <a:ext cx="8991600" cy="1981200"/>
          </a:xfrm>
        </p:spPr>
        <p:txBody>
          <a:bodyPr anchor="ctr">
            <a:normAutofit/>
          </a:bodyPr>
          <a:lstStyle/>
          <a:p>
            <a:pPr algn="ctr"/>
            <a:r>
              <a:rPr lang="en-US" sz="9600" b="1" dirty="0" smtClean="0">
                <a:effectLst>
                  <a:glow rad="635000">
                    <a:srgbClr val="FF0000"/>
                  </a:glow>
                </a:effectLst>
              </a:rPr>
              <a:t>Old Man of Sin</a:t>
            </a:r>
            <a:endParaRPr lang="en-US" sz="5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3018"/>
            <a:ext cx="9144000" cy="4604982"/>
          </a:xfrm>
          <a:prstGeom prst="rect">
            <a:avLst/>
          </a:prstGeom>
        </p:spPr>
      </p:pic>
    </p:spTree>
    <p:extLst>
      <p:ext uri="{BB962C8B-B14F-4D97-AF65-F5344CB8AC3E}">
        <p14:creationId xmlns:p14="http://schemas.microsoft.com/office/powerpoint/2010/main" val="643284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2400"/>
            <a:ext cx="8991600" cy="6553200"/>
          </a:xfrm>
        </p:spPr>
        <p:txBody>
          <a:bodyPr anchor="ctr">
            <a:normAutofit fontScale="77500" lnSpcReduction="20000"/>
          </a:bodyPr>
          <a:lstStyle/>
          <a:p>
            <a:pPr algn="ctr"/>
            <a:r>
              <a:rPr lang="en-US" sz="5400" dirty="0">
                <a:solidFill>
                  <a:schemeClr val="bg1"/>
                </a:solidFill>
              </a:rPr>
              <a:t>You see</a:t>
            </a:r>
            <a:r>
              <a:rPr lang="en-US" sz="5400" dirty="0" smtClean="0">
                <a:solidFill>
                  <a:schemeClr val="bg1"/>
                </a:solidFill>
              </a:rPr>
              <a:t>.</a:t>
            </a:r>
          </a:p>
          <a:p>
            <a:pPr algn="ctr"/>
            <a:endParaRPr lang="en-US" sz="1600" dirty="0">
              <a:solidFill>
                <a:schemeClr val="bg1"/>
              </a:solidFill>
            </a:endParaRPr>
          </a:p>
          <a:p>
            <a:pPr algn="ctr"/>
            <a:r>
              <a:rPr lang="en-US" sz="5400" dirty="0" smtClean="0">
                <a:solidFill>
                  <a:schemeClr val="bg1"/>
                </a:solidFill>
              </a:rPr>
              <a:t>All </a:t>
            </a:r>
            <a:r>
              <a:rPr lang="en-US" sz="5400" dirty="0">
                <a:solidFill>
                  <a:schemeClr val="bg1"/>
                </a:solidFill>
              </a:rPr>
              <a:t>of us, at one point or another, have been </a:t>
            </a:r>
            <a:r>
              <a:rPr lang="en-US" sz="5400" dirty="0" smtClean="0">
                <a:solidFill>
                  <a:schemeClr val="bg1"/>
                </a:solidFill>
              </a:rPr>
              <a:t>in </a:t>
            </a:r>
            <a:r>
              <a:rPr lang="en-US" sz="5400" b="1" dirty="0" smtClean="0">
                <a:effectLst>
                  <a:glow rad="1092200">
                    <a:srgbClr val="92D050"/>
                  </a:glow>
                </a:effectLst>
              </a:rPr>
              <a:t>conversation</a:t>
            </a:r>
            <a:r>
              <a:rPr lang="en-US" sz="5400" dirty="0" smtClean="0">
                <a:solidFill>
                  <a:schemeClr val="bg1"/>
                </a:solidFill>
              </a:rPr>
              <a:t> </a:t>
            </a:r>
            <a:r>
              <a:rPr lang="en-US" sz="5400" dirty="0">
                <a:solidFill>
                  <a:schemeClr val="bg1"/>
                </a:solidFill>
              </a:rPr>
              <a:t>with </a:t>
            </a:r>
            <a:r>
              <a:rPr lang="en-US" sz="5400" dirty="0" smtClean="0">
                <a:solidFill>
                  <a:schemeClr val="bg1"/>
                </a:solidFill>
              </a:rPr>
              <a:t>the</a:t>
            </a:r>
          </a:p>
          <a:p>
            <a:pPr algn="ctr"/>
            <a:endParaRPr lang="en-US" sz="2800" dirty="0">
              <a:solidFill>
                <a:schemeClr val="bg1"/>
              </a:solidFill>
            </a:endParaRPr>
          </a:p>
          <a:p>
            <a:pPr algn="ctr"/>
            <a:r>
              <a:rPr lang="en-US" sz="11300" b="1" dirty="0" smtClean="0">
                <a:effectLst>
                  <a:glow rad="635000">
                    <a:srgbClr val="FF0000"/>
                  </a:glow>
                </a:effectLst>
              </a:rPr>
              <a:t>Old Man of Sin</a:t>
            </a:r>
            <a:r>
              <a:rPr lang="en-US" sz="11300" dirty="0" smtClean="0">
                <a:solidFill>
                  <a:schemeClr val="bg1"/>
                </a:solidFill>
              </a:rPr>
              <a:t>.</a:t>
            </a:r>
          </a:p>
          <a:p>
            <a:pPr algn="ctr"/>
            <a:endParaRPr lang="en-US" sz="1600" dirty="0">
              <a:solidFill>
                <a:schemeClr val="bg1"/>
              </a:solidFill>
            </a:endParaRPr>
          </a:p>
          <a:p>
            <a:pPr algn="ctr"/>
            <a:r>
              <a:rPr lang="en-US" sz="5400" dirty="0" smtClean="0">
                <a:solidFill>
                  <a:schemeClr val="bg1"/>
                </a:solidFill>
              </a:rPr>
              <a:t>What </a:t>
            </a:r>
            <a:r>
              <a:rPr lang="en-US" sz="5400" dirty="0">
                <a:solidFill>
                  <a:schemeClr val="bg1"/>
                </a:solidFill>
              </a:rPr>
              <a:t>we didn't realize, in so doing, is that we were attempting </a:t>
            </a:r>
            <a:r>
              <a:rPr lang="en-US" sz="5400" b="1" dirty="0" smtClean="0">
                <a:effectLst>
                  <a:glow rad="1092200">
                    <a:srgbClr val="92D050"/>
                  </a:glow>
                </a:effectLst>
              </a:rPr>
              <a:t>communication</a:t>
            </a:r>
            <a:r>
              <a:rPr lang="en-US" sz="5400" dirty="0" smtClean="0">
                <a:solidFill>
                  <a:schemeClr val="bg1"/>
                </a:solidFill>
              </a:rPr>
              <a:t>, </a:t>
            </a:r>
            <a:r>
              <a:rPr lang="en-US" sz="5400" b="1" dirty="0" smtClean="0">
                <a:solidFill>
                  <a:schemeClr val="bg1"/>
                </a:solidFill>
              </a:rPr>
              <a:t>a  </a:t>
            </a:r>
            <a:r>
              <a:rPr lang="en-US" sz="5400" dirty="0" smtClean="0">
                <a:solidFill>
                  <a:schemeClr val="bg1"/>
                </a:solidFill>
              </a:rPr>
              <a:t> </a:t>
            </a:r>
            <a:r>
              <a:rPr lang="en-US" sz="5400" b="1" dirty="0" smtClean="0">
                <a:effectLst>
                  <a:glow rad="1092200">
                    <a:srgbClr val="92D050"/>
                  </a:glow>
                </a:effectLst>
              </a:rPr>
              <a:t>conversation</a:t>
            </a:r>
            <a:r>
              <a:rPr lang="en-US" sz="5400" dirty="0" smtClean="0">
                <a:solidFill>
                  <a:schemeClr val="bg1"/>
                </a:solidFill>
              </a:rPr>
              <a:t>, </a:t>
            </a:r>
            <a:r>
              <a:rPr lang="en-US" sz="5400" dirty="0">
                <a:solidFill>
                  <a:schemeClr val="bg1"/>
                </a:solidFill>
              </a:rPr>
              <a:t>with a </a:t>
            </a:r>
            <a:r>
              <a:rPr lang="en-US" sz="5400" b="1" dirty="0">
                <a:solidFill>
                  <a:srgbClr val="FFFF00"/>
                </a:solidFill>
              </a:rPr>
              <a:t>person</a:t>
            </a:r>
            <a:r>
              <a:rPr lang="en-US" sz="5400" dirty="0">
                <a:solidFill>
                  <a:schemeClr val="bg1"/>
                </a:solidFill>
              </a:rPr>
              <a:t> who is </a:t>
            </a:r>
            <a:r>
              <a:rPr lang="en-US" sz="5400" b="1" dirty="0">
                <a:solidFill>
                  <a:srgbClr val="FFFF00"/>
                </a:solidFill>
              </a:rPr>
              <a:t>[or should be]</a:t>
            </a:r>
            <a:r>
              <a:rPr lang="en-US" sz="5400" dirty="0">
                <a:solidFill>
                  <a:schemeClr val="bg1"/>
                </a:solidFill>
              </a:rPr>
              <a:t> </a:t>
            </a:r>
            <a:r>
              <a:rPr lang="en-US" sz="4800" b="1" dirty="0" smtClean="0">
                <a:effectLst>
                  <a:glow rad="635000">
                    <a:srgbClr val="FF0000"/>
                  </a:glow>
                </a:effectLst>
              </a:rPr>
              <a:t>Dead</a:t>
            </a:r>
            <a:r>
              <a:rPr lang="en-US" sz="5400" dirty="0" smtClean="0">
                <a:solidFill>
                  <a:schemeClr val="bg1"/>
                </a:solidFill>
              </a:rPr>
              <a:t>.</a:t>
            </a:r>
            <a:endParaRPr lang="en-US" sz="5400" dirty="0">
              <a:solidFill>
                <a:schemeClr val="bg1"/>
              </a:solidFill>
              <a:effectLst/>
            </a:endParaRPr>
          </a:p>
        </p:txBody>
      </p:sp>
    </p:spTree>
    <p:extLst>
      <p:ext uri="{BB962C8B-B14F-4D97-AF65-F5344CB8AC3E}">
        <p14:creationId xmlns:p14="http://schemas.microsoft.com/office/powerpoint/2010/main" val="1828259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rgbClr val="FFC000"/>
                </a:solidFill>
              </a:rPr>
              <a:t>Natural</a:t>
            </a:r>
            <a:r>
              <a:rPr lang="en-US" b="1" dirty="0" smtClean="0">
                <a:solidFill>
                  <a:schemeClr val="bg1"/>
                </a:solidFill>
              </a:rPr>
              <a:t> to </a:t>
            </a:r>
            <a:r>
              <a:rPr lang="en-US" b="1" dirty="0" smtClean="0">
                <a:solidFill>
                  <a:srgbClr val="00B0F0"/>
                </a:solidFill>
              </a:rPr>
              <a:t>Spiritual</a:t>
            </a:r>
            <a:r>
              <a:rPr lang="en-US" b="1" dirty="0" smtClean="0">
                <a:solidFill>
                  <a:schemeClr val="bg1"/>
                </a:solidFill>
              </a:rPr>
              <a:t> (</a:t>
            </a:r>
            <a:r>
              <a:rPr lang="en-US" b="1" dirty="0" smtClean="0">
                <a:solidFill>
                  <a:srgbClr val="00B050"/>
                </a:solidFill>
              </a:rPr>
              <a:t>1 Cor. </a:t>
            </a:r>
            <a:r>
              <a:rPr lang="en-US" b="1" dirty="0" smtClean="0">
                <a:solidFill>
                  <a:schemeClr val="bg1"/>
                </a:solidFill>
              </a:rPr>
              <a:t>15:46 KJB)</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pPr algn="ctr"/>
            <a:r>
              <a:rPr lang="en-US" sz="5400" dirty="0">
                <a:solidFill>
                  <a:schemeClr val="bg1"/>
                </a:solidFill>
              </a:rPr>
              <a:t>While it might not be the image you were thinking of, in a séance type scenario with cloaked figure, like King Saul and the mysterious Witch of En </a:t>
            </a:r>
            <a:r>
              <a:rPr lang="en-US" sz="5400" dirty="0" err="1">
                <a:solidFill>
                  <a:schemeClr val="bg1"/>
                </a:solidFill>
              </a:rPr>
              <a:t>Dor</a:t>
            </a:r>
            <a:r>
              <a:rPr lang="en-US" sz="5400" dirty="0">
                <a:solidFill>
                  <a:schemeClr val="bg1"/>
                </a:solidFill>
              </a:rPr>
              <a:t> and a summoning, but it is none-the-less, </a:t>
            </a:r>
            <a:r>
              <a:rPr lang="en-US" sz="5400" b="1" dirty="0" smtClean="0">
                <a:effectLst>
                  <a:glow rad="1092200">
                    <a:srgbClr val="92D050"/>
                  </a:glow>
                </a:effectLst>
              </a:rPr>
              <a:t>Necromancy</a:t>
            </a:r>
            <a:r>
              <a:rPr lang="en-US" sz="5400" dirty="0" smtClean="0">
                <a:solidFill>
                  <a:schemeClr val="bg1"/>
                </a:solidFill>
              </a:rPr>
              <a:t>, </a:t>
            </a:r>
            <a:r>
              <a:rPr lang="en-US" sz="5400" dirty="0">
                <a:solidFill>
                  <a:schemeClr val="bg1"/>
                </a:solidFill>
              </a:rPr>
              <a:t>by very definition</a:t>
            </a:r>
            <a:r>
              <a:rPr lang="en-US" sz="5400" dirty="0" smtClean="0">
                <a:solidFill>
                  <a:schemeClr val="bg1"/>
                </a:solidFill>
              </a:rPr>
              <a:t>.</a:t>
            </a:r>
          </a:p>
          <a:p>
            <a:pPr algn="ctr"/>
            <a:endParaRPr lang="en-US" sz="5400" dirty="0">
              <a:solidFill>
                <a:schemeClr val="bg1"/>
              </a:solidFill>
            </a:endParaRPr>
          </a:p>
          <a:p>
            <a:pPr algn="ctr"/>
            <a:r>
              <a:rPr lang="en-US" sz="5400" dirty="0" smtClean="0">
                <a:solidFill>
                  <a:schemeClr val="bg1"/>
                </a:solidFill>
              </a:rPr>
              <a:t>Plain </a:t>
            </a:r>
            <a:r>
              <a:rPr lang="en-US" sz="5400" dirty="0">
                <a:solidFill>
                  <a:schemeClr val="bg1"/>
                </a:solidFill>
              </a:rPr>
              <a:t>as day</a:t>
            </a:r>
            <a:r>
              <a:rPr lang="en-US" sz="5400" dirty="0" smtClean="0">
                <a:solidFill>
                  <a:schemeClr val="bg1"/>
                </a:solidFill>
              </a:rPr>
              <a:t>.</a:t>
            </a:r>
          </a:p>
          <a:p>
            <a:pPr algn="ctr"/>
            <a:endParaRPr lang="en-US" sz="5400" dirty="0" smtClean="0">
              <a:solidFill>
                <a:schemeClr val="bg1"/>
              </a:solidFill>
            </a:endParaRPr>
          </a:p>
          <a:p>
            <a:pPr algn="ctr"/>
            <a:r>
              <a:rPr lang="en-US" sz="5400" dirty="0" smtClean="0">
                <a:solidFill>
                  <a:schemeClr val="bg1"/>
                </a:solidFill>
              </a:rPr>
              <a:t>And </a:t>
            </a:r>
            <a:r>
              <a:rPr lang="en-US" sz="5400" dirty="0">
                <a:solidFill>
                  <a:schemeClr val="bg1"/>
                </a:solidFill>
              </a:rPr>
              <a:t>do you know who uses it to get to us? </a:t>
            </a:r>
            <a:endParaRPr lang="en-US" sz="5400" dirty="0" smtClean="0">
              <a:solidFill>
                <a:schemeClr val="bg1"/>
              </a:solidFill>
            </a:endParaRPr>
          </a:p>
          <a:p>
            <a:pPr algn="ctr"/>
            <a:endParaRPr lang="en-US" sz="5400" dirty="0">
              <a:solidFill>
                <a:schemeClr val="bg1"/>
              </a:solidFill>
            </a:endParaRPr>
          </a:p>
          <a:p>
            <a:pPr algn="ctr"/>
            <a:r>
              <a:rPr lang="en-US" sz="5400" dirty="0" smtClean="0">
                <a:solidFill>
                  <a:schemeClr val="bg1"/>
                </a:solidFill>
              </a:rPr>
              <a:t>Satan</a:t>
            </a:r>
            <a:r>
              <a:rPr lang="en-US" sz="5400" dirty="0">
                <a:solidFill>
                  <a:schemeClr val="bg1"/>
                </a:solidFill>
              </a:rPr>
              <a:t>...</a:t>
            </a:r>
            <a:endParaRPr lang="en-US" sz="5400" dirty="0">
              <a:solidFill>
                <a:schemeClr val="bg1"/>
              </a:solidFill>
              <a:effectLst/>
            </a:endParaRPr>
          </a:p>
        </p:txBody>
      </p:sp>
    </p:spTree>
    <p:extLst>
      <p:ext uri="{BB962C8B-B14F-4D97-AF65-F5344CB8AC3E}">
        <p14:creationId xmlns:p14="http://schemas.microsoft.com/office/powerpoint/2010/main" val="4270938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b="1" dirty="0">
                <a:solidFill>
                  <a:schemeClr val="bg1"/>
                </a:solidFill>
              </a:rPr>
              <a:t>What are the wages for </a:t>
            </a:r>
            <a:r>
              <a:rPr lang="en-US" sz="5400" b="1" dirty="0" smtClean="0">
                <a:effectLst>
                  <a:glow rad="635000">
                    <a:srgbClr val="FF0000"/>
                  </a:glow>
                </a:effectLst>
              </a:rPr>
              <a:t>sin</a:t>
            </a:r>
            <a:r>
              <a:rPr lang="en-US" sz="5400" b="1" dirty="0" smtClean="0">
                <a:solidFill>
                  <a:schemeClr val="bg1"/>
                </a:solidFill>
              </a:rPr>
              <a:t>, </a:t>
            </a:r>
            <a:r>
              <a:rPr lang="en-US" sz="5400" b="1" dirty="0">
                <a:solidFill>
                  <a:schemeClr val="bg1"/>
                </a:solidFill>
              </a:rPr>
              <a:t>according to </a:t>
            </a:r>
            <a:r>
              <a:rPr lang="en-US" sz="5400" b="1" dirty="0">
                <a:solidFill>
                  <a:srgbClr val="00B050"/>
                </a:solidFill>
              </a:rPr>
              <a:t>Romans</a:t>
            </a:r>
            <a:r>
              <a:rPr lang="en-US" sz="5400" b="1" dirty="0">
                <a:solidFill>
                  <a:schemeClr val="bg1"/>
                </a:solidFill>
              </a:rPr>
              <a:t> 6:23</a:t>
            </a:r>
            <a:r>
              <a:rPr lang="en-US" sz="5400" b="1"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706264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effectLst>
                  <a:glow rad="635000">
                    <a:srgbClr val="FF0000"/>
                  </a:glow>
                </a:effectLst>
              </a:rPr>
              <a:t>Old Man of Sin …</a:t>
            </a:r>
            <a:endParaRPr lang="en-US" sz="2000"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smtClean="0">
                <a:solidFill>
                  <a:schemeClr val="bg1"/>
                </a:solidFill>
              </a:rPr>
              <a:t>Rom 6:23 </a:t>
            </a:r>
            <a:r>
              <a:rPr lang="en-US" sz="5400" b="1" dirty="0">
                <a:solidFill>
                  <a:schemeClr val="bg1"/>
                </a:solidFill>
              </a:rPr>
              <a:t>For the wages of </a:t>
            </a:r>
            <a:r>
              <a:rPr lang="en-US" sz="5400" b="1" dirty="0" smtClean="0">
                <a:effectLst>
                  <a:glow rad="635000">
                    <a:srgbClr val="FF0000"/>
                  </a:glow>
                </a:effectLst>
              </a:rPr>
              <a:t>sin</a:t>
            </a:r>
            <a:r>
              <a:rPr lang="en-US" sz="5400" b="1" dirty="0" smtClean="0">
                <a:solidFill>
                  <a:schemeClr val="bg1"/>
                </a:solidFill>
              </a:rPr>
              <a:t> </a:t>
            </a:r>
            <a:r>
              <a:rPr lang="en-US" sz="5400" b="1" dirty="0">
                <a:solidFill>
                  <a:schemeClr val="bg1"/>
                </a:solidFill>
              </a:rPr>
              <a:t>[is] </a:t>
            </a:r>
            <a:r>
              <a:rPr lang="en-US" sz="5400" b="1" dirty="0" smtClean="0">
                <a:effectLst>
                  <a:glow rad="635000">
                    <a:srgbClr val="FF0000"/>
                  </a:glow>
                </a:effectLst>
              </a:rPr>
              <a:t>death</a:t>
            </a:r>
            <a:r>
              <a:rPr lang="en-US" sz="5400" dirty="0" smtClean="0">
                <a:solidFill>
                  <a:schemeClr val="bg1"/>
                </a:solidFill>
              </a:rPr>
              <a:t>; </a:t>
            </a:r>
            <a:r>
              <a:rPr lang="en-US" sz="5400" b="1" dirty="0">
                <a:solidFill>
                  <a:srgbClr val="00B0F0"/>
                </a:solidFill>
              </a:rPr>
              <a:t>but</a:t>
            </a:r>
            <a:r>
              <a:rPr lang="en-US" sz="5400" dirty="0">
                <a:solidFill>
                  <a:schemeClr val="bg1"/>
                </a:solidFill>
              </a:rPr>
              <a:t> the gift of God [is] eternal life through Jesus Christ our Lord</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439877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effectLst>
                  <a:glow rad="635000">
                    <a:srgbClr val="FF0000"/>
                  </a:glow>
                </a:effectLst>
              </a:rPr>
              <a:t>Old Man of Sin …</a:t>
            </a:r>
            <a:endParaRPr lang="en-US" sz="2000"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20000"/>
          </a:bodyPr>
          <a:lstStyle/>
          <a:p>
            <a:r>
              <a:rPr lang="en-US" sz="5400" dirty="0" err="1" smtClean="0">
                <a:solidFill>
                  <a:schemeClr val="bg1"/>
                </a:solidFill>
              </a:rPr>
              <a:t>Eph</a:t>
            </a:r>
            <a:r>
              <a:rPr lang="en-US" sz="5400" dirty="0" smtClean="0">
                <a:solidFill>
                  <a:schemeClr val="bg1"/>
                </a:solidFill>
              </a:rPr>
              <a:t> 2:1 </a:t>
            </a:r>
            <a:r>
              <a:rPr lang="en-US" sz="5400" dirty="0">
                <a:solidFill>
                  <a:schemeClr val="bg1"/>
                </a:solidFill>
              </a:rPr>
              <a:t>And you [hath he quickened], who were </a:t>
            </a:r>
            <a:r>
              <a:rPr lang="en-US" sz="4800" b="1" dirty="0" smtClean="0">
                <a:effectLst>
                  <a:glow rad="635000">
                    <a:srgbClr val="FF0000"/>
                  </a:glow>
                </a:effectLst>
              </a:rPr>
              <a:t>dead</a:t>
            </a:r>
            <a:r>
              <a:rPr lang="en-US" sz="5400" dirty="0" smtClean="0">
                <a:solidFill>
                  <a:schemeClr val="bg1"/>
                </a:solidFill>
              </a:rPr>
              <a:t> </a:t>
            </a:r>
            <a:r>
              <a:rPr lang="en-US" sz="5400" dirty="0">
                <a:solidFill>
                  <a:schemeClr val="bg1"/>
                </a:solidFill>
              </a:rPr>
              <a:t>in </a:t>
            </a:r>
            <a:r>
              <a:rPr lang="en-US" sz="4800" b="1" dirty="0" smtClean="0">
                <a:effectLst>
                  <a:glow rad="635000">
                    <a:srgbClr val="FF0000"/>
                  </a:glow>
                </a:effectLst>
              </a:rPr>
              <a:t>trespasses</a:t>
            </a:r>
            <a:r>
              <a:rPr lang="en-US" sz="5400" dirty="0" smtClean="0">
                <a:solidFill>
                  <a:schemeClr val="bg1"/>
                </a:solidFill>
              </a:rPr>
              <a:t> </a:t>
            </a:r>
            <a:r>
              <a:rPr lang="en-US" sz="5400" dirty="0">
                <a:solidFill>
                  <a:schemeClr val="bg1"/>
                </a:solidFill>
              </a:rPr>
              <a:t>and </a:t>
            </a:r>
            <a:r>
              <a:rPr lang="en-US" sz="5400" b="1" dirty="0" smtClean="0">
                <a:effectLst>
                  <a:glow rad="635000">
                    <a:srgbClr val="FF0000"/>
                  </a:glow>
                </a:effectLst>
              </a:rPr>
              <a:t>sins</a:t>
            </a:r>
            <a:r>
              <a:rPr lang="en-US" sz="5400" dirty="0" smtClean="0">
                <a:solidFill>
                  <a:schemeClr val="bg1"/>
                </a:solidFill>
              </a:rPr>
              <a:t>;</a:t>
            </a:r>
          </a:p>
          <a:p>
            <a:endParaRPr lang="en-US" sz="900" dirty="0">
              <a:solidFill>
                <a:schemeClr val="bg1"/>
              </a:solidFill>
            </a:endParaRPr>
          </a:p>
          <a:p>
            <a:r>
              <a:rPr lang="en-US" sz="5400" dirty="0" smtClean="0">
                <a:solidFill>
                  <a:schemeClr val="bg1"/>
                </a:solidFill>
              </a:rPr>
              <a:t>Col 2:13 </a:t>
            </a:r>
            <a:r>
              <a:rPr lang="en-US" sz="5400" dirty="0">
                <a:solidFill>
                  <a:schemeClr val="bg1"/>
                </a:solidFill>
              </a:rPr>
              <a:t>And you, being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in your </a:t>
            </a:r>
            <a:r>
              <a:rPr lang="en-US" sz="5400" b="1" dirty="0" smtClean="0">
                <a:effectLst>
                  <a:glow rad="635000">
                    <a:srgbClr val="FF0000"/>
                  </a:glow>
                </a:effectLst>
              </a:rPr>
              <a:t>sins</a:t>
            </a:r>
            <a:r>
              <a:rPr lang="en-US" sz="5400" dirty="0" smtClean="0">
                <a:solidFill>
                  <a:schemeClr val="bg1"/>
                </a:solidFill>
              </a:rPr>
              <a:t> </a:t>
            </a:r>
            <a:r>
              <a:rPr lang="en-US" sz="5400" dirty="0">
                <a:solidFill>
                  <a:schemeClr val="bg1"/>
                </a:solidFill>
              </a:rPr>
              <a:t>and the </a:t>
            </a:r>
            <a:r>
              <a:rPr lang="en-US" sz="5400" dirty="0" err="1">
                <a:solidFill>
                  <a:schemeClr val="bg1"/>
                </a:solidFill>
              </a:rPr>
              <a:t>uncircumcision</a:t>
            </a:r>
            <a:r>
              <a:rPr lang="en-US" sz="5400" dirty="0">
                <a:solidFill>
                  <a:schemeClr val="bg1"/>
                </a:solidFill>
              </a:rPr>
              <a:t> of your flesh, hath he quickened together with him, having forgiven you all </a:t>
            </a:r>
            <a:r>
              <a:rPr lang="en-US" sz="5400" b="1" dirty="0" smtClean="0">
                <a:effectLst>
                  <a:glow rad="635000">
                    <a:srgbClr val="FF0000"/>
                  </a:glow>
                </a:effectLst>
              </a:rPr>
              <a:t>trespasses</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16630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 thus:</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a:bodyPr>
          <a:lstStyle/>
          <a:p>
            <a:pPr algn="ctr"/>
            <a:r>
              <a:rPr lang="en-US" sz="4800" dirty="0">
                <a:solidFill>
                  <a:schemeClr val="bg1"/>
                </a:solidFill>
              </a:rPr>
              <a:t>In a more fully defined fashion, </a:t>
            </a:r>
            <a:r>
              <a:rPr lang="en-US" sz="4800" b="1" dirty="0" smtClean="0">
                <a:effectLst>
                  <a:glow rad="1092200">
                    <a:srgbClr val="92D050"/>
                  </a:glow>
                </a:effectLst>
              </a:rPr>
              <a:t>Necromancy/</a:t>
            </a:r>
            <a:r>
              <a:rPr lang="en-US" sz="4800" b="1" dirty="0" err="1" smtClean="0">
                <a:effectLst>
                  <a:glow rad="1092200">
                    <a:srgbClr val="92D050"/>
                  </a:glow>
                </a:effectLst>
              </a:rPr>
              <a:t>er</a:t>
            </a:r>
            <a:r>
              <a:rPr lang="en-US" sz="4800" dirty="0" smtClean="0">
                <a:solidFill>
                  <a:schemeClr val="bg1"/>
                </a:solidFill>
              </a:rPr>
              <a:t> </a:t>
            </a:r>
            <a:r>
              <a:rPr lang="en-US" sz="4800" dirty="0">
                <a:solidFill>
                  <a:schemeClr val="bg1"/>
                </a:solidFill>
              </a:rPr>
              <a:t>means who one speaks to, or converses with the </a:t>
            </a:r>
            <a:r>
              <a:rPr lang="en-US" sz="4800" b="1" u="sng" dirty="0">
                <a:solidFill>
                  <a:schemeClr val="bg1"/>
                </a:solidFill>
              </a:rPr>
              <a:t>dead</a:t>
            </a:r>
            <a:r>
              <a:rPr lang="en-US" sz="4800" dirty="0" smtClean="0">
                <a:solidFill>
                  <a:schemeClr val="bg1"/>
                </a:solidFill>
              </a:rPr>
              <a:t>, </a:t>
            </a:r>
            <a:r>
              <a:rPr lang="en-US" sz="4800" dirty="0">
                <a:solidFill>
                  <a:schemeClr val="bg1"/>
                </a:solidFill>
              </a:rPr>
              <a:t>or consults the </a:t>
            </a:r>
            <a:r>
              <a:rPr lang="en-US" sz="4800" b="1" u="sng" dirty="0">
                <a:solidFill>
                  <a:schemeClr val="bg1"/>
                </a:solidFill>
              </a:rPr>
              <a:t>dead</a:t>
            </a:r>
            <a:r>
              <a:rPr lang="en-US" sz="4800" dirty="0">
                <a:solidFill>
                  <a:schemeClr val="bg1"/>
                </a:solidFill>
              </a:rPr>
              <a:t>, </a:t>
            </a:r>
            <a:r>
              <a:rPr lang="en-US" sz="4800" dirty="0" smtClean="0">
                <a:solidFill>
                  <a:schemeClr val="bg1"/>
                </a:solidFill>
              </a:rPr>
              <a:t>or even worships the </a:t>
            </a:r>
            <a:r>
              <a:rPr lang="en-US" sz="4800" b="1" u="sng" dirty="0" smtClean="0">
                <a:solidFill>
                  <a:schemeClr val="bg1"/>
                </a:solidFill>
              </a:rPr>
              <a:t>dead</a:t>
            </a:r>
            <a:r>
              <a:rPr lang="en-US" sz="4800" dirty="0" smtClean="0">
                <a:solidFill>
                  <a:schemeClr val="bg1"/>
                </a:solidFill>
              </a:rPr>
              <a:t>, seeking </a:t>
            </a:r>
            <a:r>
              <a:rPr lang="en-US" sz="4800" dirty="0">
                <a:solidFill>
                  <a:schemeClr val="bg1"/>
                </a:solidFill>
              </a:rPr>
              <a:t>to gain something, such as </a:t>
            </a:r>
            <a:r>
              <a:rPr lang="en-US" sz="4800" dirty="0" smtClean="0">
                <a:solidFill>
                  <a:schemeClr val="bg1"/>
                </a:solidFill>
              </a:rPr>
              <a:t>information, power, influence and/or experience, </a:t>
            </a:r>
            <a:r>
              <a:rPr lang="en-US" sz="4800" dirty="0">
                <a:solidFill>
                  <a:schemeClr val="bg1"/>
                </a:solidFill>
              </a:rPr>
              <a:t>from the </a:t>
            </a:r>
            <a:r>
              <a:rPr lang="en-US" sz="4800" b="1" u="sng" dirty="0">
                <a:solidFill>
                  <a:schemeClr val="bg1"/>
                </a:solidFill>
              </a:rPr>
              <a:t>dead</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18683428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effectLst>
                  <a:glow rad="635000">
                    <a:srgbClr val="FF0000"/>
                  </a:glow>
                </a:effectLst>
              </a:rPr>
              <a:t>Old Man of Sin …</a:t>
            </a:r>
            <a:endParaRPr lang="en-US" sz="2000"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r>
              <a:rPr lang="en-US" sz="5400" dirty="0" smtClean="0">
                <a:solidFill>
                  <a:schemeClr val="bg1"/>
                </a:solidFill>
              </a:rPr>
              <a:t>Rom 6:1 </a:t>
            </a:r>
            <a:r>
              <a:rPr lang="en-US" sz="5400" dirty="0">
                <a:solidFill>
                  <a:schemeClr val="bg1"/>
                </a:solidFill>
              </a:rPr>
              <a:t>What shall we say then? </a:t>
            </a:r>
            <a:r>
              <a:rPr lang="en-US" sz="5400" b="1" u="sng" dirty="0">
                <a:solidFill>
                  <a:schemeClr val="bg1"/>
                </a:solidFill>
              </a:rPr>
              <a:t>Shall we continue in</a:t>
            </a:r>
            <a:r>
              <a:rPr lang="en-US" sz="5400" dirty="0">
                <a:solidFill>
                  <a:schemeClr val="bg1"/>
                </a:solidFill>
              </a:rPr>
              <a:t> </a:t>
            </a:r>
            <a:r>
              <a:rPr lang="en-US" sz="5400" b="1" dirty="0" smtClean="0">
                <a:effectLst>
                  <a:glow rad="635000">
                    <a:srgbClr val="FF0000"/>
                  </a:glow>
                </a:effectLst>
              </a:rPr>
              <a:t>sin</a:t>
            </a:r>
            <a:r>
              <a:rPr lang="en-US" sz="5400" dirty="0" smtClean="0">
                <a:solidFill>
                  <a:schemeClr val="bg1"/>
                </a:solidFill>
              </a:rPr>
              <a:t>, </a:t>
            </a:r>
            <a:r>
              <a:rPr lang="en-US" sz="5400" dirty="0">
                <a:solidFill>
                  <a:schemeClr val="bg1"/>
                </a:solidFill>
              </a:rPr>
              <a:t>that grace may </a:t>
            </a:r>
            <a:r>
              <a:rPr lang="en-US" sz="5400" dirty="0" smtClean="0">
                <a:solidFill>
                  <a:schemeClr val="bg1"/>
                </a:solidFill>
              </a:rPr>
              <a:t>abound?</a:t>
            </a:r>
          </a:p>
          <a:p>
            <a:endParaRPr lang="en-US" sz="1700" dirty="0">
              <a:solidFill>
                <a:schemeClr val="bg1"/>
              </a:solidFill>
            </a:endParaRPr>
          </a:p>
          <a:p>
            <a:r>
              <a:rPr lang="en-US" sz="5400" dirty="0" smtClean="0">
                <a:solidFill>
                  <a:schemeClr val="bg1"/>
                </a:solidFill>
              </a:rPr>
              <a:t>Rom 6:2 </a:t>
            </a:r>
            <a:r>
              <a:rPr lang="en-US" sz="5400" dirty="0">
                <a:solidFill>
                  <a:schemeClr val="bg1"/>
                </a:solidFill>
              </a:rPr>
              <a:t>God forbid. </a:t>
            </a:r>
            <a:r>
              <a:rPr lang="en-US" sz="5400" b="1" u="sng" dirty="0">
                <a:solidFill>
                  <a:schemeClr val="bg1"/>
                </a:solidFill>
              </a:rPr>
              <a:t>How shall we, that are</a:t>
            </a:r>
            <a:r>
              <a:rPr lang="en-US" sz="5400" dirty="0">
                <a:solidFill>
                  <a:schemeClr val="bg1"/>
                </a:solidFill>
              </a:rPr>
              <a:t>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to </a:t>
            </a:r>
            <a:r>
              <a:rPr lang="en-US" sz="5400" b="1" dirty="0" smtClean="0">
                <a:effectLst>
                  <a:glow rad="635000">
                    <a:srgbClr val="FF0000"/>
                  </a:glow>
                </a:effectLst>
              </a:rPr>
              <a:t>sin</a:t>
            </a:r>
            <a:r>
              <a:rPr lang="en-US" sz="5400" dirty="0" smtClean="0">
                <a:solidFill>
                  <a:schemeClr val="bg1"/>
                </a:solidFill>
              </a:rPr>
              <a:t>, </a:t>
            </a:r>
            <a:r>
              <a:rPr lang="en-US" sz="5400" b="1" u="sng" dirty="0">
                <a:solidFill>
                  <a:schemeClr val="bg1"/>
                </a:solidFill>
              </a:rPr>
              <a:t>live any longer </a:t>
            </a:r>
            <a:r>
              <a:rPr lang="en-US" sz="5400" b="1" u="sng" dirty="0" smtClean="0">
                <a:solidFill>
                  <a:schemeClr val="bg1"/>
                </a:solidFill>
              </a:rPr>
              <a:t>therein</a:t>
            </a:r>
            <a:r>
              <a:rPr lang="en-US" sz="5400" dirty="0" smtClean="0">
                <a:solidFill>
                  <a:schemeClr val="bg1"/>
                </a:solidFill>
              </a:rPr>
              <a:t>?</a:t>
            </a:r>
          </a:p>
          <a:p>
            <a:endParaRPr lang="en-US" sz="1500" dirty="0">
              <a:solidFill>
                <a:schemeClr val="bg1"/>
              </a:solidFill>
            </a:endParaRPr>
          </a:p>
          <a:p>
            <a:r>
              <a:rPr lang="en-US" sz="5400" dirty="0" smtClean="0">
                <a:solidFill>
                  <a:schemeClr val="bg1"/>
                </a:solidFill>
              </a:rPr>
              <a:t>Rom 6:3 </a:t>
            </a:r>
            <a:r>
              <a:rPr lang="en-US" sz="5400" dirty="0">
                <a:solidFill>
                  <a:schemeClr val="bg1"/>
                </a:solidFill>
              </a:rPr>
              <a:t>Know ye not, that so many of us as were baptized into Jesus Christ were baptized into his </a:t>
            </a:r>
            <a:r>
              <a:rPr lang="en-US" sz="5400" b="1" dirty="0" smtClean="0">
                <a:effectLst>
                  <a:glow rad="635000">
                    <a:srgbClr val="FF0000"/>
                  </a:glow>
                </a:effectLst>
              </a:rPr>
              <a:t>death</a:t>
            </a:r>
            <a:r>
              <a:rPr lang="en-US" sz="5400" dirty="0" smtClean="0">
                <a:solidFill>
                  <a:schemeClr val="bg1"/>
                </a:solidFill>
              </a:rPr>
              <a:t>?</a:t>
            </a:r>
          </a:p>
          <a:p>
            <a:endParaRPr lang="en-US" sz="1500" dirty="0">
              <a:solidFill>
                <a:schemeClr val="bg1"/>
              </a:solidFill>
            </a:endParaRPr>
          </a:p>
          <a:p>
            <a:r>
              <a:rPr lang="en-US" sz="5400" dirty="0" smtClean="0">
                <a:solidFill>
                  <a:schemeClr val="bg1"/>
                </a:solidFill>
              </a:rPr>
              <a:t>Rom 6:4 </a:t>
            </a:r>
            <a:r>
              <a:rPr lang="en-US" sz="5400" dirty="0">
                <a:solidFill>
                  <a:schemeClr val="bg1"/>
                </a:solidFill>
              </a:rPr>
              <a:t>Therefore we are </a:t>
            </a:r>
            <a:r>
              <a:rPr lang="en-US" sz="5400" b="1" dirty="0" smtClean="0">
                <a:effectLst>
                  <a:glow rad="635000">
                    <a:srgbClr val="FF0000"/>
                  </a:glow>
                </a:effectLst>
              </a:rPr>
              <a:t>buried</a:t>
            </a:r>
            <a:r>
              <a:rPr lang="en-US" sz="5400" dirty="0" smtClean="0">
                <a:solidFill>
                  <a:schemeClr val="bg1"/>
                </a:solidFill>
              </a:rPr>
              <a:t> </a:t>
            </a:r>
            <a:r>
              <a:rPr lang="en-US" sz="5400" dirty="0">
                <a:solidFill>
                  <a:schemeClr val="bg1"/>
                </a:solidFill>
              </a:rPr>
              <a:t>with him </a:t>
            </a:r>
            <a:r>
              <a:rPr lang="en-US" sz="5400" b="1" u="sng" dirty="0">
                <a:solidFill>
                  <a:schemeClr val="bg1"/>
                </a:solidFill>
              </a:rPr>
              <a:t>by baptism</a:t>
            </a:r>
            <a:r>
              <a:rPr lang="en-US" sz="5400" dirty="0">
                <a:solidFill>
                  <a:schemeClr val="bg1"/>
                </a:solidFill>
              </a:rPr>
              <a:t> into </a:t>
            </a:r>
            <a:r>
              <a:rPr lang="en-US" sz="5400" b="1" dirty="0" smtClean="0">
                <a:effectLst>
                  <a:glow rad="635000">
                    <a:srgbClr val="FF0000"/>
                  </a:glow>
                </a:effectLst>
              </a:rPr>
              <a:t>death</a:t>
            </a:r>
            <a:r>
              <a:rPr lang="en-US" sz="5400" dirty="0" smtClean="0">
                <a:solidFill>
                  <a:schemeClr val="bg1"/>
                </a:solidFill>
              </a:rPr>
              <a:t>: </a:t>
            </a:r>
            <a:r>
              <a:rPr lang="en-US" sz="5400" dirty="0">
                <a:solidFill>
                  <a:schemeClr val="bg1"/>
                </a:solidFill>
              </a:rPr>
              <a:t>that like as Christ was raised up from the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by the glory of the Father, even so we also should walk in newness of life</a:t>
            </a:r>
            <a:r>
              <a:rPr lang="en-US" sz="5400" dirty="0" smtClean="0">
                <a:solidFill>
                  <a:schemeClr val="bg1"/>
                </a:solidFill>
              </a:rPr>
              <a:t>.</a:t>
            </a:r>
            <a:endParaRPr lang="en-US" sz="5400" dirty="0">
              <a:solidFill>
                <a:schemeClr val="bg1"/>
              </a:solidFill>
              <a:effectLst/>
            </a:endParaRPr>
          </a:p>
        </p:txBody>
      </p:sp>
    </p:spTree>
    <p:extLst>
      <p:ext uri="{BB962C8B-B14F-4D97-AF65-F5344CB8AC3E}">
        <p14:creationId xmlns:p14="http://schemas.microsoft.com/office/powerpoint/2010/main" val="2387092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effectLst>
                  <a:glow rad="635000">
                    <a:srgbClr val="FF0000"/>
                  </a:glow>
                </a:effectLst>
              </a:rPr>
              <a:t>Old Man of Sin …</a:t>
            </a:r>
            <a:endParaRPr lang="en-US" sz="2000"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0000" lnSpcReduction="20000"/>
          </a:bodyPr>
          <a:lstStyle/>
          <a:p>
            <a:r>
              <a:rPr lang="en-US" sz="5400" dirty="0" smtClean="0">
                <a:solidFill>
                  <a:schemeClr val="bg1"/>
                </a:solidFill>
              </a:rPr>
              <a:t>Rom 6:5 For if we have been planted together in the likeness of his </a:t>
            </a:r>
            <a:r>
              <a:rPr lang="en-US" sz="5400" b="1" dirty="0" smtClean="0">
                <a:effectLst>
                  <a:glow rad="635000">
                    <a:srgbClr val="FF0000"/>
                  </a:glow>
                </a:effectLst>
              </a:rPr>
              <a:t>death</a:t>
            </a:r>
            <a:r>
              <a:rPr lang="en-US" sz="5400" dirty="0" smtClean="0">
                <a:solidFill>
                  <a:schemeClr val="bg1"/>
                </a:solidFill>
              </a:rPr>
              <a:t>, we shall be also [in the likeness] of [his] resurrection:</a:t>
            </a:r>
          </a:p>
          <a:p>
            <a:endParaRPr lang="en-US" sz="1300" dirty="0">
              <a:solidFill>
                <a:schemeClr val="bg1"/>
              </a:solidFill>
            </a:endParaRPr>
          </a:p>
          <a:p>
            <a:r>
              <a:rPr lang="en-US" sz="5400" dirty="0" smtClean="0">
                <a:solidFill>
                  <a:schemeClr val="bg1"/>
                </a:solidFill>
              </a:rPr>
              <a:t>Rom 6:6 Knowing this, that our </a:t>
            </a:r>
            <a:r>
              <a:rPr lang="en-US" sz="5400" b="1" dirty="0" smtClean="0">
                <a:effectLst>
                  <a:glow rad="635000">
                    <a:srgbClr val="FF0000"/>
                  </a:glow>
                </a:effectLst>
              </a:rPr>
              <a:t>old man</a:t>
            </a:r>
            <a:r>
              <a:rPr lang="en-US" sz="5400" dirty="0" smtClean="0">
                <a:solidFill>
                  <a:schemeClr val="bg1"/>
                </a:solidFill>
              </a:rPr>
              <a:t> is crucified with [him], that the body of </a:t>
            </a:r>
            <a:r>
              <a:rPr lang="en-US" sz="5400" b="1" dirty="0" smtClean="0">
                <a:effectLst>
                  <a:glow rad="635000">
                    <a:srgbClr val="FF0000"/>
                  </a:glow>
                </a:effectLst>
              </a:rPr>
              <a:t>sin</a:t>
            </a:r>
            <a:r>
              <a:rPr lang="en-US" sz="5400" dirty="0" smtClean="0">
                <a:solidFill>
                  <a:schemeClr val="bg1"/>
                </a:solidFill>
              </a:rPr>
              <a:t> might be destroyed, that henceforth we should not serve </a:t>
            </a:r>
            <a:r>
              <a:rPr lang="en-US" sz="5400" b="1" dirty="0" smtClean="0">
                <a:effectLst>
                  <a:glow rad="635000">
                    <a:srgbClr val="FF0000"/>
                  </a:glow>
                </a:effectLst>
              </a:rPr>
              <a:t>sin</a:t>
            </a:r>
            <a:r>
              <a:rPr lang="en-US" sz="5400" dirty="0" smtClean="0">
                <a:solidFill>
                  <a:schemeClr val="bg1"/>
                </a:solidFill>
              </a:rPr>
              <a:t>.</a:t>
            </a:r>
          </a:p>
          <a:p>
            <a:endParaRPr lang="en-US" sz="1300" dirty="0">
              <a:solidFill>
                <a:schemeClr val="bg1"/>
              </a:solidFill>
            </a:endParaRPr>
          </a:p>
          <a:p>
            <a:r>
              <a:rPr lang="en-US" sz="5400" dirty="0" smtClean="0">
                <a:solidFill>
                  <a:schemeClr val="bg1"/>
                </a:solidFill>
              </a:rPr>
              <a:t>Rom 6:7 For he that is </a:t>
            </a:r>
            <a:r>
              <a:rPr lang="en-US" sz="5400" b="1" dirty="0" smtClean="0">
                <a:effectLst>
                  <a:glow rad="635000">
                    <a:srgbClr val="FF0000"/>
                  </a:glow>
                </a:effectLst>
              </a:rPr>
              <a:t>dead</a:t>
            </a:r>
            <a:r>
              <a:rPr lang="en-US" sz="5400" dirty="0" smtClean="0">
                <a:solidFill>
                  <a:schemeClr val="bg1"/>
                </a:solidFill>
              </a:rPr>
              <a:t> is freed from </a:t>
            </a:r>
            <a:r>
              <a:rPr lang="en-US" sz="5400" b="1" dirty="0" smtClean="0">
                <a:effectLst>
                  <a:glow rad="635000">
                    <a:srgbClr val="FF0000"/>
                  </a:glow>
                </a:effectLst>
              </a:rPr>
              <a:t>sin</a:t>
            </a:r>
            <a:r>
              <a:rPr lang="en-US" sz="5400" dirty="0" smtClean="0">
                <a:solidFill>
                  <a:schemeClr val="bg1"/>
                </a:solidFill>
              </a:rPr>
              <a:t>.</a:t>
            </a:r>
            <a:endParaRPr lang="en-US" sz="5400" dirty="0">
              <a:solidFill>
                <a:schemeClr val="bg1"/>
              </a:solidFill>
              <a:effectLst/>
            </a:endParaRPr>
          </a:p>
        </p:txBody>
      </p:sp>
    </p:spTree>
    <p:extLst>
      <p:ext uri="{BB962C8B-B14F-4D97-AF65-F5344CB8AC3E}">
        <p14:creationId xmlns:p14="http://schemas.microsoft.com/office/powerpoint/2010/main" val="3801369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effectLst>
                  <a:glow rad="635000">
                    <a:srgbClr val="FF0000"/>
                  </a:glow>
                </a:effectLst>
              </a:rPr>
              <a:t>Old Man of Sin …</a:t>
            </a:r>
            <a:endParaRPr lang="en-US" sz="2000"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0000" lnSpcReduction="20000"/>
          </a:bodyPr>
          <a:lstStyle/>
          <a:p>
            <a:r>
              <a:rPr lang="en-US" sz="5400" dirty="0" smtClean="0">
                <a:solidFill>
                  <a:schemeClr val="bg1"/>
                </a:solidFill>
              </a:rPr>
              <a:t>Rom 6:8 Now if we be </a:t>
            </a:r>
            <a:r>
              <a:rPr lang="en-US" sz="5400" b="1" dirty="0" smtClean="0">
                <a:effectLst>
                  <a:glow rad="635000">
                    <a:srgbClr val="FF0000"/>
                  </a:glow>
                </a:effectLst>
              </a:rPr>
              <a:t>dead</a:t>
            </a:r>
            <a:r>
              <a:rPr lang="en-US" sz="5400" dirty="0" smtClean="0">
                <a:solidFill>
                  <a:schemeClr val="bg1"/>
                </a:solidFill>
              </a:rPr>
              <a:t> with Christ, we believe that we shall also live with him:</a:t>
            </a:r>
          </a:p>
          <a:p>
            <a:endParaRPr lang="en-US" sz="1300" dirty="0">
              <a:solidFill>
                <a:schemeClr val="bg1"/>
              </a:solidFill>
            </a:endParaRPr>
          </a:p>
          <a:p>
            <a:r>
              <a:rPr lang="en-US" sz="5400" dirty="0" smtClean="0">
                <a:solidFill>
                  <a:schemeClr val="bg1"/>
                </a:solidFill>
              </a:rPr>
              <a:t>Rom 6:9 Knowing that Christ being raised from the </a:t>
            </a:r>
            <a:r>
              <a:rPr lang="en-US" sz="5400" b="1" dirty="0" smtClean="0">
                <a:effectLst>
                  <a:glow rad="635000">
                    <a:srgbClr val="FF0000"/>
                  </a:glow>
                </a:effectLst>
              </a:rPr>
              <a:t>dead</a:t>
            </a:r>
            <a:r>
              <a:rPr lang="en-US" sz="5400" dirty="0" smtClean="0">
                <a:solidFill>
                  <a:schemeClr val="bg1"/>
                </a:solidFill>
              </a:rPr>
              <a:t> </a:t>
            </a:r>
            <a:r>
              <a:rPr lang="en-US" sz="5400" dirty="0" err="1" smtClean="0">
                <a:solidFill>
                  <a:schemeClr val="bg1"/>
                </a:solidFill>
              </a:rPr>
              <a:t>dieth</a:t>
            </a:r>
            <a:r>
              <a:rPr lang="en-US" sz="5400" dirty="0" smtClean="0">
                <a:solidFill>
                  <a:schemeClr val="bg1"/>
                </a:solidFill>
              </a:rPr>
              <a:t> no more; </a:t>
            </a:r>
            <a:r>
              <a:rPr lang="en-US" sz="5400" b="1" dirty="0" smtClean="0">
                <a:effectLst>
                  <a:glow rad="635000">
                    <a:srgbClr val="FF0000"/>
                  </a:glow>
                </a:effectLst>
              </a:rPr>
              <a:t>death</a:t>
            </a:r>
            <a:r>
              <a:rPr lang="en-US" sz="5400" dirty="0" smtClean="0">
                <a:solidFill>
                  <a:schemeClr val="bg1"/>
                </a:solidFill>
              </a:rPr>
              <a:t> hath no more dominion over him.</a:t>
            </a:r>
          </a:p>
          <a:p>
            <a:endParaRPr lang="en-US" sz="1100" dirty="0">
              <a:solidFill>
                <a:schemeClr val="bg1"/>
              </a:solidFill>
            </a:endParaRPr>
          </a:p>
          <a:p>
            <a:r>
              <a:rPr lang="en-US" sz="5400" dirty="0" smtClean="0">
                <a:solidFill>
                  <a:schemeClr val="bg1"/>
                </a:solidFill>
              </a:rPr>
              <a:t>Rom 6:10 For in that he </a:t>
            </a:r>
            <a:r>
              <a:rPr lang="en-US" sz="5400" b="1" dirty="0" smtClean="0">
                <a:effectLst>
                  <a:glow rad="635000">
                    <a:srgbClr val="FF0000"/>
                  </a:glow>
                </a:effectLst>
              </a:rPr>
              <a:t>died</a:t>
            </a:r>
            <a:r>
              <a:rPr lang="en-US" sz="5400" dirty="0" smtClean="0">
                <a:solidFill>
                  <a:schemeClr val="bg1"/>
                </a:solidFill>
              </a:rPr>
              <a:t>, he </a:t>
            </a:r>
            <a:r>
              <a:rPr lang="en-US" sz="5400" b="1" dirty="0" smtClean="0">
                <a:effectLst>
                  <a:glow rad="635000">
                    <a:srgbClr val="FF0000"/>
                  </a:glow>
                </a:effectLst>
              </a:rPr>
              <a:t>died</a:t>
            </a:r>
            <a:r>
              <a:rPr lang="en-US" sz="5400" dirty="0" smtClean="0">
                <a:solidFill>
                  <a:schemeClr val="bg1"/>
                </a:solidFill>
              </a:rPr>
              <a:t> unto </a:t>
            </a:r>
            <a:r>
              <a:rPr lang="en-US" sz="5400" b="1" dirty="0" smtClean="0">
                <a:effectLst>
                  <a:glow rad="635000">
                    <a:srgbClr val="FF0000"/>
                  </a:glow>
                </a:effectLst>
              </a:rPr>
              <a:t>sin</a:t>
            </a:r>
            <a:r>
              <a:rPr lang="en-US" sz="5400" dirty="0" smtClean="0">
                <a:solidFill>
                  <a:schemeClr val="bg1"/>
                </a:solidFill>
              </a:rPr>
              <a:t> once: but in that he </a:t>
            </a:r>
            <a:r>
              <a:rPr lang="en-US" sz="5400" dirty="0" err="1" smtClean="0">
                <a:solidFill>
                  <a:schemeClr val="bg1"/>
                </a:solidFill>
              </a:rPr>
              <a:t>liveth</a:t>
            </a:r>
            <a:r>
              <a:rPr lang="en-US" sz="5400" dirty="0" smtClean="0">
                <a:solidFill>
                  <a:schemeClr val="bg1"/>
                </a:solidFill>
              </a:rPr>
              <a:t>, he </a:t>
            </a:r>
            <a:r>
              <a:rPr lang="en-US" sz="5400" dirty="0" err="1" smtClean="0">
                <a:solidFill>
                  <a:schemeClr val="bg1"/>
                </a:solidFill>
              </a:rPr>
              <a:t>liveth</a:t>
            </a:r>
            <a:r>
              <a:rPr lang="en-US" sz="5400" dirty="0" smtClean="0">
                <a:solidFill>
                  <a:schemeClr val="bg1"/>
                </a:solidFill>
              </a:rPr>
              <a:t> unto God.</a:t>
            </a:r>
            <a:endParaRPr lang="en-US" sz="5400" dirty="0">
              <a:solidFill>
                <a:schemeClr val="bg1"/>
              </a:solidFill>
              <a:effectLst/>
            </a:endParaRPr>
          </a:p>
        </p:txBody>
      </p:sp>
    </p:spTree>
    <p:extLst>
      <p:ext uri="{BB962C8B-B14F-4D97-AF65-F5344CB8AC3E}">
        <p14:creationId xmlns:p14="http://schemas.microsoft.com/office/powerpoint/2010/main" val="3646199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effectLst>
                  <a:glow rad="635000">
                    <a:srgbClr val="FF0000"/>
                  </a:glow>
                </a:effectLst>
              </a:rPr>
              <a:t>Old Man of Sin …</a:t>
            </a:r>
            <a:endParaRPr lang="en-US" sz="2000"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r>
              <a:rPr lang="en-US" sz="5400" dirty="0" smtClean="0">
                <a:solidFill>
                  <a:schemeClr val="bg1"/>
                </a:solidFill>
              </a:rPr>
              <a:t>Rom 6:11 </a:t>
            </a:r>
            <a:r>
              <a:rPr lang="en-US" sz="5400" b="1" u="sng" dirty="0" smtClean="0">
                <a:solidFill>
                  <a:schemeClr val="bg1"/>
                </a:solidFill>
              </a:rPr>
              <a:t>Likewise reckon ye also yourselves to be</a:t>
            </a:r>
            <a:r>
              <a:rPr lang="en-US" sz="5400" dirty="0" smtClean="0">
                <a:solidFill>
                  <a:schemeClr val="bg1"/>
                </a:solidFill>
              </a:rPr>
              <a:t> </a:t>
            </a:r>
            <a:r>
              <a:rPr lang="en-US" sz="5400" b="1" dirty="0" smtClean="0">
                <a:effectLst>
                  <a:glow rad="635000">
                    <a:srgbClr val="FF0000"/>
                  </a:glow>
                </a:effectLst>
              </a:rPr>
              <a:t>dead</a:t>
            </a:r>
            <a:r>
              <a:rPr lang="en-US" sz="5400" dirty="0" smtClean="0">
                <a:solidFill>
                  <a:schemeClr val="bg1"/>
                </a:solidFill>
              </a:rPr>
              <a:t> </a:t>
            </a:r>
            <a:r>
              <a:rPr lang="en-US" sz="5400" b="1" u="sng" dirty="0" smtClean="0">
                <a:solidFill>
                  <a:schemeClr val="bg1"/>
                </a:solidFill>
              </a:rPr>
              <a:t>in</a:t>
            </a:r>
            <a:r>
              <a:rPr lang="en-US" sz="5400" dirty="0" smtClean="0">
                <a:solidFill>
                  <a:srgbClr val="FFFF00"/>
                </a:solidFill>
              </a:rPr>
              <a:t>deed</a:t>
            </a:r>
            <a:r>
              <a:rPr lang="en-US" sz="5400" dirty="0" smtClean="0">
                <a:solidFill>
                  <a:schemeClr val="bg1"/>
                </a:solidFill>
              </a:rPr>
              <a:t> unto </a:t>
            </a:r>
            <a:r>
              <a:rPr lang="en-US" sz="5400" b="1" dirty="0" smtClean="0">
                <a:effectLst>
                  <a:glow rad="635000">
                    <a:srgbClr val="FF0000"/>
                  </a:glow>
                </a:effectLst>
              </a:rPr>
              <a:t>sin</a:t>
            </a:r>
            <a:r>
              <a:rPr lang="en-US" sz="5400" dirty="0" smtClean="0">
                <a:solidFill>
                  <a:schemeClr val="bg1"/>
                </a:solidFill>
              </a:rPr>
              <a:t>, but alive unto God through Jesus Christ our Lord.</a:t>
            </a:r>
          </a:p>
          <a:p>
            <a:endParaRPr lang="en-US" sz="1500" dirty="0">
              <a:solidFill>
                <a:schemeClr val="bg1"/>
              </a:solidFill>
            </a:endParaRPr>
          </a:p>
          <a:p>
            <a:r>
              <a:rPr lang="en-US" sz="5400" dirty="0" smtClean="0">
                <a:solidFill>
                  <a:schemeClr val="bg1"/>
                </a:solidFill>
              </a:rPr>
              <a:t>Rom 6:12 Let not </a:t>
            </a:r>
            <a:r>
              <a:rPr lang="en-US" sz="5400" b="1" dirty="0" smtClean="0">
                <a:effectLst>
                  <a:glow rad="635000">
                    <a:srgbClr val="FF0000"/>
                  </a:glow>
                </a:effectLst>
              </a:rPr>
              <a:t>sin</a:t>
            </a:r>
            <a:r>
              <a:rPr lang="en-US" sz="5400" dirty="0" smtClean="0">
                <a:solidFill>
                  <a:schemeClr val="bg1"/>
                </a:solidFill>
              </a:rPr>
              <a:t> therefore reign in your mortal body, that ye should obey it in the lusts thereof.</a:t>
            </a:r>
          </a:p>
          <a:p>
            <a:endParaRPr lang="en-US" sz="1500" dirty="0">
              <a:solidFill>
                <a:schemeClr val="bg1"/>
              </a:solidFill>
            </a:endParaRPr>
          </a:p>
          <a:p>
            <a:r>
              <a:rPr lang="en-US" sz="5400" dirty="0" smtClean="0">
                <a:solidFill>
                  <a:schemeClr val="bg1"/>
                </a:solidFill>
              </a:rPr>
              <a:t>Rom 6:13 Neither yield ye your members [as] instruments of unrighteousness unto </a:t>
            </a:r>
            <a:r>
              <a:rPr lang="en-US" sz="5400" b="1" dirty="0" smtClean="0">
                <a:effectLst>
                  <a:glow rad="635000">
                    <a:srgbClr val="FF0000"/>
                  </a:glow>
                </a:effectLst>
              </a:rPr>
              <a:t>sin</a:t>
            </a:r>
            <a:r>
              <a:rPr lang="en-US" sz="5400" dirty="0" smtClean="0">
                <a:solidFill>
                  <a:schemeClr val="bg1"/>
                </a:solidFill>
              </a:rPr>
              <a:t>: but yield yourselves unto God, as those that are alive from the </a:t>
            </a:r>
            <a:r>
              <a:rPr lang="en-US" sz="5400" b="1" dirty="0" smtClean="0">
                <a:effectLst>
                  <a:glow rad="635000">
                    <a:srgbClr val="FF0000"/>
                  </a:glow>
                </a:effectLst>
              </a:rPr>
              <a:t>dead</a:t>
            </a:r>
            <a:r>
              <a:rPr lang="en-US" sz="5400" dirty="0" smtClean="0">
                <a:solidFill>
                  <a:schemeClr val="bg1"/>
                </a:solidFill>
              </a:rPr>
              <a:t>, and your members [as] instruments of righteousness unto God.</a:t>
            </a:r>
            <a:endParaRPr lang="en-US" sz="5400" dirty="0">
              <a:solidFill>
                <a:schemeClr val="bg1"/>
              </a:solidFill>
              <a:effectLst/>
            </a:endParaRPr>
          </a:p>
        </p:txBody>
      </p:sp>
    </p:spTree>
    <p:extLst>
      <p:ext uri="{BB962C8B-B14F-4D97-AF65-F5344CB8AC3E}">
        <p14:creationId xmlns:p14="http://schemas.microsoft.com/office/powerpoint/2010/main" val="3682691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3200" dirty="0">
                <a:solidFill>
                  <a:schemeClr val="bg1"/>
                </a:solidFill>
              </a:rPr>
              <a:t>Do we not know that the Scriptures tells us in </a:t>
            </a:r>
            <a:r>
              <a:rPr lang="en-US" sz="3200" dirty="0" smtClean="0">
                <a:solidFill>
                  <a:schemeClr val="bg1"/>
                </a:solidFill>
              </a:rPr>
              <a:t>…</a:t>
            </a:r>
            <a:endParaRPr lang="en-US" sz="32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err="1">
                <a:solidFill>
                  <a:schemeClr val="bg1"/>
                </a:solidFill>
              </a:rPr>
              <a:t>Eph</a:t>
            </a:r>
            <a:r>
              <a:rPr lang="en-US" sz="5400" dirty="0">
                <a:solidFill>
                  <a:schemeClr val="bg1"/>
                </a:solidFill>
              </a:rPr>
              <a:t> 4:22  That ye </a:t>
            </a:r>
            <a:r>
              <a:rPr lang="en-US" sz="5400" b="1" u="sng" dirty="0">
                <a:solidFill>
                  <a:schemeClr val="bg1"/>
                </a:solidFill>
              </a:rPr>
              <a:t>put off</a:t>
            </a:r>
            <a:r>
              <a:rPr lang="en-US" sz="5400" dirty="0">
                <a:solidFill>
                  <a:schemeClr val="bg1"/>
                </a:solidFill>
              </a:rPr>
              <a:t> concerning the former </a:t>
            </a:r>
            <a:r>
              <a:rPr lang="en-US" sz="5400" b="1" dirty="0" smtClean="0">
                <a:effectLst>
                  <a:glow rad="1092200">
                    <a:srgbClr val="92D050"/>
                  </a:glow>
                </a:effectLst>
              </a:rPr>
              <a:t>conversation</a:t>
            </a:r>
            <a:r>
              <a:rPr lang="en-US" sz="5400" dirty="0" smtClean="0">
                <a:solidFill>
                  <a:schemeClr val="bg1"/>
                </a:solidFill>
              </a:rPr>
              <a:t> </a:t>
            </a:r>
            <a:r>
              <a:rPr lang="en-US" sz="5400" dirty="0">
                <a:solidFill>
                  <a:schemeClr val="bg1"/>
                </a:solidFill>
              </a:rPr>
              <a:t>the </a:t>
            </a:r>
            <a:r>
              <a:rPr lang="en-US" sz="5400" b="1" dirty="0" smtClean="0">
                <a:effectLst>
                  <a:glow rad="635000">
                    <a:srgbClr val="FF0000"/>
                  </a:glow>
                </a:effectLst>
              </a:rPr>
              <a:t>old man</a:t>
            </a:r>
            <a:r>
              <a:rPr lang="en-US" sz="5400" dirty="0" smtClean="0">
                <a:solidFill>
                  <a:schemeClr val="bg1"/>
                </a:solidFill>
              </a:rPr>
              <a:t>, </a:t>
            </a:r>
            <a:r>
              <a:rPr lang="en-US" sz="5400" b="1" u="sng" dirty="0">
                <a:solidFill>
                  <a:schemeClr val="bg1"/>
                </a:solidFill>
              </a:rPr>
              <a:t>which is corrupt according to the deceitful lusts</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94823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“Conversation”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0000" lnSpcReduction="20000"/>
          </a:bodyPr>
          <a:lstStyle/>
          <a:p>
            <a:pPr algn="ctr"/>
            <a:r>
              <a:rPr lang="en-US" sz="5400" dirty="0">
                <a:solidFill>
                  <a:schemeClr val="bg1"/>
                </a:solidFill>
              </a:rPr>
              <a:t>Did you catch that phrase about “</a:t>
            </a:r>
            <a:r>
              <a:rPr lang="en-US" sz="5400" b="1" dirty="0">
                <a:solidFill>
                  <a:schemeClr val="bg1"/>
                </a:solidFill>
              </a:rPr>
              <a:t>conversation</a:t>
            </a:r>
            <a:r>
              <a:rPr lang="en-US" sz="5400" dirty="0" smtClean="0">
                <a:solidFill>
                  <a:schemeClr val="bg1"/>
                </a:solidFill>
              </a:rPr>
              <a:t>”?</a:t>
            </a:r>
          </a:p>
          <a:p>
            <a:pPr algn="ctr"/>
            <a:endParaRPr lang="en-US" sz="1500" dirty="0">
              <a:solidFill>
                <a:schemeClr val="bg1"/>
              </a:solidFill>
            </a:endParaRPr>
          </a:p>
          <a:p>
            <a:pPr algn="ctr"/>
            <a:r>
              <a:rPr lang="en-US" sz="5400" b="1" dirty="0" smtClean="0">
                <a:solidFill>
                  <a:srgbClr val="00B0F0"/>
                </a:solidFill>
              </a:rPr>
              <a:t>I </a:t>
            </a:r>
            <a:r>
              <a:rPr lang="en-US" sz="5400" b="1" dirty="0">
                <a:solidFill>
                  <a:srgbClr val="00B0F0"/>
                </a:solidFill>
              </a:rPr>
              <a:t>love it</a:t>
            </a:r>
            <a:r>
              <a:rPr lang="en-US" sz="5400" b="1" dirty="0" smtClean="0">
                <a:solidFill>
                  <a:srgbClr val="00B0F0"/>
                </a:solidFill>
              </a:rPr>
              <a:t>!</a:t>
            </a:r>
          </a:p>
          <a:p>
            <a:pPr algn="ctr"/>
            <a:endParaRPr lang="en-US" sz="1500" dirty="0">
              <a:solidFill>
                <a:schemeClr val="bg1"/>
              </a:solidFill>
            </a:endParaRPr>
          </a:p>
          <a:p>
            <a:pPr algn="ctr"/>
            <a:r>
              <a:rPr lang="en-US" sz="5400" dirty="0" smtClean="0">
                <a:solidFill>
                  <a:schemeClr val="bg1"/>
                </a:solidFill>
              </a:rPr>
              <a:t>That's </a:t>
            </a:r>
            <a:r>
              <a:rPr lang="en-US" sz="5400" dirty="0">
                <a:solidFill>
                  <a:schemeClr val="bg1"/>
                </a:solidFill>
              </a:rPr>
              <a:t>the King James way of saying </a:t>
            </a:r>
            <a:r>
              <a:rPr lang="en-US" sz="5400" b="1" dirty="0">
                <a:solidFill>
                  <a:srgbClr val="FFFF00"/>
                </a:solidFill>
              </a:rPr>
              <a:t>'conduct'</a:t>
            </a:r>
            <a:r>
              <a:rPr lang="en-US" sz="5400" dirty="0">
                <a:solidFill>
                  <a:schemeClr val="bg1"/>
                </a:solidFill>
              </a:rPr>
              <a:t>, </a:t>
            </a:r>
            <a:r>
              <a:rPr lang="en-US" sz="5400" b="1" dirty="0">
                <a:solidFill>
                  <a:srgbClr val="FFFF00"/>
                </a:solidFill>
              </a:rPr>
              <a:t>'lifestyle'</a:t>
            </a:r>
            <a:r>
              <a:rPr lang="en-US" sz="5400" dirty="0">
                <a:solidFill>
                  <a:schemeClr val="bg1"/>
                </a:solidFill>
              </a:rPr>
              <a:t>, or </a:t>
            </a:r>
            <a:r>
              <a:rPr lang="en-US" sz="5400" b="1" dirty="0">
                <a:solidFill>
                  <a:srgbClr val="FFFF00"/>
                </a:solidFill>
              </a:rPr>
              <a:t>'walk'</a:t>
            </a:r>
            <a:r>
              <a:rPr lang="en-US" sz="5400" dirty="0">
                <a:solidFill>
                  <a:schemeClr val="bg1"/>
                </a:solidFill>
              </a:rPr>
              <a:t>, which includes even </a:t>
            </a:r>
            <a:r>
              <a:rPr lang="en-US" sz="5400" b="1" u="sng" dirty="0">
                <a:solidFill>
                  <a:schemeClr val="bg1"/>
                </a:solidFill>
              </a:rPr>
              <a:t>thought</a:t>
            </a:r>
            <a:r>
              <a:rPr lang="en-US" sz="5400" dirty="0">
                <a:solidFill>
                  <a:schemeClr val="bg1"/>
                </a:solidFill>
              </a:rPr>
              <a:t> and </a:t>
            </a:r>
            <a:r>
              <a:rPr lang="en-US" sz="5400" b="1" u="sng" dirty="0">
                <a:solidFill>
                  <a:schemeClr val="bg1"/>
                </a:solidFill>
              </a:rPr>
              <a:t>speech</a:t>
            </a:r>
            <a:r>
              <a:rPr lang="en-US" sz="5400" dirty="0" smtClean="0">
                <a:solidFill>
                  <a:schemeClr val="bg1"/>
                </a:solidFill>
              </a:rPr>
              <a:t>.</a:t>
            </a:r>
          </a:p>
          <a:p>
            <a:pPr algn="ctr"/>
            <a:endParaRPr lang="en-US" sz="1300" dirty="0">
              <a:solidFill>
                <a:schemeClr val="bg1"/>
              </a:solidFill>
            </a:endParaRPr>
          </a:p>
          <a:p>
            <a:pPr algn="ctr"/>
            <a:r>
              <a:rPr lang="en-US" sz="5400" dirty="0" smtClean="0">
                <a:solidFill>
                  <a:schemeClr val="bg1"/>
                </a:solidFill>
              </a:rPr>
              <a:t>The </a:t>
            </a:r>
            <a:r>
              <a:rPr lang="en-US" sz="5400" b="1" dirty="0" smtClean="0">
                <a:effectLst>
                  <a:glow rad="635000">
                    <a:srgbClr val="FF0000"/>
                  </a:glow>
                </a:effectLst>
              </a:rPr>
              <a:t>Old Man of Sin</a:t>
            </a:r>
            <a:r>
              <a:rPr lang="en-US" sz="5400" dirty="0" smtClean="0">
                <a:solidFill>
                  <a:schemeClr val="bg1"/>
                </a:solidFill>
              </a:rPr>
              <a:t>, </a:t>
            </a:r>
            <a:r>
              <a:rPr lang="en-US" sz="5400" dirty="0">
                <a:solidFill>
                  <a:schemeClr val="bg1"/>
                </a:solidFill>
              </a:rPr>
              <a:t>the world-loving man, should be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and not a little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not mostly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not even sleeping </a:t>
            </a:r>
            <a:r>
              <a:rPr lang="en-US" sz="5400" b="1" dirty="0" smtClean="0">
                <a:effectLst>
                  <a:glow rad="635000">
                    <a:srgbClr val="FF0000"/>
                  </a:glow>
                </a:effectLst>
              </a:rPr>
              <a:t>dead</a:t>
            </a:r>
            <a:r>
              <a:rPr lang="en-US" sz="5400" dirty="0" smtClean="0">
                <a:solidFill>
                  <a:schemeClr val="bg1"/>
                </a:solidFill>
              </a:rPr>
              <a:t>, </a:t>
            </a:r>
            <a:r>
              <a:rPr lang="en-US" sz="5400" dirty="0">
                <a:solidFill>
                  <a:schemeClr val="bg1"/>
                </a:solidFill>
              </a:rPr>
              <a:t>but all-together </a:t>
            </a:r>
            <a:r>
              <a:rPr lang="en-US" sz="5400" b="1" dirty="0" smtClean="0">
                <a:effectLst>
                  <a:glow rad="635000">
                    <a:srgbClr val="FF0000"/>
                  </a:glow>
                </a:effectLst>
              </a:rPr>
              <a:t>dead</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463533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3200" b="1" dirty="0" smtClean="0">
                <a:solidFill>
                  <a:schemeClr val="bg1"/>
                </a:solidFill>
              </a:rPr>
              <a:t>The </a:t>
            </a:r>
            <a:r>
              <a:rPr lang="en-US" sz="3200" b="1" dirty="0" smtClean="0">
                <a:effectLst>
                  <a:glow rad="635000">
                    <a:srgbClr val="FF0000"/>
                  </a:glow>
                </a:effectLst>
              </a:rPr>
              <a:t>Old Man of Sin</a:t>
            </a:r>
            <a:r>
              <a:rPr lang="en-US" sz="3200" b="1" dirty="0" smtClean="0">
                <a:solidFill>
                  <a:schemeClr val="bg1"/>
                </a:solidFill>
              </a:rPr>
              <a:t> should be </a:t>
            </a:r>
            <a:r>
              <a:rPr lang="en-US" sz="3200" b="1" u="sng" dirty="0" smtClean="0">
                <a:solidFill>
                  <a:schemeClr val="bg1"/>
                </a:solidFill>
              </a:rPr>
              <a:t>sincerely</a:t>
            </a:r>
            <a:r>
              <a:rPr lang="en-US" sz="3200" b="1" dirty="0" smtClean="0">
                <a:solidFill>
                  <a:schemeClr val="bg1"/>
                </a:solidFill>
              </a:rPr>
              <a:t> dead …</a:t>
            </a:r>
            <a:endParaRPr lang="en-US" sz="32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0000" lnSpcReduction="20000"/>
          </a:bodyPr>
          <a:lstStyle/>
          <a:p>
            <a:pPr algn="ctr"/>
            <a:r>
              <a:rPr lang="en-US" sz="5400" b="1" dirty="0" smtClean="0">
                <a:solidFill>
                  <a:schemeClr val="bg1"/>
                </a:solidFill>
              </a:rPr>
              <a:t>Lifestyle.   </a:t>
            </a:r>
            <a:r>
              <a:rPr lang="en-US" sz="5400" b="1" dirty="0" smtClean="0">
                <a:effectLst>
                  <a:glow rad="635000">
                    <a:srgbClr val="FF0000"/>
                  </a:glow>
                </a:effectLst>
              </a:rPr>
              <a:t>Dead</a:t>
            </a:r>
            <a:r>
              <a:rPr lang="en-US" sz="5400" b="1" dirty="0" smtClean="0">
                <a:solidFill>
                  <a:schemeClr val="bg1"/>
                </a:solidFill>
              </a:rPr>
              <a:t>.</a:t>
            </a:r>
          </a:p>
          <a:p>
            <a:pPr algn="ctr"/>
            <a:endParaRPr lang="en-US" sz="1700" b="1" dirty="0">
              <a:solidFill>
                <a:schemeClr val="bg1"/>
              </a:solidFill>
            </a:endParaRPr>
          </a:p>
          <a:p>
            <a:pPr algn="ctr"/>
            <a:r>
              <a:rPr lang="en-US" sz="5400" b="1" dirty="0" smtClean="0">
                <a:solidFill>
                  <a:schemeClr val="bg1"/>
                </a:solidFill>
              </a:rPr>
              <a:t>Dress.   </a:t>
            </a:r>
            <a:r>
              <a:rPr lang="en-US" sz="5400" b="1" dirty="0" smtClean="0">
                <a:effectLst>
                  <a:glow rad="635000">
                    <a:srgbClr val="FF0000"/>
                  </a:glow>
                </a:effectLst>
              </a:rPr>
              <a:t>Dead</a:t>
            </a:r>
            <a:r>
              <a:rPr lang="en-US" sz="5400" b="1" dirty="0" smtClean="0">
                <a:solidFill>
                  <a:schemeClr val="bg1"/>
                </a:solidFill>
              </a:rPr>
              <a:t>.</a:t>
            </a:r>
          </a:p>
          <a:p>
            <a:pPr algn="ctr"/>
            <a:endParaRPr lang="en-US" sz="1700" b="1" dirty="0">
              <a:solidFill>
                <a:schemeClr val="bg1"/>
              </a:solidFill>
            </a:endParaRPr>
          </a:p>
          <a:p>
            <a:pPr algn="ctr"/>
            <a:r>
              <a:rPr lang="en-US" sz="5400" b="1" dirty="0" smtClean="0">
                <a:solidFill>
                  <a:schemeClr val="bg1"/>
                </a:solidFill>
              </a:rPr>
              <a:t>Hunger.   </a:t>
            </a:r>
            <a:r>
              <a:rPr lang="en-US" sz="5400" b="1" dirty="0" smtClean="0">
                <a:effectLst>
                  <a:glow rad="635000">
                    <a:srgbClr val="FF0000"/>
                  </a:glow>
                </a:effectLst>
              </a:rPr>
              <a:t>Dead</a:t>
            </a:r>
            <a:r>
              <a:rPr lang="en-US" sz="5400" b="1" dirty="0" smtClean="0">
                <a:solidFill>
                  <a:schemeClr val="bg1"/>
                </a:solidFill>
              </a:rPr>
              <a:t>.</a:t>
            </a:r>
          </a:p>
          <a:p>
            <a:pPr algn="ctr"/>
            <a:endParaRPr lang="en-US" sz="1700" b="1" dirty="0">
              <a:solidFill>
                <a:schemeClr val="bg1"/>
              </a:solidFill>
            </a:endParaRPr>
          </a:p>
          <a:p>
            <a:pPr algn="ctr"/>
            <a:r>
              <a:rPr lang="en-US" sz="5400" b="1" dirty="0" smtClean="0">
                <a:solidFill>
                  <a:schemeClr val="bg1"/>
                </a:solidFill>
              </a:rPr>
              <a:t>Tastes.   </a:t>
            </a:r>
            <a:r>
              <a:rPr lang="en-US" sz="5400" b="1" dirty="0" smtClean="0">
                <a:effectLst>
                  <a:glow rad="635000">
                    <a:srgbClr val="FF0000"/>
                  </a:glow>
                </a:effectLst>
              </a:rPr>
              <a:t>Dead</a:t>
            </a:r>
            <a:r>
              <a:rPr lang="en-US" sz="5400" b="1" dirty="0" smtClean="0">
                <a:solidFill>
                  <a:schemeClr val="bg1"/>
                </a:solidFill>
              </a:rPr>
              <a:t>.</a:t>
            </a:r>
          </a:p>
          <a:p>
            <a:pPr algn="ctr"/>
            <a:endParaRPr lang="en-US" sz="1500" b="1" dirty="0">
              <a:solidFill>
                <a:schemeClr val="bg1"/>
              </a:solidFill>
            </a:endParaRPr>
          </a:p>
          <a:p>
            <a:pPr algn="ctr"/>
            <a:r>
              <a:rPr lang="en-US" sz="5400" b="1" dirty="0" smtClean="0">
                <a:solidFill>
                  <a:schemeClr val="bg1"/>
                </a:solidFill>
              </a:rPr>
              <a:t> Speech.   </a:t>
            </a:r>
            <a:r>
              <a:rPr lang="en-US" sz="5400" b="1" dirty="0" smtClean="0">
                <a:effectLst>
                  <a:glow rad="635000">
                    <a:srgbClr val="FF0000"/>
                  </a:glow>
                </a:effectLst>
              </a:rPr>
              <a:t>Dead</a:t>
            </a:r>
            <a:r>
              <a:rPr lang="en-US" sz="5400" b="1" dirty="0" smtClean="0">
                <a:solidFill>
                  <a:schemeClr val="bg1"/>
                </a:solidFill>
              </a:rPr>
              <a:t>.</a:t>
            </a:r>
          </a:p>
          <a:p>
            <a:pPr algn="ctr"/>
            <a:endParaRPr lang="en-US" sz="1500" b="1" dirty="0">
              <a:solidFill>
                <a:schemeClr val="bg1"/>
              </a:solidFill>
            </a:endParaRPr>
          </a:p>
          <a:p>
            <a:pPr algn="ctr"/>
            <a:r>
              <a:rPr lang="en-US" sz="5400" b="1" dirty="0" smtClean="0">
                <a:solidFill>
                  <a:schemeClr val="bg1"/>
                </a:solidFill>
              </a:rPr>
              <a:t> Thinking.   </a:t>
            </a:r>
            <a:r>
              <a:rPr lang="en-US" sz="5400" b="1" dirty="0" smtClean="0">
                <a:effectLst>
                  <a:glow rad="635000">
                    <a:srgbClr val="FF0000"/>
                  </a:glow>
                </a:effectLst>
              </a:rPr>
              <a:t>Dead</a:t>
            </a:r>
            <a:r>
              <a:rPr lang="en-US" sz="5400" b="1" dirty="0" smtClean="0">
                <a:solidFill>
                  <a:schemeClr val="bg1"/>
                </a:solidFill>
              </a:rPr>
              <a:t>.</a:t>
            </a:r>
          </a:p>
          <a:p>
            <a:pPr algn="ctr"/>
            <a:endParaRPr lang="en-US" sz="1300" b="1" dirty="0">
              <a:solidFill>
                <a:schemeClr val="bg1"/>
              </a:solidFill>
            </a:endParaRPr>
          </a:p>
          <a:p>
            <a:pPr algn="ctr"/>
            <a:r>
              <a:rPr lang="en-US" sz="5400" b="1" dirty="0" smtClean="0">
                <a:solidFill>
                  <a:schemeClr val="bg1"/>
                </a:solidFill>
              </a:rPr>
              <a:t> The Lust of the Flesh, Lust of the Eyes and the Pride of Life.   </a:t>
            </a:r>
            <a:r>
              <a:rPr lang="en-US" sz="5400" b="1" dirty="0" smtClean="0">
                <a:effectLst>
                  <a:glow rad="635000">
                    <a:srgbClr val="FF0000"/>
                  </a:glow>
                </a:effectLst>
              </a:rPr>
              <a:t>Dead</a:t>
            </a:r>
            <a:r>
              <a:rPr lang="en-US" sz="5400" b="1" dirty="0" smtClean="0">
                <a:solidFill>
                  <a:schemeClr val="bg1"/>
                </a:solidFill>
              </a:rPr>
              <a:t>, </a:t>
            </a:r>
            <a:r>
              <a:rPr lang="en-US" sz="5400" b="1" dirty="0" smtClean="0">
                <a:effectLst>
                  <a:glow rad="635000">
                    <a:srgbClr val="FF0000"/>
                  </a:glow>
                </a:effectLst>
              </a:rPr>
              <a:t>Dead</a:t>
            </a:r>
            <a:r>
              <a:rPr lang="en-US" sz="5400" b="1" dirty="0" smtClean="0">
                <a:solidFill>
                  <a:schemeClr val="bg1"/>
                </a:solidFill>
              </a:rPr>
              <a:t>, </a:t>
            </a:r>
            <a:r>
              <a:rPr lang="en-US" sz="5400" b="1" dirty="0" smtClean="0">
                <a:effectLst>
                  <a:glow rad="635000">
                    <a:srgbClr val="FF0000"/>
                  </a:glow>
                </a:effectLst>
              </a:rPr>
              <a:t>Dead</a:t>
            </a:r>
            <a:r>
              <a:rPr lang="en-US" sz="5400" b="1"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505405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Are we still in  </a:t>
            </a:r>
            <a:r>
              <a:rPr lang="en-US" b="1" dirty="0" smtClean="0">
                <a:effectLst>
                  <a:glow rad="1092200">
                    <a:srgbClr val="92D050"/>
                  </a:glow>
                </a:effectLst>
              </a:rPr>
              <a:t>conversation</a:t>
            </a:r>
            <a:r>
              <a:rPr lang="en-US" b="1" dirty="0" smtClean="0">
                <a:solidFill>
                  <a:schemeClr val="bg1"/>
                </a:solidFill>
              </a:rPr>
              <a:t>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pPr algn="ctr"/>
            <a:r>
              <a:rPr lang="en-US" sz="5400" dirty="0" smtClean="0">
                <a:solidFill>
                  <a:schemeClr val="bg1"/>
                </a:solidFill>
              </a:rPr>
              <a:t>Yet there may be some of us still clinging to the life in the </a:t>
            </a:r>
            <a:r>
              <a:rPr lang="en-US" sz="5400" b="1" dirty="0" smtClean="0">
                <a:effectLst>
                  <a:glow rad="635000">
                    <a:srgbClr val="FF0000"/>
                  </a:glow>
                </a:effectLst>
              </a:rPr>
              <a:t>Old Man</a:t>
            </a:r>
            <a:r>
              <a:rPr lang="en-US" sz="5400" dirty="0" smtClean="0">
                <a:solidFill>
                  <a:schemeClr val="bg1"/>
                </a:solidFill>
              </a:rPr>
              <a:t>, whom can </a:t>
            </a:r>
            <a:r>
              <a:rPr lang="en-US" sz="5400" b="1" u="sng" dirty="0" smtClean="0">
                <a:solidFill>
                  <a:schemeClr val="bg1"/>
                </a:solidFill>
              </a:rPr>
              <a:t>never</a:t>
            </a:r>
            <a:r>
              <a:rPr lang="en-US" sz="5400" dirty="0" smtClean="0">
                <a:solidFill>
                  <a:schemeClr val="bg1"/>
                </a:solidFill>
              </a:rPr>
              <a:t> enter Heaven, and who will not be allowed to live much longer </a:t>
            </a:r>
            <a:r>
              <a:rPr lang="en-US" sz="5400" dirty="0" smtClean="0">
                <a:solidFill>
                  <a:srgbClr val="00B050"/>
                </a:solidFill>
              </a:rPr>
              <a:t>(he must either die now, or he will die later)</a:t>
            </a:r>
            <a:r>
              <a:rPr lang="en-US" sz="5400" dirty="0" smtClean="0">
                <a:solidFill>
                  <a:schemeClr val="bg1"/>
                </a:solidFill>
              </a:rPr>
              <a:t>.</a:t>
            </a:r>
          </a:p>
          <a:p>
            <a:pPr algn="ctr"/>
            <a:endParaRPr lang="en-US" sz="1800" dirty="0">
              <a:solidFill>
                <a:schemeClr val="bg1"/>
              </a:solidFill>
            </a:endParaRPr>
          </a:p>
          <a:p>
            <a:pPr algn="ctr"/>
            <a:r>
              <a:rPr lang="en-US" sz="5400" dirty="0" smtClean="0">
                <a:solidFill>
                  <a:schemeClr val="bg1"/>
                </a:solidFill>
              </a:rPr>
              <a:t>We should have nothing to do with that </a:t>
            </a:r>
            <a:r>
              <a:rPr lang="en-US" sz="5400" b="1" dirty="0" smtClean="0">
                <a:effectLst>
                  <a:glow rad="635000">
                    <a:srgbClr val="FF0000"/>
                  </a:glow>
                </a:effectLst>
              </a:rPr>
              <a:t>Old Man </a:t>
            </a:r>
            <a:r>
              <a:rPr lang="en-US" sz="5400" dirty="0" smtClean="0">
                <a:solidFill>
                  <a:schemeClr val="bg1"/>
                </a:solidFill>
              </a:rPr>
              <a:t>.</a:t>
            </a:r>
          </a:p>
          <a:p>
            <a:pPr algn="ctr"/>
            <a:endParaRPr lang="en-US" sz="1800" dirty="0">
              <a:solidFill>
                <a:schemeClr val="bg1"/>
              </a:solidFill>
            </a:endParaRPr>
          </a:p>
          <a:p>
            <a:pPr algn="ctr"/>
            <a:r>
              <a:rPr lang="en-US" sz="5400" dirty="0" smtClean="0">
                <a:solidFill>
                  <a:schemeClr val="bg1"/>
                </a:solidFill>
              </a:rPr>
              <a:t>It is to be completely  </a:t>
            </a:r>
            <a:r>
              <a:rPr lang="en-US" sz="5400" b="1" dirty="0" smtClean="0">
                <a:effectLst>
                  <a:glow rad="635000">
                    <a:srgbClr val="FF0000"/>
                  </a:glow>
                </a:effectLst>
              </a:rPr>
              <a:t>dead</a:t>
            </a:r>
            <a:r>
              <a:rPr lang="en-US" sz="5400" dirty="0" smtClean="0">
                <a:solidFill>
                  <a:schemeClr val="bg1"/>
                </a:solidFill>
              </a:rPr>
              <a:t>.</a:t>
            </a:r>
          </a:p>
          <a:p>
            <a:pPr algn="ctr"/>
            <a:endParaRPr lang="en-US" sz="1800" dirty="0">
              <a:solidFill>
                <a:schemeClr val="bg1"/>
              </a:solidFill>
            </a:endParaRPr>
          </a:p>
          <a:p>
            <a:pPr algn="ctr"/>
            <a:r>
              <a:rPr lang="en-US" sz="5400" dirty="0" smtClean="0">
                <a:solidFill>
                  <a:schemeClr val="bg1"/>
                </a:solidFill>
              </a:rPr>
              <a:t>And since it is to be  </a:t>
            </a:r>
            <a:r>
              <a:rPr lang="en-US" sz="5400" b="1" dirty="0" smtClean="0">
                <a:effectLst>
                  <a:glow rad="635000">
                    <a:srgbClr val="FF0000"/>
                  </a:glow>
                </a:effectLst>
              </a:rPr>
              <a:t>dead</a:t>
            </a:r>
            <a:r>
              <a:rPr lang="en-US" sz="5400" dirty="0" smtClean="0">
                <a:solidFill>
                  <a:schemeClr val="bg1"/>
                </a:solidFill>
              </a:rPr>
              <a:t>, it is </a:t>
            </a:r>
            <a:r>
              <a:rPr lang="en-US" sz="5400" b="1" u="sng" dirty="0" smtClean="0">
                <a:solidFill>
                  <a:schemeClr val="bg1"/>
                </a:solidFill>
              </a:rPr>
              <a:t>unclean</a:t>
            </a:r>
            <a:r>
              <a:rPr lang="en-US" sz="5400" dirty="0" smtClean="0">
                <a:solidFill>
                  <a:schemeClr val="bg1"/>
                </a:solidFill>
              </a:rPr>
              <a:t>, a rotting corpse, and </a:t>
            </a:r>
            <a:r>
              <a:rPr lang="en-US" sz="5400" b="1" u="sng" dirty="0" smtClean="0">
                <a:solidFill>
                  <a:schemeClr val="bg1"/>
                </a:solidFill>
              </a:rPr>
              <a:t>stinks</a:t>
            </a:r>
            <a:r>
              <a:rPr lang="en-US" sz="5400" dirty="0" smtClean="0">
                <a:solidFill>
                  <a:schemeClr val="bg1"/>
                </a:solidFill>
              </a:rPr>
              <a:t> to High Heaven!</a:t>
            </a:r>
          </a:p>
          <a:p>
            <a:pPr algn="ctr"/>
            <a:endParaRPr lang="en-US" sz="1800" dirty="0">
              <a:solidFill>
                <a:schemeClr val="bg1"/>
              </a:solidFill>
            </a:endParaRPr>
          </a:p>
          <a:p>
            <a:pPr algn="ctr"/>
            <a:r>
              <a:rPr lang="en-US" sz="5400" dirty="0" smtClean="0">
                <a:solidFill>
                  <a:schemeClr val="bg1"/>
                </a:solidFill>
              </a:rPr>
              <a:t>Let it be severed - cut loose forever and separated from us!</a:t>
            </a:r>
            <a:endParaRPr lang="en-US" sz="5400" dirty="0">
              <a:solidFill>
                <a:schemeClr val="bg1"/>
              </a:solidFill>
            </a:endParaRPr>
          </a:p>
        </p:txBody>
      </p:sp>
    </p:spTree>
    <p:extLst>
      <p:ext uri="{BB962C8B-B14F-4D97-AF65-F5344CB8AC3E}">
        <p14:creationId xmlns:p14="http://schemas.microsoft.com/office/powerpoint/2010/main" val="1873200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500" b="1" dirty="0" smtClean="0">
                <a:solidFill>
                  <a:schemeClr val="bg1"/>
                </a:solidFill>
              </a:rPr>
              <a:t>How does the state of the Dead doctrine affect the Everlasting Gospel and victory over sin?</a:t>
            </a:r>
            <a:endParaRPr lang="en-US" sz="35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pPr algn="ctr"/>
            <a:r>
              <a:rPr lang="en-US" sz="5400" dirty="0" smtClean="0">
                <a:solidFill>
                  <a:schemeClr val="bg1"/>
                </a:solidFill>
              </a:rPr>
              <a:t>Think about what the </a:t>
            </a:r>
            <a:r>
              <a:rPr lang="en-US" sz="5400" b="1" u="sng" dirty="0" smtClean="0">
                <a:solidFill>
                  <a:schemeClr val="bg1"/>
                </a:solidFill>
              </a:rPr>
              <a:t>Everlasting Gospel</a:t>
            </a:r>
            <a:r>
              <a:rPr lang="en-US" sz="5400" dirty="0" smtClean="0">
                <a:solidFill>
                  <a:schemeClr val="bg1"/>
                </a:solidFill>
              </a:rPr>
              <a:t> teaches.</a:t>
            </a:r>
          </a:p>
          <a:p>
            <a:pPr algn="ctr"/>
            <a:endParaRPr lang="en-US" sz="1700" dirty="0">
              <a:solidFill>
                <a:schemeClr val="bg1"/>
              </a:solidFill>
            </a:endParaRPr>
          </a:p>
          <a:p>
            <a:pPr algn="ctr"/>
            <a:r>
              <a:rPr lang="en-US" sz="5400" b="1" u="sng" dirty="0" smtClean="0">
                <a:solidFill>
                  <a:schemeClr val="bg1"/>
                </a:solidFill>
              </a:rPr>
              <a:t>Victory over sin</a:t>
            </a:r>
            <a:r>
              <a:rPr lang="en-US" sz="5400" dirty="0" smtClean="0">
                <a:solidFill>
                  <a:schemeClr val="bg1"/>
                </a:solidFill>
              </a:rPr>
              <a:t>.  Victory over the </a:t>
            </a:r>
            <a:r>
              <a:rPr lang="en-US" sz="5400" b="1" dirty="0">
                <a:effectLst>
                  <a:glow rad="635000">
                    <a:srgbClr val="FF0000"/>
                  </a:glow>
                </a:effectLst>
              </a:rPr>
              <a:t>Old Man of Sin</a:t>
            </a:r>
            <a:r>
              <a:rPr lang="en-US" sz="5400" dirty="0" smtClean="0">
                <a:solidFill>
                  <a:schemeClr val="bg1"/>
                </a:solidFill>
              </a:rPr>
              <a:t>, who is to be </a:t>
            </a:r>
            <a:r>
              <a:rPr lang="en-US" sz="5400" b="1" u="sng" dirty="0" smtClean="0">
                <a:solidFill>
                  <a:schemeClr val="bg1"/>
                </a:solidFill>
              </a:rPr>
              <a:t>eternally</a:t>
            </a:r>
            <a:r>
              <a:rPr lang="en-US" sz="5400" dirty="0" smtClean="0">
                <a:solidFill>
                  <a:schemeClr val="bg1"/>
                </a:solidFill>
              </a:rPr>
              <a:t> Dead, and not even a little alive.</a:t>
            </a:r>
          </a:p>
          <a:p>
            <a:pPr algn="ctr"/>
            <a:endParaRPr lang="en-US" sz="1700" dirty="0">
              <a:solidFill>
                <a:schemeClr val="bg1"/>
              </a:solidFill>
            </a:endParaRPr>
          </a:p>
          <a:p>
            <a:pPr algn="ctr"/>
            <a:r>
              <a:rPr lang="en-US" sz="5400" dirty="0" smtClean="0">
                <a:solidFill>
                  <a:schemeClr val="bg1"/>
                </a:solidFill>
              </a:rPr>
              <a:t>Now, what happens if I teach that the “dead” don’t really die, </a:t>
            </a:r>
            <a:r>
              <a:rPr lang="en-US" sz="5400" dirty="0" err="1" smtClean="0">
                <a:solidFill>
                  <a:schemeClr val="bg1"/>
                </a:solidFill>
              </a:rPr>
              <a:t>ie</a:t>
            </a:r>
            <a:r>
              <a:rPr lang="en-US" sz="5400" dirty="0" smtClean="0">
                <a:solidFill>
                  <a:schemeClr val="bg1"/>
                </a:solidFill>
              </a:rPr>
              <a:t>, ‘immortal soul theology”?</a:t>
            </a:r>
          </a:p>
          <a:p>
            <a:pPr algn="ctr"/>
            <a:endParaRPr lang="en-US" sz="1500" dirty="0">
              <a:solidFill>
                <a:schemeClr val="bg1"/>
              </a:solidFill>
            </a:endParaRPr>
          </a:p>
          <a:p>
            <a:pPr algn="ctr"/>
            <a:r>
              <a:rPr lang="en-US" sz="5400" dirty="0" smtClean="0">
                <a:solidFill>
                  <a:schemeClr val="bg1"/>
                </a:solidFill>
              </a:rPr>
              <a:t>Natural to Spiritual.</a:t>
            </a:r>
          </a:p>
          <a:p>
            <a:pPr algn="ctr"/>
            <a:endParaRPr lang="en-US" sz="1500" dirty="0">
              <a:solidFill>
                <a:schemeClr val="bg1"/>
              </a:solidFill>
            </a:endParaRPr>
          </a:p>
          <a:p>
            <a:pPr algn="ctr"/>
            <a:r>
              <a:rPr lang="en-US" sz="5400" dirty="0" smtClean="0">
                <a:solidFill>
                  <a:schemeClr val="bg1"/>
                </a:solidFill>
              </a:rPr>
              <a:t>Then the Old Man of Sin cannot ever really die, and will always linger, and so there is no victory over sin.</a:t>
            </a:r>
          </a:p>
          <a:p>
            <a:pPr algn="ctr"/>
            <a:endParaRPr lang="en-US" sz="1500" dirty="0">
              <a:solidFill>
                <a:schemeClr val="bg1"/>
              </a:solidFill>
            </a:endParaRPr>
          </a:p>
          <a:p>
            <a:pPr algn="ctr"/>
            <a:r>
              <a:rPr lang="en-US" sz="5400" dirty="0" smtClean="0">
                <a:solidFill>
                  <a:schemeClr val="bg1"/>
                </a:solidFill>
              </a:rPr>
              <a:t>Deadly spiritualism.</a:t>
            </a:r>
            <a:endParaRPr lang="en-US" sz="5400" dirty="0">
              <a:solidFill>
                <a:schemeClr val="bg1"/>
              </a:solidFill>
            </a:endParaRPr>
          </a:p>
        </p:txBody>
      </p:sp>
    </p:spTree>
    <p:extLst>
      <p:ext uri="{BB962C8B-B14F-4D97-AF65-F5344CB8AC3E}">
        <p14:creationId xmlns:p14="http://schemas.microsoft.com/office/powerpoint/2010/main" val="558805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Paul knew Laodicea’s struggle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a:solidFill>
                  <a:schemeClr val="bg1"/>
                </a:solidFill>
              </a:rPr>
              <a:t>Rom 7:24  O </a:t>
            </a:r>
            <a:r>
              <a:rPr lang="en-US" sz="5400" dirty="0" smtClean="0">
                <a:solidFill>
                  <a:schemeClr val="bg1"/>
                </a:solidFill>
              </a:rPr>
              <a:t> </a:t>
            </a:r>
            <a:r>
              <a:rPr lang="en-US" sz="5400" b="1" dirty="0" smtClean="0">
                <a:effectLst>
                  <a:glow rad="1092200">
                    <a:srgbClr val="92D050"/>
                  </a:glow>
                </a:effectLst>
              </a:rPr>
              <a:t>wretched</a:t>
            </a:r>
            <a:r>
              <a:rPr lang="en-US" sz="5400" dirty="0" smtClean="0">
                <a:solidFill>
                  <a:schemeClr val="bg1"/>
                </a:solidFill>
              </a:rPr>
              <a:t>  man </a:t>
            </a:r>
            <a:r>
              <a:rPr lang="en-US" sz="5400" dirty="0">
                <a:solidFill>
                  <a:schemeClr val="bg1"/>
                </a:solidFill>
              </a:rPr>
              <a:t>that </a:t>
            </a:r>
            <a:r>
              <a:rPr lang="en-US" sz="5400" b="1" dirty="0">
                <a:solidFill>
                  <a:srgbClr val="FFFF00"/>
                </a:solidFill>
              </a:rPr>
              <a:t>I am</a:t>
            </a:r>
            <a:r>
              <a:rPr lang="en-US" sz="5400" dirty="0">
                <a:solidFill>
                  <a:schemeClr val="bg1"/>
                </a:solidFill>
              </a:rPr>
              <a:t>! </a:t>
            </a:r>
            <a:r>
              <a:rPr lang="en-US" sz="5400" b="1" u="sng" dirty="0">
                <a:solidFill>
                  <a:schemeClr val="bg1"/>
                </a:solidFill>
              </a:rPr>
              <a:t>who shall deliver</a:t>
            </a:r>
            <a:r>
              <a:rPr lang="en-US" sz="5400" dirty="0">
                <a:solidFill>
                  <a:schemeClr val="bg1"/>
                </a:solidFill>
              </a:rPr>
              <a:t> </a:t>
            </a:r>
            <a:r>
              <a:rPr lang="en-US" sz="5400" b="1" dirty="0">
                <a:solidFill>
                  <a:srgbClr val="00B0F0"/>
                </a:solidFill>
              </a:rPr>
              <a:t>me</a:t>
            </a:r>
            <a:r>
              <a:rPr lang="en-US" sz="5400" dirty="0">
                <a:solidFill>
                  <a:schemeClr val="bg1"/>
                </a:solidFill>
              </a:rPr>
              <a:t> from </a:t>
            </a:r>
            <a:r>
              <a:rPr lang="en-US" sz="5400" b="1" dirty="0">
                <a:solidFill>
                  <a:srgbClr val="FFFF00"/>
                </a:solidFill>
              </a:rPr>
              <a:t>the body of this</a:t>
            </a:r>
            <a:r>
              <a:rPr lang="en-US" sz="5400" dirty="0">
                <a:solidFill>
                  <a:schemeClr val="bg1"/>
                </a:solidFill>
              </a:rPr>
              <a:t> </a:t>
            </a:r>
            <a:r>
              <a:rPr lang="en-US" sz="5400" b="1" dirty="0" smtClean="0">
                <a:effectLst>
                  <a:glow rad="635000">
                    <a:srgbClr val="FF0000"/>
                  </a:glow>
                </a:effectLst>
              </a:rPr>
              <a:t>death</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088607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lnSpcReduction="10000"/>
          </a:bodyPr>
          <a:lstStyle/>
          <a:p>
            <a:pPr algn="ctr"/>
            <a:r>
              <a:rPr lang="en-US" sz="6000" b="1" dirty="0">
                <a:solidFill>
                  <a:schemeClr val="bg1"/>
                </a:solidFill>
              </a:rPr>
              <a:t>Why </a:t>
            </a:r>
            <a:r>
              <a:rPr lang="en-US" sz="6000" b="1" dirty="0" smtClean="0">
                <a:solidFill>
                  <a:schemeClr val="bg1"/>
                </a:solidFill>
              </a:rPr>
              <a:t>is  </a:t>
            </a:r>
            <a:r>
              <a:rPr lang="en-US" sz="6000" b="1" dirty="0" smtClean="0">
                <a:effectLst>
                  <a:glow rad="1092200">
                    <a:srgbClr val="92D050"/>
                  </a:glow>
                </a:effectLst>
              </a:rPr>
              <a:t>Necromancy</a:t>
            </a:r>
            <a:r>
              <a:rPr lang="en-US" sz="6000" b="1" dirty="0" smtClean="0">
                <a:solidFill>
                  <a:schemeClr val="bg1"/>
                </a:solidFill>
              </a:rPr>
              <a:t> </a:t>
            </a:r>
            <a:r>
              <a:rPr lang="en-US" sz="6000" b="1" u="sng" dirty="0" smtClean="0">
                <a:solidFill>
                  <a:schemeClr val="bg1"/>
                </a:solidFill>
              </a:rPr>
              <a:t>forbidden</a:t>
            </a:r>
            <a:r>
              <a:rPr lang="en-US" sz="6000" b="1" dirty="0" smtClean="0">
                <a:solidFill>
                  <a:schemeClr val="bg1"/>
                </a:solidFill>
              </a:rPr>
              <a:t> by God?</a:t>
            </a:r>
          </a:p>
          <a:p>
            <a:pPr algn="ctr"/>
            <a:endParaRPr lang="en-US" sz="6000" b="1" dirty="0">
              <a:solidFill>
                <a:schemeClr val="bg1"/>
              </a:solidFill>
            </a:endParaRPr>
          </a:p>
          <a:p>
            <a:pPr algn="ctr"/>
            <a:r>
              <a:rPr lang="en-US" sz="6000" b="1" dirty="0" smtClean="0">
                <a:solidFill>
                  <a:schemeClr val="bg1"/>
                </a:solidFill>
              </a:rPr>
              <a:t>What should </a:t>
            </a:r>
            <a:r>
              <a:rPr lang="en-US" sz="6000" b="1" dirty="0">
                <a:solidFill>
                  <a:schemeClr val="bg1"/>
                </a:solidFill>
              </a:rPr>
              <a:t>we know about the </a:t>
            </a:r>
            <a:r>
              <a:rPr lang="en-US" sz="6000" b="1" dirty="0" smtClean="0">
                <a:effectLst>
                  <a:glow rad="635000">
                    <a:srgbClr val="FF0000"/>
                  </a:glow>
                </a:effectLst>
              </a:rPr>
              <a:t>Dead</a:t>
            </a:r>
            <a:r>
              <a:rPr lang="en-US" sz="6000" b="1" dirty="0" smtClean="0">
                <a:solidFill>
                  <a:schemeClr val="bg1"/>
                </a:solidFill>
              </a:rPr>
              <a:t> </a:t>
            </a:r>
            <a:r>
              <a:rPr lang="en-US" sz="6000" b="1" dirty="0">
                <a:solidFill>
                  <a:schemeClr val="bg1"/>
                </a:solidFill>
              </a:rPr>
              <a:t>from the Bible</a:t>
            </a:r>
            <a:r>
              <a:rPr lang="en-US" sz="6000" b="1"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9492897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Who shall deliver indeed, and how?</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dirty="0">
                <a:solidFill>
                  <a:schemeClr val="bg1"/>
                </a:solidFill>
              </a:rPr>
              <a:t>By </a:t>
            </a:r>
            <a:r>
              <a:rPr lang="en-US" sz="5400" b="1" dirty="0">
                <a:solidFill>
                  <a:srgbClr val="00B0F0"/>
                </a:solidFill>
              </a:rPr>
              <a:t>Jesus Christ</a:t>
            </a:r>
            <a:r>
              <a:rPr lang="en-US" sz="5400" dirty="0">
                <a:solidFill>
                  <a:schemeClr val="bg1"/>
                </a:solidFill>
              </a:rPr>
              <a:t>, the Ever-Living Man!, even as He says of Himself</a:t>
            </a:r>
            <a:r>
              <a:rPr lang="en-US" sz="5400" dirty="0" smtClean="0">
                <a:solidFill>
                  <a:schemeClr val="bg1"/>
                </a:solidFill>
              </a:rPr>
              <a:t>,</a:t>
            </a:r>
          </a:p>
          <a:p>
            <a:pPr algn="ctr"/>
            <a:endParaRPr lang="en-US" sz="800" dirty="0">
              <a:solidFill>
                <a:schemeClr val="bg1"/>
              </a:solidFill>
            </a:endParaRPr>
          </a:p>
          <a:p>
            <a:pPr algn="ctr"/>
            <a:r>
              <a:rPr lang="en-US" sz="5400" dirty="0" smtClean="0">
                <a:solidFill>
                  <a:schemeClr val="bg1"/>
                </a:solidFill>
              </a:rPr>
              <a:t>“... </a:t>
            </a:r>
            <a:r>
              <a:rPr lang="en-US" sz="5400" b="1" dirty="0">
                <a:solidFill>
                  <a:srgbClr val="00B0F0"/>
                </a:solidFill>
              </a:rPr>
              <a:t>I am alive</a:t>
            </a:r>
            <a:r>
              <a:rPr lang="en-US" sz="5400" dirty="0">
                <a:solidFill>
                  <a:schemeClr val="bg1"/>
                </a:solidFill>
              </a:rPr>
              <a:t> for evermore, Amen ...” </a:t>
            </a:r>
            <a:r>
              <a:rPr lang="en-US" sz="5400" b="1" dirty="0" smtClean="0">
                <a:solidFill>
                  <a:srgbClr val="00B050"/>
                </a:solidFill>
              </a:rPr>
              <a:t>Rev.</a:t>
            </a:r>
            <a:r>
              <a:rPr lang="en-US" sz="5400" dirty="0" smtClean="0">
                <a:solidFill>
                  <a:schemeClr val="bg1"/>
                </a:solidFill>
              </a:rPr>
              <a:t> 1:18 KJB</a:t>
            </a:r>
            <a:endParaRPr lang="en-US" sz="5400" dirty="0">
              <a:solidFill>
                <a:schemeClr val="bg1"/>
              </a:solidFill>
            </a:endParaRPr>
          </a:p>
        </p:txBody>
      </p:sp>
    </p:spTree>
    <p:extLst>
      <p:ext uri="{BB962C8B-B14F-4D97-AF65-F5344CB8AC3E}">
        <p14:creationId xmlns:p14="http://schemas.microsoft.com/office/powerpoint/2010/main" val="2514080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614" y="0"/>
            <a:ext cx="6042772" cy="6858000"/>
          </a:xfrm>
          <a:prstGeom prst="rect">
            <a:avLst/>
          </a:prstGeom>
        </p:spPr>
      </p:pic>
    </p:spTree>
    <p:extLst>
      <p:ext uri="{BB962C8B-B14F-4D97-AF65-F5344CB8AC3E}">
        <p14:creationId xmlns:p14="http://schemas.microsoft.com/office/powerpoint/2010/main" val="4155300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5400" b="1" dirty="0">
                <a:solidFill>
                  <a:schemeClr val="bg1"/>
                </a:solidFill>
              </a:rPr>
              <a:t>And so, as it is written </a:t>
            </a:r>
            <a:r>
              <a:rPr lang="en-US" sz="5400" b="1" dirty="0" smtClean="0">
                <a:solidFill>
                  <a:schemeClr val="bg1"/>
                </a:solidFill>
              </a:rPr>
              <a:t>in …</a:t>
            </a:r>
            <a:endParaRPr lang="en-US" sz="54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0000" lnSpcReduction="20000"/>
          </a:bodyPr>
          <a:lstStyle/>
          <a:p>
            <a:r>
              <a:rPr lang="en-US" sz="5400" dirty="0" smtClean="0">
                <a:solidFill>
                  <a:schemeClr val="bg1"/>
                </a:solidFill>
              </a:rPr>
              <a:t>Rom 7:25 “… </a:t>
            </a:r>
            <a:r>
              <a:rPr lang="en-US" sz="5400" dirty="0">
                <a:solidFill>
                  <a:schemeClr val="bg1"/>
                </a:solidFill>
              </a:rPr>
              <a:t>I thank God through Jesus Christ our Lord</a:t>
            </a:r>
            <a:r>
              <a:rPr lang="en-US" sz="5400" dirty="0" smtClean="0">
                <a:solidFill>
                  <a:schemeClr val="bg1"/>
                </a:solidFill>
              </a:rPr>
              <a:t>. …”</a:t>
            </a:r>
          </a:p>
          <a:p>
            <a:endParaRPr lang="en-US" sz="1300" dirty="0">
              <a:solidFill>
                <a:schemeClr val="bg1"/>
              </a:solidFill>
            </a:endParaRPr>
          </a:p>
          <a:p>
            <a:r>
              <a:rPr lang="en-US" sz="5400" dirty="0" smtClean="0">
                <a:solidFill>
                  <a:schemeClr val="bg1"/>
                </a:solidFill>
              </a:rPr>
              <a:t>2Co </a:t>
            </a:r>
            <a:r>
              <a:rPr lang="en-US" sz="5400" dirty="0">
                <a:solidFill>
                  <a:schemeClr val="bg1"/>
                </a:solidFill>
              </a:rPr>
              <a:t>1:9  But we had the sentence of </a:t>
            </a:r>
            <a:r>
              <a:rPr lang="en-US" sz="5400" b="1" dirty="0" smtClean="0">
                <a:effectLst>
                  <a:glow rad="635000">
                    <a:srgbClr val="FF0000"/>
                  </a:glow>
                </a:effectLst>
              </a:rPr>
              <a:t>death</a:t>
            </a:r>
            <a:r>
              <a:rPr lang="en-US" sz="5400" dirty="0" smtClean="0">
                <a:solidFill>
                  <a:schemeClr val="bg1"/>
                </a:solidFill>
              </a:rPr>
              <a:t> </a:t>
            </a:r>
            <a:r>
              <a:rPr lang="en-US" sz="5400" dirty="0">
                <a:solidFill>
                  <a:schemeClr val="bg1"/>
                </a:solidFill>
              </a:rPr>
              <a:t>in ourselves, that </a:t>
            </a:r>
            <a:r>
              <a:rPr lang="en-US" sz="5400" b="1" u="sng" dirty="0">
                <a:solidFill>
                  <a:srgbClr val="FFFF00"/>
                </a:solidFill>
              </a:rPr>
              <a:t>we should</a:t>
            </a:r>
            <a:r>
              <a:rPr lang="en-US" sz="5400" dirty="0">
                <a:solidFill>
                  <a:srgbClr val="FFFF00"/>
                </a:solidFill>
              </a:rPr>
              <a:t> </a:t>
            </a:r>
            <a:r>
              <a:rPr lang="en-US" sz="5400" dirty="0">
                <a:solidFill>
                  <a:schemeClr val="bg1"/>
                </a:solidFill>
              </a:rPr>
              <a:t>not </a:t>
            </a:r>
            <a:r>
              <a:rPr lang="en-US" sz="5400" b="1" u="sng" dirty="0">
                <a:solidFill>
                  <a:srgbClr val="FFFF00"/>
                </a:solidFill>
              </a:rPr>
              <a:t>trust</a:t>
            </a:r>
            <a:r>
              <a:rPr lang="en-US" sz="5400" dirty="0">
                <a:solidFill>
                  <a:schemeClr val="bg1"/>
                </a:solidFill>
              </a:rPr>
              <a:t> in ourselves, but </a:t>
            </a:r>
            <a:r>
              <a:rPr lang="en-US" sz="5400" b="1" u="sng" dirty="0">
                <a:solidFill>
                  <a:srgbClr val="FFFF00"/>
                </a:solidFill>
              </a:rPr>
              <a:t>in God which </a:t>
            </a:r>
            <a:r>
              <a:rPr lang="en-US" sz="5400" b="1" u="sng" dirty="0" err="1">
                <a:solidFill>
                  <a:srgbClr val="FFFF00"/>
                </a:solidFill>
              </a:rPr>
              <a:t>raiseth</a:t>
            </a:r>
            <a:r>
              <a:rPr lang="en-US" sz="5400" b="1" u="sng" dirty="0">
                <a:solidFill>
                  <a:srgbClr val="FFFF00"/>
                </a:solidFill>
              </a:rPr>
              <a:t> the</a:t>
            </a:r>
            <a:r>
              <a:rPr lang="en-US" sz="5400" dirty="0">
                <a:solidFill>
                  <a:schemeClr val="bg1"/>
                </a:solidFill>
              </a:rPr>
              <a:t> </a:t>
            </a:r>
            <a:r>
              <a:rPr lang="en-US" sz="5400" b="1" dirty="0" smtClean="0">
                <a:effectLst>
                  <a:glow rad="635000">
                    <a:srgbClr val="FF0000"/>
                  </a:glow>
                </a:effectLst>
              </a:rPr>
              <a:t>dead </a:t>
            </a:r>
            <a:r>
              <a:rPr lang="en-US" sz="5400" dirty="0" smtClean="0">
                <a:solidFill>
                  <a:schemeClr val="bg1"/>
                </a:solidFill>
              </a:rPr>
              <a:t>:</a:t>
            </a:r>
          </a:p>
          <a:p>
            <a:endParaRPr lang="en-US" sz="1100" dirty="0">
              <a:solidFill>
                <a:schemeClr val="bg1"/>
              </a:solidFill>
            </a:endParaRPr>
          </a:p>
          <a:p>
            <a:r>
              <a:rPr lang="en-US" sz="5400" dirty="0" smtClean="0">
                <a:solidFill>
                  <a:schemeClr val="bg1"/>
                </a:solidFill>
              </a:rPr>
              <a:t>2Co </a:t>
            </a:r>
            <a:r>
              <a:rPr lang="en-US" sz="5400" dirty="0">
                <a:solidFill>
                  <a:schemeClr val="bg1"/>
                </a:solidFill>
              </a:rPr>
              <a:t>1:10  Who </a:t>
            </a:r>
            <a:r>
              <a:rPr lang="en-US" sz="5400" b="1" u="sng" dirty="0">
                <a:solidFill>
                  <a:schemeClr val="bg1"/>
                </a:solidFill>
              </a:rPr>
              <a:t>delivered</a:t>
            </a:r>
            <a:r>
              <a:rPr lang="en-US" sz="5400" dirty="0">
                <a:solidFill>
                  <a:schemeClr val="bg1"/>
                </a:solidFill>
              </a:rPr>
              <a:t> us from </a:t>
            </a:r>
            <a:r>
              <a:rPr lang="en-US" sz="5400" b="1" dirty="0" smtClean="0">
                <a:effectLst>
                  <a:glow rad="635000">
                    <a:srgbClr val="FF0000"/>
                  </a:glow>
                </a:effectLst>
              </a:rPr>
              <a:t>so great a death</a:t>
            </a:r>
            <a:r>
              <a:rPr lang="en-US" sz="5400" dirty="0" smtClean="0">
                <a:solidFill>
                  <a:schemeClr val="bg1"/>
                </a:solidFill>
              </a:rPr>
              <a:t>, </a:t>
            </a:r>
            <a:r>
              <a:rPr lang="en-US" sz="5400" dirty="0">
                <a:solidFill>
                  <a:schemeClr val="bg1"/>
                </a:solidFill>
              </a:rPr>
              <a:t>and </a:t>
            </a:r>
            <a:r>
              <a:rPr lang="en-US" sz="5400" b="1" u="sng" dirty="0">
                <a:solidFill>
                  <a:schemeClr val="bg1"/>
                </a:solidFill>
              </a:rPr>
              <a:t>doth deliver</a:t>
            </a:r>
            <a:r>
              <a:rPr lang="en-US" sz="5400" dirty="0">
                <a:solidFill>
                  <a:schemeClr val="bg1"/>
                </a:solidFill>
              </a:rPr>
              <a:t>: in whom we trust that he will yet </a:t>
            </a:r>
            <a:r>
              <a:rPr lang="en-US" sz="5400" b="1" u="sng" dirty="0">
                <a:solidFill>
                  <a:schemeClr val="bg1"/>
                </a:solidFill>
              </a:rPr>
              <a:t>deliver</a:t>
            </a:r>
            <a:r>
              <a:rPr lang="en-US" sz="5400" dirty="0">
                <a:solidFill>
                  <a:schemeClr val="bg1"/>
                </a:solidFill>
              </a:rPr>
              <a:t> </a:t>
            </a:r>
            <a:r>
              <a:rPr lang="en-US" sz="5400" i="1" dirty="0">
                <a:solidFill>
                  <a:schemeClr val="bg1"/>
                </a:solidFill>
              </a:rPr>
              <a:t>us</a:t>
            </a:r>
            <a:r>
              <a:rPr lang="en-US" sz="5400" i="1"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39358900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b="1" u="sng" dirty="0">
                <a:solidFill>
                  <a:schemeClr val="bg1"/>
                </a:solidFill>
              </a:rPr>
              <a:t>How</a:t>
            </a:r>
            <a:r>
              <a:rPr lang="en-US" sz="5400" dirty="0">
                <a:solidFill>
                  <a:schemeClr val="bg1"/>
                </a:solidFill>
              </a:rPr>
              <a:t> does the </a:t>
            </a:r>
            <a:r>
              <a:rPr lang="en-US" sz="5400" b="1" dirty="0" smtClean="0">
                <a:effectLst>
                  <a:glow rad="635000">
                    <a:srgbClr val="FF0000"/>
                  </a:glow>
                </a:effectLst>
              </a:rPr>
              <a:t>Old Man of Sin die</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4536014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8000" b="1" dirty="0">
                <a:solidFill>
                  <a:schemeClr val="bg1"/>
                </a:solidFill>
              </a:rPr>
              <a:t>By Crucifixion</a:t>
            </a:r>
            <a:r>
              <a:rPr lang="en-US" sz="8000" b="1" dirty="0" smtClean="0">
                <a:solidFill>
                  <a:schemeClr val="bg1"/>
                </a:solidFill>
              </a:rPr>
              <a:t>!</a:t>
            </a:r>
            <a:endParaRPr lang="en-US" sz="8000" b="1" dirty="0">
              <a:solidFill>
                <a:schemeClr val="bg1"/>
              </a:solidFill>
            </a:endParaRP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33037163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8000" b="1" dirty="0" smtClean="0">
                <a:solidFill>
                  <a:schemeClr val="bg1"/>
                </a:solidFill>
              </a:rPr>
              <a:t>By Crucifixion!</a:t>
            </a:r>
            <a:endParaRPr lang="en-US" sz="80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smtClean="0">
                <a:solidFill>
                  <a:schemeClr val="bg1"/>
                </a:solidFill>
              </a:rPr>
              <a:t>2 </a:t>
            </a:r>
            <a:r>
              <a:rPr lang="en-US" sz="5400" dirty="0" err="1" smtClean="0">
                <a:solidFill>
                  <a:schemeClr val="bg1"/>
                </a:solidFill>
              </a:rPr>
              <a:t>Cor</a:t>
            </a:r>
            <a:r>
              <a:rPr lang="en-US" sz="5400" dirty="0" smtClean="0">
                <a:solidFill>
                  <a:schemeClr val="bg1"/>
                </a:solidFill>
              </a:rPr>
              <a:t> 5:21</a:t>
            </a:r>
            <a:r>
              <a:rPr lang="en-US" sz="5400" dirty="0">
                <a:solidFill>
                  <a:schemeClr val="bg1"/>
                </a:solidFill>
              </a:rPr>
              <a:t>  For </a:t>
            </a:r>
            <a:r>
              <a:rPr lang="en-US" sz="5400" b="1" dirty="0" smtClean="0">
                <a:solidFill>
                  <a:schemeClr val="accent4">
                    <a:lumMod val="60000"/>
                    <a:lumOff val="40000"/>
                  </a:schemeClr>
                </a:solidFill>
              </a:rPr>
              <a:t>he</a:t>
            </a:r>
            <a:r>
              <a:rPr lang="en-US" sz="5400" dirty="0" smtClean="0">
                <a:solidFill>
                  <a:schemeClr val="bg1"/>
                </a:solidFill>
              </a:rPr>
              <a:t> </a:t>
            </a:r>
            <a:r>
              <a:rPr lang="en-US" sz="5400" dirty="0" smtClean="0">
                <a:solidFill>
                  <a:srgbClr val="00B050"/>
                </a:solidFill>
              </a:rPr>
              <a:t>(God the Father)</a:t>
            </a:r>
            <a:r>
              <a:rPr lang="en-US" sz="5400" dirty="0" smtClean="0">
                <a:solidFill>
                  <a:schemeClr val="bg1"/>
                </a:solidFill>
              </a:rPr>
              <a:t> </a:t>
            </a:r>
            <a:r>
              <a:rPr lang="en-US" sz="5400" dirty="0">
                <a:solidFill>
                  <a:schemeClr val="bg1"/>
                </a:solidFill>
              </a:rPr>
              <a:t>hath made </a:t>
            </a:r>
            <a:r>
              <a:rPr lang="en-US" sz="5400" b="1" dirty="0" smtClean="0">
                <a:solidFill>
                  <a:srgbClr val="00B0F0"/>
                </a:solidFill>
              </a:rPr>
              <a:t>him</a:t>
            </a:r>
            <a:r>
              <a:rPr lang="en-US" sz="5400" dirty="0" smtClean="0">
                <a:solidFill>
                  <a:schemeClr val="bg1"/>
                </a:solidFill>
              </a:rPr>
              <a:t> </a:t>
            </a:r>
            <a:r>
              <a:rPr lang="en-US" sz="5400" dirty="0" smtClean="0">
                <a:solidFill>
                  <a:srgbClr val="00B050"/>
                </a:solidFill>
              </a:rPr>
              <a:t>(Jesus, the Son)</a:t>
            </a:r>
            <a:r>
              <a:rPr lang="en-US" sz="5400" dirty="0" smtClean="0">
                <a:solidFill>
                  <a:schemeClr val="bg1"/>
                </a:solidFill>
              </a:rPr>
              <a:t> </a:t>
            </a:r>
            <a:r>
              <a:rPr lang="en-US" sz="5400" i="1" dirty="0">
                <a:solidFill>
                  <a:schemeClr val="bg1"/>
                </a:solidFill>
              </a:rPr>
              <a:t>to be</a:t>
            </a:r>
            <a:r>
              <a:rPr lang="en-US" sz="5400" dirty="0">
                <a:solidFill>
                  <a:schemeClr val="bg1"/>
                </a:solidFill>
              </a:rPr>
              <a:t> </a:t>
            </a:r>
            <a:r>
              <a:rPr lang="en-US" sz="5400" b="1" dirty="0" smtClean="0">
                <a:effectLst>
                  <a:glow rad="635000">
                    <a:srgbClr val="FF0000"/>
                  </a:glow>
                </a:effectLst>
              </a:rPr>
              <a:t>sin</a:t>
            </a:r>
            <a:r>
              <a:rPr lang="en-US" sz="5400" dirty="0" smtClean="0">
                <a:solidFill>
                  <a:schemeClr val="bg1"/>
                </a:solidFill>
              </a:rPr>
              <a:t> for </a:t>
            </a:r>
            <a:r>
              <a:rPr lang="en-US" sz="5400" b="1" dirty="0">
                <a:solidFill>
                  <a:srgbClr val="FFFF00"/>
                </a:solidFill>
              </a:rPr>
              <a:t>us</a:t>
            </a:r>
            <a:r>
              <a:rPr lang="en-US" sz="5400" dirty="0">
                <a:solidFill>
                  <a:schemeClr val="bg1"/>
                </a:solidFill>
              </a:rPr>
              <a:t>, who knew no </a:t>
            </a:r>
            <a:r>
              <a:rPr lang="en-US" sz="5400" b="1" dirty="0" smtClean="0">
                <a:effectLst>
                  <a:glow rad="635000">
                    <a:srgbClr val="FF0000"/>
                  </a:glow>
                </a:effectLst>
              </a:rPr>
              <a:t>sin</a:t>
            </a:r>
            <a:r>
              <a:rPr lang="en-US" sz="5400" dirty="0" smtClean="0">
                <a:solidFill>
                  <a:schemeClr val="bg1"/>
                </a:solidFill>
              </a:rPr>
              <a:t>; </a:t>
            </a:r>
            <a:r>
              <a:rPr lang="en-US" sz="5400" dirty="0">
                <a:solidFill>
                  <a:schemeClr val="bg1"/>
                </a:solidFill>
              </a:rPr>
              <a:t>that we might be made the righteousness of God in him</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98253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8000" b="1" dirty="0" smtClean="0">
                <a:solidFill>
                  <a:schemeClr val="bg1"/>
                </a:solidFill>
              </a:rPr>
              <a:t>By Crucifixion!</a:t>
            </a:r>
            <a:endParaRPr lang="en-US" sz="80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lnSpcReduction="10000"/>
          </a:bodyPr>
          <a:lstStyle/>
          <a:p>
            <a:r>
              <a:rPr lang="en-US" sz="5400" dirty="0">
                <a:solidFill>
                  <a:schemeClr val="bg1"/>
                </a:solidFill>
              </a:rPr>
              <a:t>Gal 2:20  </a:t>
            </a:r>
            <a:r>
              <a:rPr lang="en-US" sz="5400" b="1" dirty="0">
                <a:solidFill>
                  <a:srgbClr val="FFFF00"/>
                </a:solidFill>
              </a:rPr>
              <a:t>I am</a:t>
            </a:r>
            <a:r>
              <a:rPr lang="en-US" sz="5400" dirty="0">
                <a:solidFill>
                  <a:schemeClr val="bg1"/>
                </a:solidFill>
              </a:rPr>
              <a:t> </a:t>
            </a:r>
            <a:r>
              <a:rPr lang="en-US" sz="5400" b="1" u="sng" dirty="0">
                <a:solidFill>
                  <a:schemeClr val="bg1"/>
                </a:solidFill>
              </a:rPr>
              <a:t>crucified with</a:t>
            </a:r>
            <a:r>
              <a:rPr lang="en-US" sz="5400" dirty="0">
                <a:solidFill>
                  <a:schemeClr val="bg1"/>
                </a:solidFill>
              </a:rPr>
              <a:t> </a:t>
            </a:r>
            <a:r>
              <a:rPr lang="en-US" sz="5400" b="1" dirty="0">
                <a:solidFill>
                  <a:srgbClr val="00B0F0"/>
                </a:solidFill>
              </a:rPr>
              <a:t>Christ</a:t>
            </a:r>
            <a:r>
              <a:rPr lang="en-US" sz="5400" dirty="0">
                <a:solidFill>
                  <a:schemeClr val="bg1"/>
                </a:solidFill>
              </a:rPr>
              <a:t>: nevertheless </a:t>
            </a:r>
            <a:r>
              <a:rPr lang="en-US" sz="5400" b="1" dirty="0">
                <a:solidFill>
                  <a:srgbClr val="00B050"/>
                </a:solidFill>
              </a:rPr>
              <a:t>I live</a:t>
            </a:r>
            <a:r>
              <a:rPr lang="en-US" sz="5400" dirty="0">
                <a:solidFill>
                  <a:schemeClr val="bg1"/>
                </a:solidFill>
              </a:rPr>
              <a:t>; </a:t>
            </a:r>
            <a:r>
              <a:rPr lang="en-US" sz="5400" b="1" dirty="0">
                <a:solidFill>
                  <a:srgbClr val="FFFF00"/>
                </a:solidFill>
              </a:rPr>
              <a:t>yet not I</a:t>
            </a:r>
            <a:r>
              <a:rPr lang="en-US" sz="5400" dirty="0">
                <a:solidFill>
                  <a:schemeClr val="bg1"/>
                </a:solidFill>
              </a:rPr>
              <a:t>, but </a:t>
            </a:r>
            <a:r>
              <a:rPr lang="en-US" sz="5400" b="1" dirty="0">
                <a:solidFill>
                  <a:srgbClr val="00B0F0"/>
                </a:solidFill>
              </a:rPr>
              <a:t>Christ </a:t>
            </a:r>
            <a:r>
              <a:rPr lang="en-US" sz="5400" b="1" dirty="0" err="1">
                <a:solidFill>
                  <a:srgbClr val="00B0F0"/>
                </a:solidFill>
              </a:rPr>
              <a:t>liveth</a:t>
            </a:r>
            <a:r>
              <a:rPr lang="en-US" sz="5400" dirty="0">
                <a:solidFill>
                  <a:schemeClr val="bg1"/>
                </a:solidFill>
              </a:rPr>
              <a:t> in </a:t>
            </a:r>
            <a:r>
              <a:rPr lang="en-US" sz="5400" b="1" dirty="0">
                <a:solidFill>
                  <a:srgbClr val="00B050"/>
                </a:solidFill>
              </a:rPr>
              <a:t>me</a:t>
            </a:r>
            <a:r>
              <a:rPr lang="en-US" sz="5400" dirty="0">
                <a:solidFill>
                  <a:schemeClr val="bg1"/>
                </a:solidFill>
              </a:rPr>
              <a:t>: and </a:t>
            </a:r>
            <a:r>
              <a:rPr lang="en-US" sz="5400" b="1" dirty="0">
                <a:solidFill>
                  <a:srgbClr val="00B050"/>
                </a:solidFill>
              </a:rPr>
              <a:t>the life which I now live in the flesh I live</a:t>
            </a:r>
            <a:r>
              <a:rPr lang="en-US" sz="5400" dirty="0">
                <a:solidFill>
                  <a:schemeClr val="bg1"/>
                </a:solidFill>
              </a:rPr>
              <a:t> </a:t>
            </a:r>
            <a:r>
              <a:rPr lang="en-US" sz="5400" b="1" u="sng" dirty="0">
                <a:solidFill>
                  <a:schemeClr val="bg1"/>
                </a:solidFill>
              </a:rPr>
              <a:t>by the faith of</a:t>
            </a:r>
            <a:r>
              <a:rPr lang="en-US" sz="5400" dirty="0">
                <a:solidFill>
                  <a:schemeClr val="bg1"/>
                </a:solidFill>
              </a:rPr>
              <a:t> </a:t>
            </a:r>
            <a:r>
              <a:rPr lang="en-US" sz="5400" b="1" dirty="0">
                <a:solidFill>
                  <a:srgbClr val="00B0F0"/>
                </a:solidFill>
              </a:rPr>
              <a:t>the Son of God</a:t>
            </a:r>
            <a:r>
              <a:rPr lang="en-US" sz="5400" dirty="0">
                <a:solidFill>
                  <a:schemeClr val="bg1"/>
                </a:solidFill>
              </a:rPr>
              <a:t>, who loved </a:t>
            </a:r>
            <a:r>
              <a:rPr lang="en-US" sz="5400" b="1" u="sng" dirty="0">
                <a:solidFill>
                  <a:schemeClr val="bg1"/>
                </a:solidFill>
              </a:rPr>
              <a:t>me</a:t>
            </a:r>
            <a:r>
              <a:rPr lang="en-US" sz="5400" dirty="0">
                <a:solidFill>
                  <a:schemeClr val="bg1"/>
                </a:solidFill>
              </a:rPr>
              <a:t>, and gave </a:t>
            </a:r>
            <a:r>
              <a:rPr lang="en-US" sz="5400" b="1" dirty="0">
                <a:solidFill>
                  <a:srgbClr val="00B0F0"/>
                </a:solidFill>
              </a:rPr>
              <a:t>himself</a:t>
            </a:r>
            <a:r>
              <a:rPr lang="en-US" sz="5400" dirty="0">
                <a:solidFill>
                  <a:schemeClr val="bg1"/>
                </a:solidFill>
              </a:rPr>
              <a:t> for </a:t>
            </a:r>
            <a:r>
              <a:rPr lang="en-US" sz="5400" b="1" u="sng" dirty="0">
                <a:solidFill>
                  <a:schemeClr val="bg1"/>
                </a:solidFill>
              </a:rPr>
              <a:t>me</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755069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8000" b="1" dirty="0" smtClean="0">
                <a:solidFill>
                  <a:schemeClr val="bg1"/>
                </a:solidFill>
              </a:rPr>
              <a:t>By Crucifixion!</a:t>
            </a:r>
            <a:endParaRPr lang="en-US" sz="8000" b="1" dirty="0">
              <a:solidFill>
                <a:schemeClr val="bg1"/>
              </a:solidFill>
            </a:endParaRP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39980"/>
            <a:ext cx="9144000" cy="5718020"/>
          </a:xfrm>
        </p:spPr>
      </p:pic>
    </p:spTree>
    <p:extLst>
      <p:ext uri="{BB962C8B-B14F-4D97-AF65-F5344CB8AC3E}">
        <p14:creationId xmlns:p14="http://schemas.microsoft.com/office/powerpoint/2010/main" val="39139510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8000" b="1" dirty="0" smtClean="0">
                <a:solidFill>
                  <a:schemeClr val="bg1"/>
                </a:solidFill>
              </a:rPr>
              <a:t>By Crucifixion!</a:t>
            </a:r>
            <a:endParaRPr lang="en-US" sz="8000" b="1" dirty="0">
              <a:solidFill>
                <a:schemeClr val="bg1"/>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5236"/>
            <a:ext cx="9144000" cy="5730258"/>
          </a:xfrm>
        </p:spPr>
      </p:pic>
    </p:spTree>
    <p:extLst>
      <p:ext uri="{BB962C8B-B14F-4D97-AF65-F5344CB8AC3E}">
        <p14:creationId xmlns:p14="http://schemas.microsoft.com/office/powerpoint/2010/main" val="23457680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8000" b="1" dirty="0" smtClean="0">
                <a:solidFill>
                  <a:schemeClr val="bg1"/>
                </a:solidFill>
              </a:rPr>
              <a:t>By Crucifixion!</a:t>
            </a:r>
            <a:endParaRPr lang="en-US" sz="8000" b="1"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400607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3600" b="1" dirty="0" smtClean="0">
                <a:solidFill>
                  <a:schemeClr val="bg1"/>
                </a:solidFill>
              </a:rPr>
              <a:t>What do the </a:t>
            </a:r>
            <a:r>
              <a:rPr lang="en-US" sz="3600" b="1" dirty="0" smtClean="0">
                <a:effectLst>
                  <a:glow rad="635000">
                    <a:srgbClr val="FF0000"/>
                  </a:glow>
                </a:effectLst>
              </a:rPr>
              <a:t>dead</a:t>
            </a:r>
            <a:r>
              <a:rPr lang="en-US" sz="3600" b="1" dirty="0" smtClean="0">
                <a:solidFill>
                  <a:schemeClr val="bg1"/>
                </a:solidFill>
              </a:rPr>
              <a:t> know?  The </a:t>
            </a:r>
            <a:r>
              <a:rPr lang="en-US" sz="3600" b="1" dirty="0" smtClean="0">
                <a:effectLst>
                  <a:glow rad="635000">
                    <a:srgbClr val="FF0000"/>
                  </a:glow>
                </a:effectLst>
              </a:rPr>
              <a:t>dead</a:t>
            </a:r>
            <a:r>
              <a:rPr lang="en-US" sz="3600" b="1" dirty="0" smtClean="0">
                <a:solidFill>
                  <a:schemeClr val="bg1"/>
                </a:solidFill>
              </a:rPr>
              <a:t> know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10000"/>
          </a:bodyPr>
          <a:lstStyle/>
          <a:p>
            <a:r>
              <a:rPr lang="en-US" dirty="0" err="1">
                <a:solidFill>
                  <a:schemeClr val="bg1"/>
                </a:solidFill>
              </a:rPr>
              <a:t>Ecc</a:t>
            </a:r>
            <a:r>
              <a:rPr lang="en-US" dirty="0">
                <a:solidFill>
                  <a:schemeClr val="bg1"/>
                </a:solidFill>
              </a:rPr>
              <a:t> 9:5  For the </a:t>
            </a:r>
            <a:r>
              <a:rPr lang="en-US" b="1" dirty="0">
                <a:solidFill>
                  <a:srgbClr val="FFFF00"/>
                </a:solidFill>
              </a:rPr>
              <a:t>living</a:t>
            </a:r>
            <a:r>
              <a:rPr lang="en-US" dirty="0">
                <a:solidFill>
                  <a:schemeClr val="bg1"/>
                </a:solidFill>
              </a:rPr>
              <a:t> know that </a:t>
            </a:r>
            <a:r>
              <a:rPr lang="en-US" b="1" dirty="0">
                <a:solidFill>
                  <a:srgbClr val="FFFF00"/>
                </a:solidFill>
              </a:rPr>
              <a:t>they</a:t>
            </a:r>
            <a:r>
              <a:rPr lang="en-US" dirty="0">
                <a:solidFill>
                  <a:schemeClr val="bg1"/>
                </a:solidFill>
              </a:rPr>
              <a:t> shall </a:t>
            </a:r>
            <a:r>
              <a:rPr lang="en-US" b="1" dirty="0" smtClean="0">
                <a:effectLst>
                  <a:glow rad="635000">
                    <a:srgbClr val="FF0000"/>
                  </a:glow>
                </a:effectLst>
              </a:rPr>
              <a:t>die </a:t>
            </a:r>
            <a:r>
              <a:rPr lang="en-US" dirty="0" smtClean="0">
                <a:solidFill>
                  <a:schemeClr val="bg1"/>
                </a:solidFill>
              </a:rPr>
              <a:t>: </a:t>
            </a:r>
            <a:r>
              <a:rPr lang="en-US" dirty="0">
                <a:solidFill>
                  <a:schemeClr val="bg1"/>
                </a:solidFill>
              </a:rPr>
              <a:t>but </a:t>
            </a:r>
            <a:r>
              <a:rPr lang="en-US" b="1" u="sng" dirty="0">
                <a:solidFill>
                  <a:schemeClr val="bg1"/>
                </a:solidFill>
              </a:rPr>
              <a:t>the</a:t>
            </a:r>
            <a:r>
              <a:rPr lang="en-US" dirty="0">
                <a:solidFill>
                  <a:schemeClr val="bg1"/>
                </a:solidFill>
              </a:rPr>
              <a:t> </a:t>
            </a:r>
            <a:r>
              <a:rPr lang="en-US" b="1" dirty="0" smtClean="0">
                <a:effectLst>
                  <a:glow rad="635000">
                    <a:srgbClr val="FF0000"/>
                  </a:glow>
                </a:effectLst>
              </a:rPr>
              <a:t>dead</a:t>
            </a:r>
            <a:r>
              <a:rPr lang="en-US" dirty="0" smtClean="0">
                <a:solidFill>
                  <a:schemeClr val="bg1"/>
                </a:solidFill>
              </a:rPr>
              <a:t> </a:t>
            </a:r>
            <a:r>
              <a:rPr lang="en-US" b="1" u="sng" dirty="0">
                <a:solidFill>
                  <a:schemeClr val="bg1"/>
                </a:solidFill>
              </a:rPr>
              <a:t>know</a:t>
            </a:r>
            <a:r>
              <a:rPr lang="en-US" dirty="0">
                <a:solidFill>
                  <a:schemeClr val="bg1"/>
                </a:solidFill>
              </a:rPr>
              <a:t> </a:t>
            </a:r>
            <a:r>
              <a:rPr lang="en-US" b="1" dirty="0" smtClean="0">
                <a:effectLst>
                  <a:glow rad="1092200">
                    <a:srgbClr val="92D050"/>
                  </a:glow>
                </a:effectLst>
              </a:rPr>
              <a:t>not any thing</a:t>
            </a:r>
            <a:r>
              <a:rPr lang="en-US" dirty="0" smtClean="0">
                <a:solidFill>
                  <a:schemeClr val="bg1"/>
                </a:solidFill>
              </a:rPr>
              <a:t>, </a:t>
            </a:r>
            <a:r>
              <a:rPr lang="en-US" dirty="0">
                <a:solidFill>
                  <a:schemeClr val="bg1"/>
                </a:solidFill>
              </a:rPr>
              <a:t>neither have </a:t>
            </a:r>
            <a:r>
              <a:rPr lang="en-US" b="1" dirty="0">
                <a:solidFill>
                  <a:srgbClr val="FFFF00"/>
                </a:solidFill>
              </a:rPr>
              <a:t>they</a:t>
            </a:r>
            <a:r>
              <a:rPr lang="en-US" dirty="0">
                <a:solidFill>
                  <a:schemeClr val="bg1"/>
                </a:solidFill>
              </a:rPr>
              <a:t> any more a reward; for the memory of </a:t>
            </a:r>
            <a:r>
              <a:rPr lang="en-US" b="1" dirty="0">
                <a:solidFill>
                  <a:srgbClr val="FFFF00"/>
                </a:solidFill>
              </a:rPr>
              <a:t>them</a:t>
            </a:r>
            <a:r>
              <a:rPr lang="en-US" dirty="0">
                <a:solidFill>
                  <a:schemeClr val="bg1"/>
                </a:solidFill>
              </a:rPr>
              <a:t> is </a:t>
            </a:r>
            <a:r>
              <a:rPr lang="en-US" dirty="0" smtClean="0">
                <a:solidFill>
                  <a:schemeClr val="bg1"/>
                </a:solidFill>
              </a:rPr>
              <a:t>forgotten.</a:t>
            </a:r>
          </a:p>
          <a:p>
            <a:endParaRPr lang="en-US" sz="900" dirty="0">
              <a:solidFill>
                <a:schemeClr val="bg1"/>
              </a:solidFill>
            </a:endParaRPr>
          </a:p>
          <a:p>
            <a:r>
              <a:rPr lang="en-US" dirty="0" err="1" smtClean="0">
                <a:solidFill>
                  <a:schemeClr val="bg1"/>
                </a:solidFill>
              </a:rPr>
              <a:t>Ecc</a:t>
            </a:r>
            <a:r>
              <a:rPr lang="en-US" dirty="0" smtClean="0">
                <a:solidFill>
                  <a:schemeClr val="bg1"/>
                </a:solidFill>
              </a:rPr>
              <a:t> </a:t>
            </a:r>
            <a:r>
              <a:rPr lang="en-US" dirty="0">
                <a:solidFill>
                  <a:schemeClr val="bg1"/>
                </a:solidFill>
              </a:rPr>
              <a:t>9:6  </a:t>
            </a:r>
            <a:r>
              <a:rPr lang="en-US" b="1" u="sng" dirty="0">
                <a:solidFill>
                  <a:schemeClr val="bg1"/>
                </a:solidFill>
              </a:rPr>
              <a:t>Also</a:t>
            </a:r>
            <a:r>
              <a:rPr lang="en-US" dirty="0">
                <a:solidFill>
                  <a:schemeClr val="bg1"/>
                </a:solidFill>
              </a:rPr>
              <a:t> </a:t>
            </a:r>
            <a:r>
              <a:rPr lang="en-US" b="1" dirty="0">
                <a:solidFill>
                  <a:srgbClr val="FFFF00"/>
                </a:solidFill>
              </a:rPr>
              <a:t>their</a:t>
            </a:r>
            <a:r>
              <a:rPr lang="en-US" dirty="0">
                <a:solidFill>
                  <a:srgbClr val="FFFF00"/>
                </a:solidFill>
              </a:rPr>
              <a:t> </a:t>
            </a:r>
            <a:r>
              <a:rPr lang="en-US" b="1" u="sng" dirty="0">
                <a:solidFill>
                  <a:schemeClr val="bg1"/>
                </a:solidFill>
              </a:rPr>
              <a:t>love, and</a:t>
            </a:r>
            <a:r>
              <a:rPr lang="en-US" dirty="0">
                <a:solidFill>
                  <a:schemeClr val="bg1"/>
                </a:solidFill>
              </a:rPr>
              <a:t> </a:t>
            </a:r>
            <a:r>
              <a:rPr lang="en-US" b="1" dirty="0">
                <a:solidFill>
                  <a:srgbClr val="FFFF00"/>
                </a:solidFill>
              </a:rPr>
              <a:t>their</a:t>
            </a:r>
            <a:r>
              <a:rPr lang="en-US" dirty="0">
                <a:solidFill>
                  <a:schemeClr val="bg1"/>
                </a:solidFill>
              </a:rPr>
              <a:t> </a:t>
            </a:r>
            <a:r>
              <a:rPr lang="en-US" b="1" u="sng" dirty="0">
                <a:solidFill>
                  <a:schemeClr val="bg1"/>
                </a:solidFill>
              </a:rPr>
              <a:t>hatred, and</a:t>
            </a:r>
            <a:r>
              <a:rPr lang="en-US" dirty="0">
                <a:solidFill>
                  <a:schemeClr val="bg1"/>
                </a:solidFill>
              </a:rPr>
              <a:t> </a:t>
            </a:r>
            <a:r>
              <a:rPr lang="en-US" b="1" dirty="0">
                <a:solidFill>
                  <a:srgbClr val="FFFF00"/>
                </a:solidFill>
              </a:rPr>
              <a:t>their</a:t>
            </a:r>
            <a:r>
              <a:rPr lang="en-US" dirty="0">
                <a:solidFill>
                  <a:schemeClr val="bg1"/>
                </a:solidFill>
              </a:rPr>
              <a:t> </a:t>
            </a:r>
            <a:r>
              <a:rPr lang="en-US" b="1" u="sng" dirty="0">
                <a:solidFill>
                  <a:schemeClr val="bg1"/>
                </a:solidFill>
              </a:rPr>
              <a:t>envy, is now</a:t>
            </a:r>
            <a:r>
              <a:rPr lang="en-US" dirty="0">
                <a:solidFill>
                  <a:schemeClr val="bg1"/>
                </a:solidFill>
              </a:rPr>
              <a:t> </a:t>
            </a:r>
            <a:r>
              <a:rPr lang="en-US" b="1" dirty="0" smtClean="0">
                <a:effectLst>
                  <a:glow rad="1092200">
                    <a:srgbClr val="92D050"/>
                  </a:glow>
                </a:effectLst>
              </a:rPr>
              <a:t>perished</a:t>
            </a:r>
            <a:r>
              <a:rPr lang="en-US" dirty="0" smtClean="0">
                <a:solidFill>
                  <a:schemeClr val="bg1"/>
                </a:solidFill>
              </a:rPr>
              <a:t>; </a:t>
            </a:r>
            <a:r>
              <a:rPr lang="en-US" dirty="0">
                <a:solidFill>
                  <a:schemeClr val="bg1"/>
                </a:solidFill>
              </a:rPr>
              <a:t>neither have </a:t>
            </a:r>
            <a:r>
              <a:rPr lang="en-US" b="1" dirty="0">
                <a:solidFill>
                  <a:srgbClr val="FFFF00"/>
                </a:solidFill>
              </a:rPr>
              <a:t>they</a:t>
            </a:r>
            <a:r>
              <a:rPr lang="en-US" dirty="0">
                <a:solidFill>
                  <a:schemeClr val="bg1"/>
                </a:solidFill>
              </a:rPr>
              <a:t> any more a portion for ever in any </a:t>
            </a:r>
            <a:r>
              <a:rPr lang="en-US" i="1" dirty="0">
                <a:solidFill>
                  <a:schemeClr val="bg1"/>
                </a:solidFill>
              </a:rPr>
              <a:t>thing</a:t>
            </a:r>
            <a:r>
              <a:rPr lang="en-US" dirty="0">
                <a:solidFill>
                  <a:schemeClr val="bg1"/>
                </a:solidFill>
              </a:rPr>
              <a:t> that is done under the </a:t>
            </a:r>
            <a:r>
              <a:rPr lang="en-US" dirty="0" smtClean="0">
                <a:solidFill>
                  <a:schemeClr val="bg1"/>
                </a:solidFill>
              </a:rPr>
              <a:t>sun.</a:t>
            </a:r>
          </a:p>
          <a:p>
            <a:endParaRPr lang="en-US" sz="900" dirty="0">
              <a:solidFill>
                <a:schemeClr val="bg1"/>
              </a:solidFill>
            </a:endParaRPr>
          </a:p>
          <a:p>
            <a:r>
              <a:rPr lang="en-US" dirty="0" err="1" smtClean="0">
                <a:solidFill>
                  <a:schemeClr val="bg1"/>
                </a:solidFill>
              </a:rPr>
              <a:t>Ecc</a:t>
            </a:r>
            <a:r>
              <a:rPr lang="en-US" dirty="0" smtClean="0">
                <a:solidFill>
                  <a:schemeClr val="bg1"/>
                </a:solidFill>
              </a:rPr>
              <a:t> </a:t>
            </a:r>
            <a:r>
              <a:rPr lang="en-US" dirty="0">
                <a:solidFill>
                  <a:schemeClr val="bg1"/>
                </a:solidFill>
              </a:rPr>
              <a:t>9:10  Whatsoever </a:t>
            </a:r>
            <a:r>
              <a:rPr lang="en-US" b="1" dirty="0">
                <a:solidFill>
                  <a:srgbClr val="FFFF00"/>
                </a:solidFill>
              </a:rPr>
              <a:t>thy</a:t>
            </a:r>
            <a:r>
              <a:rPr lang="en-US" dirty="0">
                <a:solidFill>
                  <a:schemeClr val="bg1"/>
                </a:solidFill>
              </a:rPr>
              <a:t> hand </a:t>
            </a:r>
            <a:r>
              <a:rPr lang="en-US" dirty="0" err="1">
                <a:solidFill>
                  <a:schemeClr val="bg1"/>
                </a:solidFill>
              </a:rPr>
              <a:t>findeth</a:t>
            </a:r>
            <a:r>
              <a:rPr lang="en-US" dirty="0">
                <a:solidFill>
                  <a:schemeClr val="bg1"/>
                </a:solidFill>
              </a:rPr>
              <a:t> to do, do </a:t>
            </a:r>
            <a:r>
              <a:rPr lang="en-US" i="1" dirty="0">
                <a:solidFill>
                  <a:schemeClr val="bg1"/>
                </a:solidFill>
              </a:rPr>
              <a:t>it</a:t>
            </a:r>
            <a:r>
              <a:rPr lang="en-US" dirty="0">
                <a:solidFill>
                  <a:schemeClr val="bg1"/>
                </a:solidFill>
              </a:rPr>
              <a:t> with </a:t>
            </a:r>
            <a:r>
              <a:rPr lang="en-US" b="1" dirty="0">
                <a:solidFill>
                  <a:srgbClr val="FFFF00"/>
                </a:solidFill>
              </a:rPr>
              <a:t>thy</a:t>
            </a:r>
            <a:r>
              <a:rPr lang="en-US" dirty="0">
                <a:solidFill>
                  <a:schemeClr val="bg1"/>
                </a:solidFill>
              </a:rPr>
              <a:t> might; </a:t>
            </a:r>
            <a:r>
              <a:rPr lang="en-US" b="1" u="sng" dirty="0">
                <a:solidFill>
                  <a:schemeClr val="bg1"/>
                </a:solidFill>
              </a:rPr>
              <a:t>for </a:t>
            </a:r>
            <a:r>
              <a:rPr lang="en-US" b="1" i="1" u="sng" dirty="0">
                <a:solidFill>
                  <a:schemeClr val="bg1"/>
                </a:solidFill>
              </a:rPr>
              <a:t>there is</a:t>
            </a:r>
            <a:r>
              <a:rPr lang="en-US" dirty="0">
                <a:solidFill>
                  <a:schemeClr val="bg1"/>
                </a:solidFill>
              </a:rPr>
              <a:t> </a:t>
            </a:r>
            <a:r>
              <a:rPr lang="en-US" b="1" dirty="0" smtClean="0">
                <a:effectLst>
                  <a:glow rad="1092200">
                    <a:srgbClr val="92D050"/>
                  </a:glow>
                </a:effectLst>
              </a:rPr>
              <a:t>no</a:t>
            </a:r>
            <a:r>
              <a:rPr lang="en-US" dirty="0" smtClean="0">
                <a:solidFill>
                  <a:schemeClr val="bg1"/>
                </a:solidFill>
              </a:rPr>
              <a:t> </a:t>
            </a:r>
            <a:r>
              <a:rPr lang="en-US" b="1" u="sng" dirty="0">
                <a:solidFill>
                  <a:schemeClr val="bg1"/>
                </a:solidFill>
              </a:rPr>
              <a:t>work,</a:t>
            </a:r>
            <a:r>
              <a:rPr lang="en-US" dirty="0">
                <a:solidFill>
                  <a:schemeClr val="bg1"/>
                </a:solidFill>
              </a:rPr>
              <a:t> </a:t>
            </a:r>
            <a:r>
              <a:rPr lang="en-US" b="1" dirty="0" smtClean="0">
                <a:effectLst>
                  <a:glow rad="1092200">
                    <a:srgbClr val="92D050"/>
                  </a:glow>
                </a:effectLst>
              </a:rPr>
              <a:t>nor</a:t>
            </a:r>
            <a:r>
              <a:rPr lang="en-US" dirty="0" smtClean="0">
                <a:solidFill>
                  <a:schemeClr val="bg1"/>
                </a:solidFill>
              </a:rPr>
              <a:t> </a:t>
            </a:r>
            <a:r>
              <a:rPr lang="en-US" b="1" u="sng" dirty="0">
                <a:solidFill>
                  <a:schemeClr val="bg1"/>
                </a:solidFill>
              </a:rPr>
              <a:t>device,</a:t>
            </a:r>
            <a:r>
              <a:rPr lang="en-US" dirty="0">
                <a:solidFill>
                  <a:schemeClr val="bg1"/>
                </a:solidFill>
              </a:rPr>
              <a:t> </a:t>
            </a:r>
            <a:r>
              <a:rPr lang="en-US" b="1" dirty="0" smtClean="0">
                <a:effectLst>
                  <a:glow rad="1092200">
                    <a:srgbClr val="92D050"/>
                  </a:glow>
                </a:effectLst>
              </a:rPr>
              <a:t>nor</a:t>
            </a:r>
            <a:r>
              <a:rPr lang="en-US" dirty="0" smtClean="0">
                <a:solidFill>
                  <a:schemeClr val="bg1"/>
                </a:solidFill>
              </a:rPr>
              <a:t> </a:t>
            </a:r>
            <a:r>
              <a:rPr lang="en-US" b="1" u="sng" dirty="0">
                <a:solidFill>
                  <a:schemeClr val="bg1"/>
                </a:solidFill>
              </a:rPr>
              <a:t>knowledge,</a:t>
            </a:r>
            <a:r>
              <a:rPr lang="en-US" dirty="0">
                <a:solidFill>
                  <a:schemeClr val="bg1"/>
                </a:solidFill>
              </a:rPr>
              <a:t> </a:t>
            </a:r>
            <a:r>
              <a:rPr lang="en-US" b="1" dirty="0" smtClean="0">
                <a:effectLst>
                  <a:glow rad="1092200">
                    <a:srgbClr val="92D050"/>
                  </a:glow>
                </a:effectLst>
              </a:rPr>
              <a:t>nor</a:t>
            </a:r>
            <a:r>
              <a:rPr lang="en-US" dirty="0" smtClean="0">
                <a:solidFill>
                  <a:schemeClr val="bg1"/>
                </a:solidFill>
              </a:rPr>
              <a:t> </a:t>
            </a:r>
            <a:r>
              <a:rPr lang="en-US" b="1" u="sng" dirty="0">
                <a:solidFill>
                  <a:schemeClr val="bg1"/>
                </a:solidFill>
              </a:rPr>
              <a:t>wisdom, in the grave, whither</a:t>
            </a:r>
            <a:r>
              <a:rPr lang="en-US" dirty="0">
                <a:solidFill>
                  <a:schemeClr val="bg1"/>
                </a:solidFill>
              </a:rPr>
              <a:t> </a:t>
            </a:r>
            <a:r>
              <a:rPr lang="en-US" b="1" dirty="0">
                <a:solidFill>
                  <a:srgbClr val="FFFF00"/>
                </a:solidFill>
              </a:rPr>
              <a:t>thou</a:t>
            </a:r>
            <a:r>
              <a:rPr lang="en-US" dirty="0">
                <a:solidFill>
                  <a:schemeClr val="bg1"/>
                </a:solidFill>
              </a:rPr>
              <a:t> </a:t>
            </a:r>
            <a:r>
              <a:rPr lang="en-US" b="1" u="sng" dirty="0" err="1">
                <a:solidFill>
                  <a:schemeClr val="bg1"/>
                </a:solidFill>
              </a:rPr>
              <a:t>goest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6111879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dirty="0">
                <a:solidFill>
                  <a:schemeClr val="bg1"/>
                </a:solidFill>
              </a:rPr>
              <a:t>For it is only </a:t>
            </a:r>
            <a:r>
              <a:rPr lang="en-US" b="1" u="sng" dirty="0">
                <a:solidFill>
                  <a:schemeClr val="bg1"/>
                </a:solidFill>
              </a:rPr>
              <a:t>then</a:t>
            </a:r>
            <a:r>
              <a:rPr lang="en-US" dirty="0">
                <a:solidFill>
                  <a:schemeClr val="bg1"/>
                </a:solidFill>
              </a:rPr>
              <a:t>, can the </a:t>
            </a:r>
            <a:r>
              <a:rPr lang="en-US" b="1" dirty="0" smtClean="0">
                <a:effectLst>
                  <a:glow rad="635000">
                    <a:srgbClr val="FF0000"/>
                  </a:glow>
                </a:effectLst>
              </a:rPr>
              <a:t>sin</a:t>
            </a:r>
            <a:r>
              <a:rPr lang="en-US" dirty="0" smtClean="0">
                <a:solidFill>
                  <a:schemeClr val="bg1"/>
                </a:solidFill>
              </a:rPr>
              <a:t> </a:t>
            </a:r>
            <a:r>
              <a:rPr lang="en-US" dirty="0">
                <a:solidFill>
                  <a:schemeClr val="bg1"/>
                </a:solidFill>
              </a:rPr>
              <a:t>be </a:t>
            </a:r>
            <a:r>
              <a:rPr lang="en-US" b="1" u="sng" dirty="0">
                <a:solidFill>
                  <a:schemeClr val="bg1"/>
                </a:solidFill>
              </a:rPr>
              <a:t>purged</a:t>
            </a:r>
            <a:r>
              <a:rPr lang="en-US" dirty="0" smtClean="0">
                <a:solidFill>
                  <a:schemeClr val="bg1"/>
                </a:solidFill>
              </a:rPr>
              <a:t>.</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a:solidFill>
                  <a:schemeClr val="bg1"/>
                </a:solidFill>
              </a:rPr>
              <a:t>Isa 22:14  And it was revealed in mine ears by the LORD of hosts, </a:t>
            </a:r>
            <a:r>
              <a:rPr lang="en-US" sz="5400" b="1" u="sng" dirty="0">
                <a:solidFill>
                  <a:schemeClr val="bg1"/>
                </a:solidFill>
              </a:rPr>
              <a:t>Surely</a:t>
            </a:r>
            <a:r>
              <a:rPr lang="en-US" sz="5400" dirty="0">
                <a:solidFill>
                  <a:schemeClr val="bg1"/>
                </a:solidFill>
              </a:rPr>
              <a:t> </a:t>
            </a:r>
            <a:r>
              <a:rPr lang="en-US" sz="5400" dirty="0" smtClean="0">
                <a:solidFill>
                  <a:srgbClr val="00B050"/>
                </a:solidFill>
              </a:rPr>
              <a:t>(</a:t>
            </a:r>
            <a:r>
              <a:rPr lang="en-US" sz="5400" b="1" dirty="0" smtClean="0">
                <a:solidFill>
                  <a:srgbClr val="FFFF00"/>
                </a:solidFill>
              </a:rPr>
              <a:t>Gen.</a:t>
            </a:r>
            <a:r>
              <a:rPr lang="en-US" sz="5400" dirty="0" smtClean="0">
                <a:solidFill>
                  <a:srgbClr val="00B050"/>
                </a:solidFill>
              </a:rPr>
              <a:t> 2:17 KJB)</a:t>
            </a:r>
            <a:r>
              <a:rPr lang="en-US" sz="5400" dirty="0" smtClean="0">
                <a:solidFill>
                  <a:schemeClr val="bg1"/>
                </a:solidFill>
              </a:rPr>
              <a:t> this </a:t>
            </a:r>
            <a:r>
              <a:rPr lang="en-US" sz="5400" b="1" dirty="0" smtClean="0">
                <a:effectLst>
                  <a:glow rad="635000">
                    <a:srgbClr val="FF0000"/>
                  </a:glow>
                </a:effectLst>
              </a:rPr>
              <a:t>iniquity</a:t>
            </a:r>
            <a:r>
              <a:rPr lang="en-US" sz="5400" dirty="0" smtClean="0">
                <a:solidFill>
                  <a:schemeClr val="bg1"/>
                </a:solidFill>
              </a:rPr>
              <a:t> </a:t>
            </a:r>
            <a:r>
              <a:rPr lang="en-US" sz="5400" b="1" u="sng" dirty="0">
                <a:solidFill>
                  <a:schemeClr val="bg1"/>
                </a:solidFill>
              </a:rPr>
              <a:t>shall not be purged from</a:t>
            </a:r>
            <a:r>
              <a:rPr lang="en-US" sz="5400" dirty="0">
                <a:solidFill>
                  <a:schemeClr val="bg1"/>
                </a:solidFill>
              </a:rPr>
              <a:t> </a:t>
            </a:r>
            <a:r>
              <a:rPr lang="en-US" sz="5400" b="1" dirty="0" smtClean="0">
                <a:solidFill>
                  <a:srgbClr val="FFFF00"/>
                </a:solidFill>
              </a:rPr>
              <a:t>you </a:t>
            </a:r>
            <a:r>
              <a:rPr lang="en-US" sz="5400" b="1" dirty="0" smtClean="0">
                <a:solidFill>
                  <a:srgbClr val="00B050"/>
                </a:solidFill>
              </a:rPr>
              <a:t>till</a:t>
            </a:r>
            <a:r>
              <a:rPr lang="en-US" sz="5400" dirty="0" smtClean="0">
                <a:solidFill>
                  <a:schemeClr val="bg1"/>
                </a:solidFill>
              </a:rPr>
              <a:t> </a:t>
            </a:r>
            <a:r>
              <a:rPr lang="en-US" sz="5400" b="1" dirty="0">
                <a:solidFill>
                  <a:srgbClr val="FFFF00"/>
                </a:solidFill>
              </a:rPr>
              <a:t>ye</a:t>
            </a:r>
            <a:r>
              <a:rPr lang="en-US" sz="5400" dirty="0">
                <a:solidFill>
                  <a:schemeClr val="bg1"/>
                </a:solidFill>
              </a:rPr>
              <a:t> </a:t>
            </a:r>
            <a:r>
              <a:rPr lang="en-US" sz="5400" b="1" dirty="0" smtClean="0">
                <a:effectLst>
                  <a:glow rad="635000">
                    <a:srgbClr val="FF0000"/>
                  </a:glow>
                </a:effectLst>
              </a:rPr>
              <a:t>die</a:t>
            </a:r>
            <a:r>
              <a:rPr lang="en-US" sz="5400" dirty="0" smtClean="0">
                <a:solidFill>
                  <a:schemeClr val="bg1"/>
                </a:solidFill>
              </a:rPr>
              <a:t>, </a:t>
            </a:r>
            <a:r>
              <a:rPr lang="en-US" sz="5400" dirty="0" err="1">
                <a:solidFill>
                  <a:schemeClr val="bg1"/>
                </a:solidFill>
              </a:rPr>
              <a:t>saith</a:t>
            </a:r>
            <a:r>
              <a:rPr lang="en-US" sz="5400" dirty="0">
                <a:solidFill>
                  <a:schemeClr val="bg1"/>
                </a:solidFill>
              </a:rPr>
              <a:t> the Lord GOD of hosts</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661034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dirty="0">
                <a:solidFill>
                  <a:schemeClr val="bg1"/>
                </a:solidFill>
              </a:rPr>
              <a:t>For it is only </a:t>
            </a:r>
            <a:r>
              <a:rPr lang="en-US" b="1" u="sng" dirty="0">
                <a:solidFill>
                  <a:schemeClr val="bg1"/>
                </a:solidFill>
              </a:rPr>
              <a:t>then</a:t>
            </a:r>
            <a:r>
              <a:rPr lang="en-US" dirty="0">
                <a:solidFill>
                  <a:schemeClr val="bg1"/>
                </a:solidFill>
              </a:rPr>
              <a:t>, can the </a:t>
            </a:r>
            <a:r>
              <a:rPr lang="en-US" b="1" dirty="0" smtClean="0">
                <a:effectLst>
                  <a:glow rad="635000">
                    <a:srgbClr val="FF0000"/>
                  </a:glow>
                </a:effectLst>
              </a:rPr>
              <a:t>sin</a:t>
            </a:r>
            <a:r>
              <a:rPr lang="en-US" dirty="0" smtClean="0">
                <a:solidFill>
                  <a:schemeClr val="bg1"/>
                </a:solidFill>
              </a:rPr>
              <a:t> </a:t>
            </a:r>
            <a:r>
              <a:rPr lang="en-US" dirty="0">
                <a:solidFill>
                  <a:schemeClr val="bg1"/>
                </a:solidFill>
              </a:rPr>
              <a:t>be </a:t>
            </a:r>
            <a:r>
              <a:rPr lang="en-US" b="1" u="sng" dirty="0">
                <a:solidFill>
                  <a:schemeClr val="bg1"/>
                </a:solidFill>
              </a:rPr>
              <a:t>purged</a:t>
            </a:r>
            <a:r>
              <a:rPr lang="en-US" dirty="0" smtClean="0">
                <a:solidFill>
                  <a:schemeClr val="bg1"/>
                </a:solidFill>
              </a:rPr>
              <a:t>.</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20000"/>
          </a:bodyPr>
          <a:lstStyle/>
          <a:p>
            <a:r>
              <a:rPr lang="en-US" sz="5400" dirty="0" err="1" smtClean="0">
                <a:solidFill>
                  <a:schemeClr val="bg1"/>
                </a:solidFill>
              </a:rPr>
              <a:t>Heb</a:t>
            </a:r>
            <a:r>
              <a:rPr lang="en-US" sz="5400" dirty="0" smtClean="0">
                <a:solidFill>
                  <a:schemeClr val="bg1"/>
                </a:solidFill>
              </a:rPr>
              <a:t> 1:3</a:t>
            </a:r>
            <a:r>
              <a:rPr lang="en-US" sz="5400" dirty="0">
                <a:solidFill>
                  <a:schemeClr val="bg1"/>
                </a:solidFill>
              </a:rPr>
              <a:t>  Who being the brightness of </a:t>
            </a:r>
            <a:r>
              <a:rPr lang="en-US" sz="5400" i="1" dirty="0">
                <a:solidFill>
                  <a:schemeClr val="bg1"/>
                </a:solidFill>
              </a:rPr>
              <a:t>his</a:t>
            </a:r>
            <a:r>
              <a:rPr lang="en-US" sz="5400" dirty="0">
                <a:solidFill>
                  <a:schemeClr val="bg1"/>
                </a:solidFill>
              </a:rPr>
              <a:t> glory, and the express image of his person, and upholding all things by the word of his power, when </a:t>
            </a:r>
            <a:r>
              <a:rPr lang="en-US" sz="5400" b="1" dirty="0">
                <a:solidFill>
                  <a:srgbClr val="00B0F0"/>
                </a:solidFill>
              </a:rPr>
              <a:t>he</a:t>
            </a:r>
            <a:r>
              <a:rPr lang="en-US" sz="5400" dirty="0">
                <a:solidFill>
                  <a:schemeClr val="bg1"/>
                </a:solidFill>
              </a:rPr>
              <a:t> had by </a:t>
            </a:r>
            <a:r>
              <a:rPr lang="en-US" sz="5400" b="1" dirty="0">
                <a:solidFill>
                  <a:srgbClr val="00B0F0"/>
                </a:solidFill>
              </a:rPr>
              <a:t>himself</a:t>
            </a:r>
            <a:r>
              <a:rPr lang="en-US" sz="5400" dirty="0">
                <a:solidFill>
                  <a:schemeClr val="bg1"/>
                </a:solidFill>
              </a:rPr>
              <a:t> </a:t>
            </a:r>
            <a:r>
              <a:rPr lang="en-US" sz="5400" b="1" u="sng" dirty="0">
                <a:solidFill>
                  <a:schemeClr val="bg1"/>
                </a:solidFill>
              </a:rPr>
              <a:t>purged</a:t>
            </a:r>
            <a:r>
              <a:rPr lang="en-US" sz="5400" dirty="0">
                <a:solidFill>
                  <a:schemeClr val="bg1"/>
                </a:solidFill>
              </a:rPr>
              <a:t> </a:t>
            </a:r>
            <a:r>
              <a:rPr lang="en-US" sz="5400" b="1" dirty="0">
                <a:solidFill>
                  <a:srgbClr val="FFFF00"/>
                </a:solidFill>
              </a:rPr>
              <a:t>our</a:t>
            </a:r>
            <a:r>
              <a:rPr lang="en-US" sz="5400" dirty="0">
                <a:solidFill>
                  <a:schemeClr val="bg1"/>
                </a:solidFill>
              </a:rPr>
              <a:t> </a:t>
            </a:r>
            <a:r>
              <a:rPr lang="en-US" sz="5400" b="1" dirty="0" smtClean="0">
                <a:effectLst>
                  <a:glow rad="635000">
                    <a:srgbClr val="FF0000"/>
                  </a:glow>
                </a:effectLst>
              </a:rPr>
              <a:t>sins</a:t>
            </a:r>
            <a:r>
              <a:rPr lang="en-US" sz="5400" dirty="0" smtClean="0">
                <a:solidFill>
                  <a:schemeClr val="bg1"/>
                </a:solidFill>
              </a:rPr>
              <a:t>, </a:t>
            </a:r>
            <a:r>
              <a:rPr lang="en-US" sz="5400" dirty="0">
                <a:solidFill>
                  <a:schemeClr val="bg1"/>
                </a:solidFill>
              </a:rPr>
              <a:t>sat down on the right hand of the Majesty on high</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0763481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dirty="0">
                <a:solidFill>
                  <a:schemeClr val="bg1"/>
                </a:solidFill>
              </a:rPr>
              <a:t>For it is only </a:t>
            </a:r>
            <a:r>
              <a:rPr lang="en-US" b="1" u="sng" dirty="0">
                <a:solidFill>
                  <a:schemeClr val="bg1"/>
                </a:solidFill>
              </a:rPr>
              <a:t>then</a:t>
            </a:r>
            <a:r>
              <a:rPr lang="en-US" dirty="0">
                <a:solidFill>
                  <a:schemeClr val="bg1"/>
                </a:solidFill>
              </a:rPr>
              <a:t>, can the </a:t>
            </a:r>
            <a:r>
              <a:rPr lang="en-US" b="1" dirty="0" smtClean="0">
                <a:effectLst>
                  <a:glow rad="635000">
                    <a:srgbClr val="FF0000"/>
                  </a:glow>
                </a:effectLst>
              </a:rPr>
              <a:t>sin</a:t>
            </a:r>
            <a:r>
              <a:rPr lang="en-US" dirty="0" smtClean="0">
                <a:solidFill>
                  <a:schemeClr val="bg1"/>
                </a:solidFill>
              </a:rPr>
              <a:t> </a:t>
            </a:r>
            <a:r>
              <a:rPr lang="en-US" dirty="0">
                <a:solidFill>
                  <a:schemeClr val="bg1"/>
                </a:solidFill>
              </a:rPr>
              <a:t>be </a:t>
            </a:r>
            <a:r>
              <a:rPr lang="en-US" b="1" u="sng" dirty="0">
                <a:solidFill>
                  <a:schemeClr val="bg1"/>
                </a:solidFill>
              </a:rPr>
              <a:t>purged</a:t>
            </a:r>
            <a:r>
              <a:rPr lang="en-US" dirty="0" smtClean="0">
                <a:solidFill>
                  <a:schemeClr val="bg1"/>
                </a:solidFill>
              </a:rPr>
              <a:t>.</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Autofit/>
          </a:bodyPr>
          <a:lstStyle/>
          <a:p>
            <a:r>
              <a:rPr lang="en-US" sz="2600" dirty="0">
                <a:solidFill>
                  <a:schemeClr val="bg1"/>
                </a:solidFill>
              </a:rPr>
              <a:t>1Co 15:36  </a:t>
            </a:r>
            <a:r>
              <a:rPr lang="en-US" sz="2600" b="1" i="1" dirty="0">
                <a:solidFill>
                  <a:srgbClr val="FFFF00"/>
                </a:solidFill>
              </a:rPr>
              <a:t>Thou</a:t>
            </a:r>
            <a:r>
              <a:rPr lang="en-US" sz="2600" b="1" dirty="0">
                <a:solidFill>
                  <a:srgbClr val="FFFF00"/>
                </a:solidFill>
              </a:rPr>
              <a:t> fool</a:t>
            </a:r>
            <a:r>
              <a:rPr lang="en-US" sz="2600" dirty="0">
                <a:solidFill>
                  <a:schemeClr val="bg1"/>
                </a:solidFill>
              </a:rPr>
              <a:t>, that which </a:t>
            </a:r>
            <a:r>
              <a:rPr lang="en-US" sz="2600" b="1" dirty="0">
                <a:solidFill>
                  <a:srgbClr val="FFFF00"/>
                </a:solidFill>
              </a:rPr>
              <a:t>thou</a:t>
            </a:r>
            <a:r>
              <a:rPr lang="en-US" sz="2600" dirty="0">
                <a:solidFill>
                  <a:schemeClr val="bg1"/>
                </a:solidFill>
              </a:rPr>
              <a:t> </a:t>
            </a:r>
            <a:r>
              <a:rPr lang="en-US" sz="2600" dirty="0" err="1">
                <a:solidFill>
                  <a:schemeClr val="bg1"/>
                </a:solidFill>
              </a:rPr>
              <a:t>sowest</a:t>
            </a:r>
            <a:r>
              <a:rPr lang="en-US" sz="2600" dirty="0">
                <a:solidFill>
                  <a:schemeClr val="bg1"/>
                </a:solidFill>
              </a:rPr>
              <a:t> is </a:t>
            </a:r>
            <a:r>
              <a:rPr lang="en-US" sz="2600" b="1" u="sng" dirty="0">
                <a:solidFill>
                  <a:schemeClr val="bg1"/>
                </a:solidFill>
              </a:rPr>
              <a:t>not</a:t>
            </a:r>
            <a:r>
              <a:rPr lang="en-US" sz="2600" dirty="0">
                <a:solidFill>
                  <a:schemeClr val="bg1"/>
                </a:solidFill>
              </a:rPr>
              <a:t> quickened, except </a:t>
            </a:r>
            <a:r>
              <a:rPr lang="en-US" sz="2600" b="1" u="sng" dirty="0" smtClean="0">
                <a:solidFill>
                  <a:schemeClr val="bg1"/>
                </a:solidFill>
              </a:rPr>
              <a:t>it</a:t>
            </a:r>
            <a:r>
              <a:rPr lang="en-US" sz="2600" dirty="0" smtClean="0">
                <a:solidFill>
                  <a:schemeClr val="bg1"/>
                </a:solidFill>
              </a:rPr>
              <a:t>  </a:t>
            </a:r>
            <a:r>
              <a:rPr lang="en-US" sz="2600" b="1" dirty="0" smtClean="0">
                <a:effectLst>
                  <a:glow rad="635000">
                    <a:srgbClr val="FF0000"/>
                  </a:glow>
                </a:effectLst>
              </a:rPr>
              <a:t>die </a:t>
            </a:r>
            <a:r>
              <a:rPr lang="en-US" sz="2600" dirty="0" smtClean="0">
                <a:solidFill>
                  <a:schemeClr val="bg1"/>
                </a:solidFill>
              </a:rPr>
              <a:t>:</a:t>
            </a:r>
          </a:p>
          <a:p>
            <a:endParaRPr lang="en-US" sz="800" dirty="0">
              <a:solidFill>
                <a:schemeClr val="bg1"/>
              </a:solidFill>
            </a:endParaRPr>
          </a:p>
          <a:p>
            <a:r>
              <a:rPr lang="en-US" sz="2600" dirty="0" smtClean="0">
                <a:solidFill>
                  <a:schemeClr val="bg1"/>
                </a:solidFill>
              </a:rPr>
              <a:t>Mar 10:21</a:t>
            </a:r>
            <a:r>
              <a:rPr lang="en-US" sz="2600" dirty="0">
                <a:solidFill>
                  <a:schemeClr val="bg1"/>
                </a:solidFill>
              </a:rPr>
              <a:t>  Then Jesus beholding him loved him, and said unto him, One thing thou </a:t>
            </a:r>
            <a:r>
              <a:rPr lang="en-US" sz="2600" dirty="0" err="1">
                <a:solidFill>
                  <a:schemeClr val="bg1"/>
                </a:solidFill>
              </a:rPr>
              <a:t>lackest</a:t>
            </a:r>
            <a:r>
              <a:rPr lang="en-US" sz="2600" dirty="0">
                <a:solidFill>
                  <a:schemeClr val="bg1"/>
                </a:solidFill>
              </a:rPr>
              <a:t>: go thy way, sell whatsoever thou hast, and give to </a:t>
            </a:r>
            <a:r>
              <a:rPr lang="en-US" sz="2600" b="1" u="sng" dirty="0">
                <a:solidFill>
                  <a:schemeClr val="bg1"/>
                </a:solidFill>
              </a:rPr>
              <a:t>the poor</a:t>
            </a:r>
            <a:r>
              <a:rPr lang="en-US" sz="2600" dirty="0">
                <a:solidFill>
                  <a:schemeClr val="bg1"/>
                </a:solidFill>
              </a:rPr>
              <a:t>, and thou shalt have </a:t>
            </a:r>
            <a:r>
              <a:rPr lang="en-US" sz="2600" b="1" u="sng" dirty="0">
                <a:solidFill>
                  <a:schemeClr val="bg1"/>
                </a:solidFill>
              </a:rPr>
              <a:t>treasure in heaven</a:t>
            </a:r>
            <a:r>
              <a:rPr lang="en-US" sz="2600" dirty="0">
                <a:solidFill>
                  <a:schemeClr val="bg1"/>
                </a:solidFill>
              </a:rPr>
              <a:t>: and come, take up </a:t>
            </a:r>
            <a:r>
              <a:rPr lang="en-US" sz="2600" b="1" dirty="0">
                <a:solidFill>
                  <a:srgbClr val="00B0F0"/>
                </a:solidFill>
              </a:rPr>
              <a:t>the</a:t>
            </a:r>
            <a:r>
              <a:rPr lang="en-US" sz="2600" dirty="0">
                <a:solidFill>
                  <a:schemeClr val="bg1"/>
                </a:solidFill>
              </a:rPr>
              <a:t> </a:t>
            </a:r>
            <a:r>
              <a:rPr lang="en-US" sz="2600" b="1" u="sng" dirty="0">
                <a:solidFill>
                  <a:schemeClr val="bg1"/>
                </a:solidFill>
              </a:rPr>
              <a:t>cross</a:t>
            </a:r>
            <a:r>
              <a:rPr lang="en-US" sz="2600" dirty="0">
                <a:solidFill>
                  <a:schemeClr val="bg1"/>
                </a:solidFill>
              </a:rPr>
              <a:t>, and </a:t>
            </a:r>
            <a:r>
              <a:rPr lang="en-US" sz="2600" b="1" u="sng" dirty="0">
                <a:solidFill>
                  <a:schemeClr val="bg1"/>
                </a:solidFill>
              </a:rPr>
              <a:t>follow</a:t>
            </a:r>
            <a:r>
              <a:rPr lang="en-US" sz="2600" dirty="0">
                <a:solidFill>
                  <a:schemeClr val="bg1"/>
                </a:solidFill>
              </a:rPr>
              <a:t> </a:t>
            </a:r>
            <a:r>
              <a:rPr lang="en-US" sz="2600" b="1" dirty="0" smtClean="0">
                <a:solidFill>
                  <a:srgbClr val="00B0F0"/>
                </a:solidFill>
              </a:rPr>
              <a:t>me</a:t>
            </a:r>
            <a:r>
              <a:rPr lang="en-US" sz="2600" dirty="0" smtClean="0">
                <a:solidFill>
                  <a:schemeClr val="bg1"/>
                </a:solidFill>
              </a:rPr>
              <a:t>.</a:t>
            </a:r>
          </a:p>
          <a:p>
            <a:endParaRPr lang="en-US" sz="800" dirty="0">
              <a:solidFill>
                <a:schemeClr val="bg1"/>
              </a:solidFill>
            </a:endParaRPr>
          </a:p>
          <a:p>
            <a:r>
              <a:rPr lang="en-US" sz="2600" dirty="0" err="1" smtClean="0">
                <a:solidFill>
                  <a:schemeClr val="bg1"/>
                </a:solidFill>
              </a:rPr>
              <a:t>Luk</a:t>
            </a:r>
            <a:r>
              <a:rPr lang="en-US" sz="2600" dirty="0" smtClean="0">
                <a:solidFill>
                  <a:schemeClr val="bg1"/>
                </a:solidFill>
              </a:rPr>
              <a:t> </a:t>
            </a:r>
            <a:r>
              <a:rPr lang="en-US" sz="2600" dirty="0">
                <a:solidFill>
                  <a:schemeClr val="bg1"/>
                </a:solidFill>
              </a:rPr>
              <a:t>9:23  And he said to </a:t>
            </a:r>
            <a:r>
              <a:rPr lang="en-US" sz="2600" i="1" dirty="0">
                <a:solidFill>
                  <a:schemeClr val="bg1"/>
                </a:solidFill>
              </a:rPr>
              <a:t>them</a:t>
            </a:r>
            <a:r>
              <a:rPr lang="en-US" sz="2600" dirty="0">
                <a:solidFill>
                  <a:schemeClr val="bg1"/>
                </a:solidFill>
              </a:rPr>
              <a:t> all, If any </a:t>
            </a:r>
            <a:r>
              <a:rPr lang="en-US" sz="2600" b="1" i="1" dirty="0">
                <a:solidFill>
                  <a:srgbClr val="FFFF00"/>
                </a:solidFill>
              </a:rPr>
              <a:t>man</a:t>
            </a:r>
            <a:r>
              <a:rPr lang="en-US" sz="2600" dirty="0">
                <a:solidFill>
                  <a:schemeClr val="bg1"/>
                </a:solidFill>
              </a:rPr>
              <a:t> will come after </a:t>
            </a:r>
            <a:r>
              <a:rPr lang="en-US" sz="2600" b="1" dirty="0">
                <a:solidFill>
                  <a:srgbClr val="00B0F0"/>
                </a:solidFill>
              </a:rPr>
              <a:t>me</a:t>
            </a:r>
            <a:r>
              <a:rPr lang="en-US" sz="2600" dirty="0">
                <a:solidFill>
                  <a:schemeClr val="bg1"/>
                </a:solidFill>
              </a:rPr>
              <a:t>, let him </a:t>
            </a:r>
            <a:r>
              <a:rPr lang="en-US" sz="2600" b="1" u="sng" dirty="0">
                <a:solidFill>
                  <a:schemeClr val="bg1"/>
                </a:solidFill>
              </a:rPr>
              <a:t>deny</a:t>
            </a:r>
            <a:r>
              <a:rPr lang="en-US" sz="2600" dirty="0">
                <a:solidFill>
                  <a:schemeClr val="bg1"/>
                </a:solidFill>
              </a:rPr>
              <a:t> </a:t>
            </a:r>
            <a:r>
              <a:rPr lang="en-US" sz="2600" b="1" dirty="0">
                <a:solidFill>
                  <a:srgbClr val="FFFF00"/>
                </a:solidFill>
              </a:rPr>
              <a:t>himself</a:t>
            </a:r>
            <a:r>
              <a:rPr lang="en-US" sz="2600" dirty="0">
                <a:solidFill>
                  <a:schemeClr val="bg1"/>
                </a:solidFill>
              </a:rPr>
              <a:t>, and take up </a:t>
            </a:r>
            <a:r>
              <a:rPr lang="en-US" sz="2600" b="1" dirty="0">
                <a:solidFill>
                  <a:srgbClr val="FFFF00"/>
                </a:solidFill>
              </a:rPr>
              <a:t>his</a:t>
            </a:r>
            <a:r>
              <a:rPr lang="en-US" sz="2600" dirty="0">
                <a:solidFill>
                  <a:schemeClr val="bg1"/>
                </a:solidFill>
              </a:rPr>
              <a:t> </a:t>
            </a:r>
            <a:r>
              <a:rPr lang="en-US" sz="2600" b="1" u="sng" dirty="0">
                <a:solidFill>
                  <a:schemeClr val="bg1"/>
                </a:solidFill>
              </a:rPr>
              <a:t>cross</a:t>
            </a:r>
            <a:r>
              <a:rPr lang="en-US" sz="2600" dirty="0">
                <a:solidFill>
                  <a:schemeClr val="bg1"/>
                </a:solidFill>
              </a:rPr>
              <a:t> daily, and </a:t>
            </a:r>
            <a:r>
              <a:rPr lang="en-US" sz="2600" b="1" u="sng" dirty="0">
                <a:solidFill>
                  <a:schemeClr val="bg1"/>
                </a:solidFill>
              </a:rPr>
              <a:t>follow</a:t>
            </a:r>
            <a:r>
              <a:rPr lang="en-US" sz="2600" dirty="0">
                <a:solidFill>
                  <a:schemeClr val="bg1"/>
                </a:solidFill>
              </a:rPr>
              <a:t> </a:t>
            </a:r>
            <a:r>
              <a:rPr lang="en-US" sz="2600" b="1" dirty="0" smtClean="0">
                <a:solidFill>
                  <a:srgbClr val="00B0F0"/>
                </a:solidFill>
              </a:rPr>
              <a:t>me</a:t>
            </a:r>
            <a:r>
              <a:rPr lang="en-US" sz="2600" dirty="0" smtClean="0">
                <a:solidFill>
                  <a:schemeClr val="bg1"/>
                </a:solidFill>
              </a:rPr>
              <a:t>. </a:t>
            </a:r>
            <a:r>
              <a:rPr lang="en-US" sz="2600" dirty="0" smtClean="0">
                <a:solidFill>
                  <a:srgbClr val="00B050"/>
                </a:solidFill>
              </a:rPr>
              <a:t>(see “follow”, </a:t>
            </a:r>
            <a:r>
              <a:rPr lang="en-US" sz="2600" b="1" dirty="0" smtClean="0">
                <a:solidFill>
                  <a:srgbClr val="FFFF00"/>
                </a:solidFill>
              </a:rPr>
              <a:t>John</a:t>
            </a:r>
            <a:r>
              <a:rPr lang="en-US" sz="2600" dirty="0" smtClean="0">
                <a:solidFill>
                  <a:srgbClr val="00B050"/>
                </a:solidFill>
              </a:rPr>
              <a:t> 21:19,21; </a:t>
            </a:r>
            <a:r>
              <a:rPr lang="en-US" sz="2600" b="1" dirty="0" smtClean="0">
                <a:solidFill>
                  <a:srgbClr val="FFFF00"/>
                </a:solidFill>
              </a:rPr>
              <a:t>1 Pet.</a:t>
            </a:r>
            <a:r>
              <a:rPr lang="en-US" sz="2600" dirty="0" smtClean="0">
                <a:solidFill>
                  <a:srgbClr val="00B050"/>
                </a:solidFill>
              </a:rPr>
              <a:t> 2:21 KJB)</a:t>
            </a:r>
          </a:p>
          <a:p>
            <a:endParaRPr lang="en-US" sz="800" dirty="0">
              <a:solidFill>
                <a:srgbClr val="00B050"/>
              </a:solidFill>
            </a:endParaRPr>
          </a:p>
          <a:p>
            <a:r>
              <a:rPr lang="en-US" sz="2600" dirty="0" err="1" smtClean="0">
                <a:solidFill>
                  <a:schemeClr val="bg1"/>
                </a:solidFill>
              </a:rPr>
              <a:t>Luk</a:t>
            </a:r>
            <a:r>
              <a:rPr lang="en-US" sz="2600" dirty="0" smtClean="0">
                <a:solidFill>
                  <a:schemeClr val="bg1"/>
                </a:solidFill>
              </a:rPr>
              <a:t> </a:t>
            </a:r>
            <a:r>
              <a:rPr lang="en-US" sz="2600" dirty="0">
                <a:solidFill>
                  <a:schemeClr val="bg1"/>
                </a:solidFill>
              </a:rPr>
              <a:t>9:24  For whosoever will save </a:t>
            </a:r>
            <a:r>
              <a:rPr lang="en-US" sz="2600" b="1" dirty="0">
                <a:solidFill>
                  <a:srgbClr val="FFFF00"/>
                </a:solidFill>
              </a:rPr>
              <a:t>his life</a:t>
            </a:r>
            <a:r>
              <a:rPr lang="en-US" sz="2600" dirty="0">
                <a:solidFill>
                  <a:schemeClr val="bg1"/>
                </a:solidFill>
              </a:rPr>
              <a:t> shall lose </a:t>
            </a:r>
            <a:r>
              <a:rPr lang="en-US" sz="2600" b="1" dirty="0">
                <a:solidFill>
                  <a:srgbClr val="FFFF00"/>
                </a:solidFill>
              </a:rPr>
              <a:t>it</a:t>
            </a:r>
            <a:r>
              <a:rPr lang="en-US" sz="2600" dirty="0">
                <a:solidFill>
                  <a:schemeClr val="bg1"/>
                </a:solidFill>
              </a:rPr>
              <a:t>: but whosoever will lose </a:t>
            </a:r>
            <a:r>
              <a:rPr lang="en-US" sz="2600" b="1" dirty="0">
                <a:solidFill>
                  <a:srgbClr val="FFFF00"/>
                </a:solidFill>
              </a:rPr>
              <a:t>his life</a:t>
            </a:r>
            <a:r>
              <a:rPr lang="en-US" sz="2600" dirty="0">
                <a:solidFill>
                  <a:schemeClr val="bg1"/>
                </a:solidFill>
              </a:rPr>
              <a:t> for </a:t>
            </a:r>
            <a:r>
              <a:rPr lang="en-US" sz="2600" b="1" dirty="0">
                <a:solidFill>
                  <a:srgbClr val="00B0F0"/>
                </a:solidFill>
              </a:rPr>
              <a:t>my</a:t>
            </a:r>
            <a:r>
              <a:rPr lang="en-US" sz="2600" dirty="0">
                <a:solidFill>
                  <a:schemeClr val="bg1"/>
                </a:solidFill>
              </a:rPr>
              <a:t> sake, the same shall save </a:t>
            </a:r>
            <a:r>
              <a:rPr lang="en-US" sz="2600" b="1" dirty="0">
                <a:solidFill>
                  <a:srgbClr val="00B050"/>
                </a:solidFill>
              </a:rPr>
              <a:t>it</a:t>
            </a:r>
            <a:r>
              <a:rPr lang="en-US" sz="2600"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1423836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Since the  </a:t>
            </a:r>
            <a:r>
              <a:rPr lang="en-US" b="1" dirty="0" smtClean="0">
                <a:effectLst>
                  <a:glow rad="635000">
                    <a:srgbClr val="FF0000"/>
                  </a:glow>
                </a:effectLst>
              </a:rPr>
              <a:t>Old Man of Sin</a:t>
            </a:r>
            <a:r>
              <a:rPr lang="en-US" b="1" dirty="0" smtClean="0">
                <a:solidFill>
                  <a:schemeClr val="bg1"/>
                </a:solidFill>
              </a:rPr>
              <a:t>  is  </a:t>
            </a:r>
            <a:r>
              <a:rPr lang="en-US" b="1" dirty="0" smtClean="0">
                <a:effectLst>
                  <a:glow rad="635000">
                    <a:srgbClr val="FF0000"/>
                  </a:glow>
                </a:effectLst>
              </a:rPr>
              <a:t>dead</a:t>
            </a:r>
            <a:r>
              <a:rPr lang="en-US" b="1" dirty="0" smtClean="0">
                <a:solidFill>
                  <a:schemeClr val="bg1"/>
                </a:solidFill>
              </a:rPr>
              <a:t>, let us be </a:t>
            </a:r>
            <a:r>
              <a:rPr lang="en-US" b="1" dirty="0" smtClean="0">
                <a:solidFill>
                  <a:srgbClr val="00B0F0"/>
                </a:solidFill>
              </a:rPr>
              <a:t>Born Again</a:t>
            </a:r>
            <a:r>
              <a:rPr lang="en-US" b="1" dirty="0" smtClean="0">
                <a:solidFill>
                  <a:schemeClr val="bg1"/>
                </a:solidFill>
              </a:rPr>
              <a:t>, </a:t>
            </a:r>
            <a:r>
              <a:rPr lang="en-US" b="1" dirty="0" smtClean="0">
                <a:solidFill>
                  <a:srgbClr val="00B0F0"/>
                </a:solidFill>
              </a:rPr>
              <a:t>Born from Heaven above</a:t>
            </a:r>
            <a:r>
              <a:rPr lang="en-US" b="1" dirty="0" smtClean="0">
                <a:solidFill>
                  <a:schemeClr val="bg1"/>
                </a:solidFill>
              </a:rPr>
              <a:t>!</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Autofit/>
          </a:bodyPr>
          <a:lstStyle/>
          <a:p>
            <a:r>
              <a:rPr lang="en-US" dirty="0" err="1" smtClean="0">
                <a:solidFill>
                  <a:schemeClr val="bg1"/>
                </a:solidFill>
              </a:rPr>
              <a:t>Joh</a:t>
            </a:r>
            <a:r>
              <a:rPr lang="en-US" dirty="0" smtClean="0">
                <a:solidFill>
                  <a:schemeClr val="bg1"/>
                </a:solidFill>
              </a:rPr>
              <a:t> 3:3  Jesus answered and said unto him, Verily, verily, I say unto thee, </a:t>
            </a:r>
            <a:r>
              <a:rPr lang="en-US" b="1" u="sng" dirty="0" smtClean="0">
                <a:solidFill>
                  <a:schemeClr val="bg1"/>
                </a:solidFill>
              </a:rPr>
              <a:t>Except a man be born again, he cannot see the kingdom of God</a:t>
            </a:r>
            <a:r>
              <a:rPr lang="en-US" dirty="0" smtClean="0">
                <a:solidFill>
                  <a:schemeClr val="bg1"/>
                </a:solidFill>
              </a:rPr>
              <a:t>.</a:t>
            </a:r>
          </a:p>
          <a:p>
            <a:endParaRPr lang="en-US" sz="800" dirty="0" smtClean="0">
              <a:solidFill>
                <a:schemeClr val="bg1"/>
              </a:solidFill>
            </a:endParaRPr>
          </a:p>
          <a:p>
            <a:r>
              <a:rPr lang="en-US" dirty="0" err="1" smtClean="0">
                <a:solidFill>
                  <a:schemeClr val="bg1"/>
                </a:solidFill>
              </a:rPr>
              <a:t>Joh</a:t>
            </a:r>
            <a:r>
              <a:rPr lang="en-US" dirty="0" smtClean="0">
                <a:solidFill>
                  <a:schemeClr val="bg1"/>
                </a:solidFill>
              </a:rPr>
              <a:t> 3:5  Jesus answered, Verily, verily, I say unto thee, </a:t>
            </a:r>
            <a:r>
              <a:rPr lang="en-US" b="1" u="sng" dirty="0" smtClean="0">
                <a:solidFill>
                  <a:schemeClr val="bg1"/>
                </a:solidFill>
              </a:rPr>
              <a:t>Except a man be born of water and </a:t>
            </a:r>
            <a:r>
              <a:rPr lang="en-US" b="1" i="1" u="sng" dirty="0" smtClean="0">
                <a:solidFill>
                  <a:schemeClr val="bg1"/>
                </a:solidFill>
              </a:rPr>
              <a:t>of</a:t>
            </a:r>
            <a:r>
              <a:rPr lang="en-US" b="1" u="sng" dirty="0" smtClean="0">
                <a:solidFill>
                  <a:schemeClr val="bg1"/>
                </a:solidFill>
              </a:rPr>
              <a:t> the Spirit, he cannot enter into the kingdom of God</a:t>
            </a:r>
            <a:r>
              <a:rPr lang="en-US" dirty="0" smtClean="0">
                <a:solidFill>
                  <a:schemeClr val="bg1"/>
                </a:solidFill>
              </a:rPr>
              <a:t>. </a:t>
            </a:r>
          </a:p>
          <a:p>
            <a:endParaRPr lang="en-US" sz="800" dirty="0" smtClean="0">
              <a:solidFill>
                <a:schemeClr val="bg1"/>
              </a:solidFill>
            </a:endParaRPr>
          </a:p>
          <a:p>
            <a:r>
              <a:rPr lang="en-US" dirty="0" err="1" smtClean="0">
                <a:solidFill>
                  <a:schemeClr val="bg1"/>
                </a:solidFill>
              </a:rPr>
              <a:t>Joh</a:t>
            </a:r>
            <a:r>
              <a:rPr lang="en-US" dirty="0" smtClean="0">
                <a:solidFill>
                  <a:schemeClr val="bg1"/>
                </a:solidFill>
              </a:rPr>
              <a:t> 3:7  Marvel not that I said unto thee, </a:t>
            </a:r>
            <a:r>
              <a:rPr lang="en-US" b="1" dirty="0" smtClean="0">
                <a:solidFill>
                  <a:srgbClr val="FFFF00"/>
                </a:solidFill>
              </a:rPr>
              <a:t>Ye</a:t>
            </a:r>
            <a:r>
              <a:rPr lang="en-US" dirty="0" smtClean="0">
                <a:solidFill>
                  <a:schemeClr val="bg1"/>
                </a:solidFill>
              </a:rPr>
              <a:t> </a:t>
            </a:r>
            <a:r>
              <a:rPr lang="en-US" b="1" u="sng" dirty="0" smtClean="0">
                <a:solidFill>
                  <a:schemeClr val="bg1"/>
                </a:solidFill>
              </a:rPr>
              <a:t>must be born again</a:t>
            </a:r>
            <a:r>
              <a:rPr lang="en-US" dirty="0" smtClean="0">
                <a:solidFill>
                  <a:schemeClr val="bg1"/>
                </a:solidFill>
              </a:rPr>
              <a:t>.</a:t>
            </a:r>
          </a:p>
        </p:txBody>
      </p:sp>
    </p:spTree>
    <p:extLst>
      <p:ext uri="{BB962C8B-B14F-4D97-AF65-F5344CB8AC3E}">
        <p14:creationId xmlns:p14="http://schemas.microsoft.com/office/powerpoint/2010/main" val="9747745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Since the  </a:t>
            </a:r>
            <a:r>
              <a:rPr lang="en-US" b="1" dirty="0" smtClean="0">
                <a:effectLst>
                  <a:glow rad="635000">
                    <a:srgbClr val="FF0000"/>
                  </a:glow>
                </a:effectLst>
              </a:rPr>
              <a:t>Old Man of Sin</a:t>
            </a:r>
            <a:r>
              <a:rPr lang="en-US" b="1" dirty="0" smtClean="0">
                <a:solidFill>
                  <a:schemeClr val="bg1"/>
                </a:solidFill>
              </a:rPr>
              <a:t>  is  </a:t>
            </a:r>
            <a:r>
              <a:rPr lang="en-US" b="1" dirty="0" smtClean="0">
                <a:effectLst>
                  <a:glow rad="635000">
                    <a:srgbClr val="FF0000"/>
                  </a:glow>
                </a:effectLst>
              </a:rPr>
              <a:t>dead</a:t>
            </a:r>
            <a:r>
              <a:rPr lang="en-US" b="1" dirty="0" smtClean="0">
                <a:solidFill>
                  <a:schemeClr val="bg1"/>
                </a:solidFill>
              </a:rPr>
              <a:t>, let us be </a:t>
            </a:r>
            <a:r>
              <a:rPr lang="en-US" b="1" dirty="0" smtClean="0">
                <a:solidFill>
                  <a:srgbClr val="00B0F0"/>
                </a:solidFill>
              </a:rPr>
              <a:t>Born Again</a:t>
            </a:r>
            <a:r>
              <a:rPr lang="en-US" b="1" dirty="0" smtClean="0">
                <a:solidFill>
                  <a:schemeClr val="bg1"/>
                </a:solidFill>
              </a:rPr>
              <a:t>, </a:t>
            </a:r>
            <a:r>
              <a:rPr lang="en-US" b="1" dirty="0" smtClean="0">
                <a:solidFill>
                  <a:srgbClr val="00B0F0"/>
                </a:solidFill>
              </a:rPr>
              <a:t>Born from Heaven above</a:t>
            </a:r>
            <a:r>
              <a:rPr lang="en-US" b="1" dirty="0" smtClean="0">
                <a:solidFill>
                  <a:schemeClr val="bg1"/>
                </a:solidFill>
              </a:rPr>
              <a:t>!</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Autofit/>
          </a:bodyPr>
          <a:lstStyle/>
          <a:p>
            <a:r>
              <a:rPr lang="en-US" dirty="0" err="1">
                <a:solidFill>
                  <a:schemeClr val="bg1"/>
                </a:solidFill>
              </a:rPr>
              <a:t>Luk</a:t>
            </a:r>
            <a:r>
              <a:rPr lang="en-US" dirty="0">
                <a:solidFill>
                  <a:schemeClr val="bg1"/>
                </a:solidFill>
              </a:rPr>
              <a:t> 1:35  And the angel answered and said unto her, </a:t>
            </a:r>
            <a:r>
              <a:rPr lang="en-US" b="1" u="sng" dirty="0">
                <a:solidFill>
                  <a:schemeClr val="bg1"/>
                </a:solidFill>
              </a:rPr>
              <a:t>The Holy Ghost shall come upon thee, and the power of the Highest shall overshadow thee</a:t>
            </a:r>
            <a:r>
              <a:rPr lang="en-US" dirty="0">
                <a:solidFill>
                  <a:schemeClr val="bg1"/>
                </a:solidFill>
              </a:rPr>
              <a:t>: therefore also </a:t>
            </a:r>
            <a:r>
              <a:rPr lang="en-US" b="1" u="sng" dirty="0">
                <a:solidFill>
                  <a:schemeClr val="bg1"/>
                </a:solidFill>
              </a:rPr>
              <a:t>that holy thing which shall be born of thee shall be called the Son of </a:t>
            </a:r>
            <a:r>
              <a:rPr lang="en-US" b="1" u="sng" dirty="0" smtClean="0">
                <a:solidFill>
                  <a:schemeClr val="bg1"/>
                </a:solidFill>
              </a:rPr>
              <a:t>God</a:t>
            </a:r>
            <a:r>
              <a:rPr lang="en-US" dirty="0" smtClean="0">
                <a:solidFill>
                  <a:schemeClr val="bg1"/>
                </a:solidFill>
              </a:rPr>
              <a:t>.</a:t>
            </a:r>
          </a:p>
          <a:p>
            <a:endParaRPr lang="en-US" sz="800" dirty="0">
              <a:solidFill>
                <a:schemeClr val="bg1"/>
              </a:solidFill>
            </a:endParaRPr>
          </a:p>
          <a:p>
            <a:r>
              <a:rPr lang="en-US" dirty="0" smtClean="0">
                <a:solidFill>
                  <a:schemeClr val="bg1"/>
                </a:solidFill>
              </a:rPr>
              <a:t>1Pe </a:t>
            </a:r>
            <a:r>
              <a:rPr lang="en-US" dirty="0">
                <a:solidFill>
                  <a:schemeClr val="bg1"/>
                </a:solidFill>
              </a:rPr>
              <a:t>1:23  </a:t>
            </a:r>
            <a:r>
              <a:rPr lang="en-US" b="1" u="sng" dirty="0">
                <a:solidFill>
                  <a:schemeClr val="bg1"/>
                </a:solidFill>
              </a:rPr>
              <a:t>Being born again, not of corruptible seed, but of incorruptible, by the word of God, which </a:t>
            </a:r>
            <a:r>
              <a:rPr lang="en-US" b="1" u="sng" dirty="0" err="1">
                <a:solidFill>
                  <a:schemeClr val="bg1"/>
                </a:solidFill>
              </a:rPr>
              <a:t>liveth</a:t>
            </a:r>
            <a:r>
              <a:rPr lang="en-US" b="1" u="sng" dirty="0">
                <a:solidFill>
                  <a:schemeClr val="bg1"/>
                </a:solidFill>
              </a:rPr>
              <a:t> and </a:t>
            </a:r>
            <a:r>
              <a:rPr lang="en-US" b="1" u="sng" dirty="0" err="1">
                <a:solidFill>
                  <a:schemeClr val="bg1"/>
                </a:solidFill>
              </a:rPr>
              <a:t>abideth</a:t>
            </a:r>
            <a:r>
              <a:rPr lang="en-US" b="1" u="sng" dirty="0">
                <a:solidFill>
                  <a:schemeClr val="bg1"/>
                </a:solidFill>
              </a:rPr>
              <a:t> for ever</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0448793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6600" b="1" dirty="0" smtClean="0">
                <a:solidFill>
                  <a:srgbClr val="FF0000"/>
                </a:solidFill>
              </a:rPr>
              <a:t>Not</a:t>
            </a:r>
            <a:r>
              <a:rPr lang="en-US" sz="6600" b="1" dirty="0" smtClean="0">
                <a:solidFill>
                  <a:schemeClr val="bg1"/>
                </a:solidFill>
              </a:rPr>
              <a:t> by …</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85000" lnSpcReduction="20000"/>
          </a:bodyPr>
          <a:lstStyle/>
          <a:p>
            <a:pPr algn="ctr"/>
            <a:r>
              <a:rPr lang="en-US" sz="5400" b="1" dirty="0" smtClean="0">
                <a:solidFill>
                  <a:schemeClr val="bg1"/>
                </a:solidFill>
              </a:rPr>
              <a:t>Nationality</a:t>
            </a:r>
          </a:p>
          <a:p>
            <a:pPr algn="ctr"/>
            <a:r>
              <a:rPr lang="en-US" sz="5400" b="1" dirty="0" smtClean="0">
                <a:solidFill>
                  <a:schemeClr val="bg1"/>
                </a:solidFill>
              </a:rPr>
              <a:t>Gender</a:t>
            </a:r>
          </a:p>
          <a:p>
            <a:pPr algn="ctr"/>
            <a:r>
              <a:rPr lang="en-US" sz="5400" b="1" dirty="0" smtClean="0">
                <a:solidFill>
                  <a:schemeClr val="bg1"/>
                </a:solidFill>
              </a:rPr>
              <a:t>Rank</a:t>
            </a:r>
          </a:p>
          <a:p>
            <a:pPr algn="ctr"/>
            <a:r>
              <a:rPr lang="en-US" sz="5400" b="1" dirty="0" smtClean="0">
                <a:solidFill>
                  <a:schemeClr val="bg1"/>
                </a:solidFill>
              </a:rPr>
              <a:t>Status</a:t>
            </a:r>
          </a:p>
          <a:p>
            <a:pPr algn="ctr"/>
            <a:r>
              <a:rPr lang="en-US" sz="5400" b="1" dirty="0" smtClean="0">
                <a:solidFill>
                  <a:schemeClr val="bg1"/>
                </a:solidFill>
              </a:rPr>
              <a:t>Church Office</a:t>
            </a:r>
          </a:p>
          <a:p>
            <a:pPr algn="ctr"/>
            <a:r>
              <a:rPr lang="en-US" sz="5400" b="1" dirty="0" err="1" smtClean="0">
                <a:solidFill>
                  <a:schemeClr val="bg1"/>
                </a:solidFill>
              </a:rPr>
              <a:t>Paygrade</a:t>
            </a:r>
            <a:endParaRPr lang="en-US" sz="5400" b="1" dirty="0" smtClean="0">
              <a:solidFill>
                <a:schemeClr val="bg1"/>
              </a:solidFill>
            </a:endParaRPr>
          </a:p>
          <a:p>
            <a:pPr algn="ctr"/>
            <a:r>
              <a:rPr lang="en-US" sz="5400" b="1" dirty="0" smtClean="0">
                <a:solidFill>
                  <a:schemeClr val="bg1"/>
                </a:solidFill>
              </a:rPr>
              <a:t>the Generation</a:t>
            </a:r>
          </a:p>
          <a:p>
            <a:pPr algn="ctr"/>
            <a:r>
              <a:rPr lang="en-US" sz="5400" b="1" dirty="0" smtClean="0">
                <a:solidFill>
                  <a:schemeClr val="bg1"/>
                </a:solidFill>
              </a:rPr>
              <a:t>the Forefathers Faith &amp; Religion</a:t>
            </a:r>
            <a:endParaRPr lang="en-US" sz="5400" b="1" dirty="0">
              <a:solidFill>
                <a:schemeClr val="bg1"/>
              </a:solidFill>
            </a:endParaRPr>
          </a:p>
        </p:txBody>
      </p:sp>
    </p:spTree>
    <p:extLst>
      <p:ext uri="{BB962C8B-B14F-4D97-AF65-F5344CB8AC3E}">
        <p14:creationId xmlns:p14="http://schemas.microsoft.com/office/powerpoint/2010/main" val="3548739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It must be by our own personal death, and rebirth through Christ Jesus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r>
              <a:rPr lang="en-US" sz="5400" dirty="0" smtClean="0">
                <a:solidFill>
                  <a:schemeClr val="bg1"/>
                </a:solidFill>
                <a:effectLst/>
              </a:rPr>
              <a:t>“</a:t>
            </a:r>
            <a:r>
              <a:rPr lang="en-US" sz="5400" dirty="0">
                <a:solidFill>
                  <a:schemeClr val="bg1"/>
                </a:solidFill>
              </a:rPr>
              <a:t>... In a view given June 27, 1850, </a:t>
            </a:r>
            <a:r>
              <a:rPr lang="en-US" sz="5400" b="1" dirty="0">
                <a:solidFill>
                  <a:srgbClr val="00B050"/>
                </a:solidFill>
              </a:rPr>
              <a:t>my</a:t>
            </a:r>
            <a:r>
              <a:rPr lang="en-US" sz="5400" dirty="0">
                <a:solidFill>
                  <a:srgbClr val="00B050"/>
                </a:solidFill>
              </a:rPr>
              <a:t> </a:t>
            </a:r>
            <a:r>
              <a:rPr lang="en-US" sz="5400" b="1" dirty="0">
                <a:solidFill>
                  <a:srgbClr val="00B050"/>
                </a:solidFill>
              </a:rPr>
              <a:t>accompanying angel said</a:t>
            </a:r>
            <a:r>
              <a:rPr lang="en-US" sz="5400" dirty="0">
                <a:solidFill>
                  <a:schemeClr val="bg1"/>
                </a:solidFill>
              </a:rPr>
              <a:t>, “</a:t>
            </a:r>
            <a:r>
              <a:rPr lang="en-US" sz="5400" b="1" u="sng" dirty="0">
                <a:solidFill>
                  <a:schemeClr val="bg1"/>
                </a:solidFill>
              </a:rPr>
              <a:t>Time is almost finished</a:t>
            </a:r>
            <a:r>
              <a:rPr lang="en-US" sz="5400" dirty="0">
                <a:solidFill>
                  <a:schemeClr val="bg1"/>
                </a:solidFill>
              </a:rPr>
              <a:t>. </a:t>
            </a:r>
            <a:r>
              <a:rPr lang="en-US" sz="5400" b="1" dirty="0">
                <a:solidFill>
                  <a:srgbClr val="00B0F0"/>
                </a:solidFill>
              </a:rPr>
              <a:t>Do you reflect the lovely image of Jesus as you should?</a:t>
            </a:r>
            <a:r>
              <a:rPr lang="en-US" sz="5400" dirty="0">
                <a:solidFill>
                  <a:schemeClr val="bg1"/>
                </a:solidFill>
              </a:rPr>
              <a:t>” Then I was pointed to the earth and saw that there would have to be a getting ready among those who </a:t>
            </a:r>
            <a:r>
              <a:rPr lang="en-US" sz="5400" b="1" dirty="0">
                <a:solidFill>
                  <a:srgbClr val="FFFF00"/>
                </a:solidFill>
              </a:rPr>
              <a:t>have of late</a:t>
            </a:r>
            <a:r>
              <a:rPr lang="en-US" sz="5400" dirty="0">
                <a:solidFill>
                  <a:schemeClr val="bg1"/>
                </a:solidFill>
              </a:rPr>
              <a:t> </a:t>
            </a:r>
            <a:r>
              <a:rPr lang="en-US" sz="5400" b="1" u="sng" dirty="0">
                <a:solidFill>
                  <a:schemeClr val="bg1"/>
                </a:solidFill>
              </a:rPr>
              <a:t>embraced the third angel’s message</a:t>
            </a:r>
            <a:r>
              <a:rPr lang="en-US" sz="5400" dirty="0">
                <a:solidFill>
                  <a:schemeClr val="bg1"/>
                </a:solidFill>
              </a:rPr>
              <a:t>. </a:t>
            </a:r>
            <a:r>
              <a:rPr lang="en-US" sz="5400" b="1" dirty="0">
                <a:solidFill>
                  <a:srgbClr val="00B050"/>
                </a:solidFill>
              </a:rPr>
              <a:t>Said the angel</a:t>
            </a:r>
            <a:r>
              <a:rPr lang="en-US" sz="5400" dirty="0">
                <a:solidFill>
                  <a:schemeClr val="bg1"/>
                </a:solidFill>
              </a:rPr>
              <a:t>, “</a:t>
            </a:r>
            <a:r>
              <a:rPr lang="en-US" sz="5400" b="1" u="sng" dirty="0">
                <a:solidFill>
                  <a:schemeClr val="bg1"/>
                </a:solidFill>
              </a:rPr>
              <a:t>Get ready</a:t>
            </a:r>
            <a:r>
              <a:rPr lang="en-US" sz="5400" dirty="0">
                <a:solidFill>
                  <a:schemeClr val="bg1"/>
                </a:solidFill>
              </a:rPr>
              <a:t>, </a:t>
            </a:r>
            <a:r>
              <a:rPr lang="en-US" sz="5400" b="1" u="sng" dirty="0">
                <a:solidFill>
                  <a:schemeClr val="bg1"/>
                </a:solidFill>
              </a:rPr>
              <a:t>get ready</a:t>
            </a:r>
            <a:r>
              <a:rPr lang="en-US" sz="5400" dirty="0">
                <a:solidFill>
                  <a:schemeClr val="bg1"/>
                </a:solidFill>
              </a:rPr>
              <a:t>, </a:t>
            </a:r>
            <a:r>
              <a:rPr lang="en-US" sz="5400" b="1" u="sng" dirty="0">
                <a:solidFill>
                  <a:schemeClr val="bg1"/>
                </a:solidFill>
              </a:rPr>
              <a:t>get ready</a:t>
            </a:r>
            <a:r>
              <a:rPr lang="en-US" sz="5400" dirty="0">
                <a:solidFill>
                  <a:schemeClr val="bg1"/>
                </a:solidFill>
              </a:rPr>
              <a:t>. </a:t>
            </a:r>
            <a:r>
              <a:rPr lang="en-US" sz="5400" b="1" dirty="0">
                <a:solidFill>
                  <a:srgbClr val="FF0000"/>
                </a:solidFill>
              </a:rPr>
              <a:t>Ye will have to die a </a:t>
            </a:r>
            <a:r>
              <a:rPr lang="en-US" sz="5400" b="1" u="sng" dirty="0">
                <a:solidFill>
                  <a:srgbClr val="FF0000"/>
                </a:solidFill>
              </a:rPr>
              <a:t>greater</a:t>
            </a:r>
            <a:r>
              <a:rPr lang="en-US" sz="5400" b="1" dirty="0">
                <a:solidFill>
                  <a:srgbClr val="FF0000"/>
                </a:solidFill>
              </a:rPr>
              <a:t> death to the world than ye have ever yet died</a:t>
            </a:r>
            <a:r>
              <a:rPr lang="en-US" sz="5400" dirty="0">
                <a:solidFill>
                  <a:schemeClr val="bg1"/>
                </a:solidFill>
              </a:rPr>
              <a:t>.” I saw that there was a great work to do for them and but little time in which to do it</a:t>
            </a:r>
            <a:r>
              <a:rPr lang="en-US" sz="5400" dirty="0" smtClean="0">
                <a:solidFill>
                  <a:schemeClr val="bg1"/>
                </a:solidFill>
              </a:rPr>
              <a:t>. …”</a:t>
            </a:r>
          </a:p>
        </p:txBody>
      </p:sp>
    </p:spTree>
    <p:extLst>
      <p:ext uri="{BB962C8B-B14F-4D97-AF65-F5344CB8AC3E}">
        <p14:creationId xmlns:p14="http://schemas.microsoft.com/office/powerpoint/2010/main" val="24575573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It must be by our own personal death, and rebirth through Christ Jesus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r>
              <a:rPr lang="en-US" sz="5400" dirty="0" smtClean="0">
                <a:solidFill>
                  <a:schemeClr val="bg1"/>
                </a:solidFill>
              </a:rPr>
              <a:t>“… Then I saw that </a:t>
            </a:r>
            <a:r>
              <a:rPr lang="en-US" sz="5400" b="1" u="sng" dirty="0" smtClean="0">
                <a:solidFill>
                  <a:schemeClr val="bg1"/>
                </a:solidFill>
              </a:rPr>
              <a:t>the seven last plagues were soon to be poured out upon those who have no shelter</a:t>
            </a:r>
            <a:r>
              <a:rPr lang="en-US" sz="5400" dirty="0" smtClean="0">
                <a:solidFill>
                  <a:schemeClr val="bg1"/>
                </a:solidFill>
              </a:rPr>
              <a:t>; yet the world regarded them no more than they would </a:t>
            </a:r>
            <a:r>
              <a:rPr lang="en-US" sz="5400" b="1" dirty="0" smtClean="0">
                <a:solidFill>
                  <a:srgbClr val="00B0F0"/>
                </a:solidFill>
              </a:rPr>
              <a:t>so many drops of water</a:t>
            </a:r>
            <a:r>
              <a:rPr lang="en-US" sz="5400" dirty="0" smtClean="0">
                <a:solidFill>
                  <a:schemeClr val="bg1"/>
                </a:solidFill>
              </a:rPr>
              <a:t> that were about to fall. I was then made capable of enduring the awful sight of the seven last plagues, the wrath of God. </a:t>
            </a:r>
            <a:r>
              <a:rPr lang="en-US" sz="5400" b="1" u="sng" dirty="0" smtClean="0">
                <a:solidFill>
                  <a:schemeClr val="bg1"/>
                </a:solidFill>
              </a:rPr>
              <a:t>I saw that His anger was dreadful and terrible, and if He should stretch forth His hand, or lift it in anger, the inhabitants of the world would be as though they had never been</a:t>
            </a:r>
            <a:r>
              <a:rPr lang="en-US" sz="5400" dirty="0" smtClean="0">
                <a:solidFill>
                  <a:schemeClr val="bg1"/>
                </a:solidFill>
              </a:rPr>
              <a:t>, or would suffer from incurable sores and withering </a:t>
            </a:r>
            <a:r>
              <a:rPr lang="en-US" sz="5400" b="1" dirty="0" smtClean="0">
                <a:solidFill>
                  <a:srgbClr val="FFFF00"/>
                </a:solidFill>
              </a:rPr>
              <a:t>[Page 64-65]</a:t>
            </a:r>
            <a:r>
              <a:rPr lang="en-US" sz="5400" dirty="0" smtClean="0">
                <a:solidFill>
                  <a:schemeClr val="bg1"/>
                </a:solidFill>
              </a:rPr>
              <a:t> plagues that would come upon them, and they would find no deliverance, but be destroyed by them. …”</a:t>
            </a:r>
            <a:endParaRPr lang="en-US" sz="5400" dirty="0">
              <a:solidFill>
                <a:schemeClr val="bg1"/>
              </a:solidFill>
            </a:endParaRPr>
          </a:p>
        </p:txBody>
      </p:sp>
    </p:spTree>
    <p:extLst>
      <p:ext uri="{BB962C8B-B14F-4D97-AF65-F5344CB8AC3E}">
        <p14:creationId xmlns:p14="http://schemas.microsoft.com/office/powerpoint/2010/main" val="2167857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It must be by our own personal death, and rebirth through Christ Jesus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r>
              <a:rPr lang="en-US" sz="5400" dirty="0" smtClean="0">
                <a:solidFill>
                  <a:schemeClr val="bg1"/>
                </a:solidFill>
              </a:rPr>
              <a:t>“… Terror seized me, and I fell upon my face before the angel and </a:t>
            </a:r>
            <a:r>
              <a:rPr lang="en-US" sz="5400" b="1" u="sng" dirty="0" smtClean="0">
                <a:solidFill>
                  <a:schemeClr val="bg1"/>
                </a:solidFill>
              </a:rPr>
              <a:t>begged of him to cause the sight to be removed, to hide it from me, for it was too dreadful</a:t>
            </a:r>
            <a:r>
              <a:rPr lang="en-US" sz="5400" dirty="0" smtClean="0">
                <a:solidFill>
                  <a:schemeClr val="bg1"/>
                </a:solidFill>
              </a:rPr>
              <a:t>. Then I realized, as never before, the importance of searching the Word of God carefully, to know how to escape the plagues which that Word declares shall come on all the ungodly who shall worship the beast and his image and receive his mark in their foreheads or in their hands. It was a great wonder for me that any </a:t>
            </a:r>
            <a:r>
              <a:rPr lang="en-US" sz="5500" dirty="0" smtClean="0">
                <a:solidFill>
                  <a:schemeClr val="bg1"/>
                </a:solidFill>
              </a:rPr>
              <a:t>could </a:t>
            </a:r>
            <a:r>
              <a:rPr lang="en-US" sz="5500" b="1" dirty="0" smtClean="0">
                <a:effectLst>
                  <a:glow rad="635000">
                    <a:srgbClr val="FF0000"/>
                  </a:glow>
                </a:effectLst>
              </a:rPr>
              <a:t>transgress</a:t>
            </a:r>
            <a:r>
              <a:rPr lang="en-US" sz="5500" dirty="0" smtClean="0">
                <a:solidFill>
                  <a:schemeClr val="bg1"/>
                </a:solidFill>
              </a:rPr>
              <a:t> </a:t>
            </a:r>
            <a:r>
              <a:rPr lang="en-US" sz="5500" b="1" dirty="0" smtClean="0">
                <a:solidFill>
                  <a:srgbClr val="00B0F0"/>
                </a:solidFill>
              </a:rPr>
              <a:t>the law of God</a:t>
            </a:r>
            <a:r>
              <a:rPr lang="en-US" sz="5500" dirty="0" smtClean="0">
                <a:solidFill>
                  <a:schemeClr val="bg1"/>
                </a:solidFill>
              </a:rPr>
              <a:t> </a:t>
            </a:r>
            <a:r>
              <a:rPr lang="en-US" sz="5400" dirty="0" smtClean="0">
                <a:solidFill>
                  <a:schemeClr val="bg1"/>
                </a:solidFill>
              </a:rPr>
              <a:t>and </a:t>
            </a:r>
            <a:r>
              <a:rPr lang="en-US" sz="5400" b="1" dirty="0" smtClean="0">
                <a:solidFill>
                  <a:srgbClr val="00B0F0"/>
                </a:solidFill>
              </a:rPr>
              <a:t>tread down His holy Sabbath</a:t>
            </a:r>
            <a:r>
              <a:rPr lang="en-US" sz="5400" dirty="0" smtClean="0">
                <a:solidFill>
                  <a:schemeClr val="bg1"/>
                </a:solidFill>
              </a:rPr>
              <a:t>, when such awful </a:t>
            </a:r>
            <a:r>
              <a:rPr lang="en-US" sz="5400" dirty="0" err="1" smtClean="0">
                <a:solidFill>
                  <a:schemeClr val="bg1"/>
                </a:solidFill>
              </a:rPr>
              <a:t>threatenings</a:t>
            </a:r>
            <a:r>
              <a:rPr lang="en-US" sz="5400" dirty="0" smtClean="0">
                <a:solidFill>
                  <a:schemeClr val="bg1"/>
                </a:solidFill>
              </a:rPr>
              <a:t> and denunciations were against them. ...” </a:t>
            </a:r>
            <a:r>
              <a:rPr lang="en-US" sz="5400" b="1" dirty="0" smtClean="0">
                <a:solidFill>
                  <a:srgbClr val="00B0F0"/>
                </a:solidFill>
              </a:rPr>
              <a:t>– Early Writings (1882); pages 64.1-64.2</a:t>
            </a:r>
            <a:endParaRPr lang="en-US" sz="5400" b="1" dirty="0">
              <a:solidFill>
                <a:srgbClr val="00B0F0"/>
              </a:solidFill>
            </a:endParaRPr>
          </a:p>
        </p:txBody>
      </p:sp>
    </p:spTree>
    <p:extLst>
      <p:ext uri="{BB962C8B-B14F-4D97-AF65-F5344CB8AC3E}">
        <p14:creationId xmlns:p14="http://schemas.microsoft.com/office/powerpoint/2010/main" val="4001301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b="1" dirty="0" smtClean="0">
                <a:solidFill>
                  <a:schemeClr val="bg1"/>
                </a:solidFill>
              </a:rPr>
              <a:t>The prophet Habakkuk saw what sister White saw, notice what he desired:</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20000"/>
          </a:bodyPr>
          <a:lstStyle/>
          <a:p>
            <a:r>
              <a:rPr lang="en-US" sz="5400" dirty="0" err="1">
                <a:solidFill>
                  <a:schemeClr val="bg1"/>
                </a:solidFill>
              </a:rPr>
              <a:t>Hab</a:t>
            </a:r>
            <a:r>
              <a:rPr lang="en-US" sz="5400" dirty="0">
                <a:solidFill>
                  <a:schemeClr val="bg1"/>
                </a:solidFill>
              </a:rPr>
              <a:t> 3:16  When I heard, my belly trembled; my lips quivered at the voice: rottenness entered into my bones, and </a:t>
            </a:r>
            <a:r>
              <a:rPr lang="en-US" sz="5400" b="1" u="sng" dirty="0">
                <a:solidFill>
                  <a:schemeClr val="bg1"/>
                </a:solidFill>
              </a:rPr>
              <a:t>I trembled in myself, that I might rest in the day of trouble</a:t>
            </a:r>
            <a:r>
              <a:rPr lang="en-US" sz="5400" dirty="0">
                <a:solidFill>
                  <a:schemeClr val="bg1"/>
                </a:solidFill>
              </a:rPr>
              <a:t>: when he cometh up unto the people, he will invade them with his troops</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192916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lstStyle/>
          <a:p>
            <a:r>
              <a:rPr lang="en-US" b="1" dirty="0" smtClean="0">
                <a:solidFill>
                  <a:schemeClr val="bg1"/>
                </a:solidFill>
              </a:rPr>
              <a:t>Question:</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lnSpcReduction="10000"/>
          </a:bodyPr>
          <a:lstStyle/>
          <a:p>
            <a:r>
              <a:rPr lang="en-US" dirty="0" smtClean="0">
                <a:solidFill>
                  <a:schemeClr val="bg1"/>
                </a:solidFill>
              </a:rPr>
              <a:t>So, How </a:t>
            </a:r>
            <a:r>
              <a:rPr lang="en-US" dirty="0">
                <a:solidFill>
                  <a:schemeClr val="bg1"/>
                </a:solidFill>
              </a:rPr>
              <a:t>much does a </a:t>
            </a:r>
            <a:r>
              <a:rPr lang="en-US" b="1" dirty="0" smtClean="0">
                <a:effectLst>
                  <a:glow rad="635000">
                    <a:srgbClr val="FF0000"/>
                  </a:glow>
                </a:effectLst>
              </a:rPr>
              <a:t>dead</a:t>
            </a:r>
            <a:r>
              <a:rPr lang="en-US" dirty="0" smtClean="0">
                <a:solidFill>
                  <a:schemeClr val="bg1"/>
                </a:solidFill>
              </a:rPr>
              <a:t> </a:t>
            </a:r>
            <a:r>
              <a:rPr lang="en-US" dirty="0">
                <a:solidFill>
                  <a:schemeClr val="bg1"/>
                </a:solidFill>
              </a:rPr>
              <a:t>person </a:t>
            </a:r>
            <a:r>
              <a:rPr lang="en-US" dirty="0" smtClean="0">
                <a:solidFill>
                  <a:schemeClr val="bg1"/>
                </a:solidFill>
              </a:rPr>
              <a:t>know according to the Bible?</a:t>
            </a:r>
          </a:p>
          <a:p>
            <a:endParaRPr lang="en-US" sz="900" dirty="0">
              <a:solidFill>
                <a:schemeClr val="bg1"/>
              </a:solidFill>
            </a:endParaRPr>
          </a:p>
          <a:p>
            <a:r>
              <a:rPr lang="en-US" dirty="0" smtClean="0">
                <a:solidFill>
                  <a:schemeClr val="bg1"/>
                </a:solidFill>
              </a:rPr>
              <a:t>According </a:t>
            </a:r>
            <a:r>
              <a:rPr lang="en-US" dirty="0">
                <a:solidFill>
                  <a:schemeClr val="bg1"/>
                </a:solidFill>
              </a:rPr>
              <a:t>to </a:t>
            </a:r>
            <a:r>
              <a:rPr lang="en-US" b="1" dirty="0" smtClean="0">
                <a:solidFill>
                  <a:srgbClr val="00B050"/>
                </a:solidFill>
              </a:rPr>
              <a:t>Ecclesiastes</a:t>
            </a:r>
            <a:r>
              <a:rPr lang="en-US" dirty="0" smtClean="0">
                <a:solidFill>
                  <a:schemeClr val="bg1"/>
                </a:solidFill>
              </a:rPr>
              <a:t> (written by the wisest man, Solomon, under inspiration of the Holy Ghost (</a:t>
            </a:r>
            <a:r>
              <a:rPr lang="en-US" b="1" dirty="0" smtClean="0">
                <a:solidFill>
                  <a:srgbClr val="00B050"/>
                </a:solidFill>
              </a:rPr>
              <a:t>2 Tim.</a:t>
            </a:r>
            <a:r>
              <a:rPr lang="en-US" dirty="0" smtClean="0">
                <a:solidFill>
                  <a:schemeClr val="bg1"/>
                </a:solidFill>
              </a:rPr>
              <a:t> 3:16-17; </a:t>
            </a:r>
            <a:r>
              <a:rPr lang="en-US" b="1" dirty="0" err="1" smtClean="0">
                <a:solidFill>
                  <a:srgbClr val="00B050"/>
                </a:solidFill>
              </a:rPr>
              <a:t>Ecc</a:t>
            </a:r>
            <a:r>
              <a:rPr lang="en-US" b="1" dirty="0" smtClean="0">
                <a:solidFill>
                  <a:srgbClr val="00B050"/>
                </a:solidFill>
              </a:rPr>
              <a:t>.</a:t>
            </a:r>
            <a:r>
              <a:rPr lang="en-US" dirty="0" smtClean="0">
                <a:solidFill>
                  <a:schemeClr val="bg1"/>
                </a:solidFill>
              </a:rPr>
              <a:t> 12:9-11 KJB)),</a:t>
            </a:r>
          </a:p>
          <a:p>
            <a:endParaRPr lang="en-US" sz="900" dirty="0">
              <a:solidFill>
                <a:schemeClr val="bg1"/>
              </a:solidFill>
            </a:endParaRPr>
          </a:p>
          <a:p>
            <a:pPr lvl="1"/>
            <a:r>
              <a:rPr lang="en-US" sz="3000" dirty="0" smtClean="0">
                <a:solidFill>
                  <a:schemeClr val="bg1"/>
                </a:solidFill>
              </a:rPr>
              <a:t>They </a:t>
            </a:r>
            <a:r>
              <a:rPr lang="en-US" sz="3000" b="1" dirty="0" smtClean="0">
                <a:solidFill>
                  <a:srgbClr val="FFFF00"/>
                </a:solidFill>
              </a:rPr>
              <a:t>“know not anything”</a:t>
            </a:r>
            <a:r>
              <a:rPr lang="en-US" sz="3000" b="1" dirty="0" smtClean="0">
                <a:solidFill>
                  <a:schemeClr val="bg1"/>
                </a:solidFill>
              </a:rPr>
              <a:t>,</a:t>
            </a:r>
            <a:r>
              <a:rPr lang="en-US" sz="3000" dirty="0" smtClean="0">
                <a:solidFill>
                  <a:schemeClr val="bg1"/>
                </a:solidFill>
              </a:rPr>
              <a:t> </a:t>
            </a:r>
            <a:r>
              <a:rPr lang="en-US" sz="3000" dirty="0">
                <a:solidFill>
                  <a:schemeClr val="bg1"/>
                </a:solidFill>
              </a:rPr>
              <a:t>right</a:t>
            </a:r>
            <a:r>
              <a:rPr lang="en-US" sz="3000" dirty="0" smtClean="0">
                <a:solidFill>
                  <a:schemeClr val="bg1"/>
                </a:solidFill>
              </a:rPr>
              <a:t>?</a:t>
            </a:r>
          </a:p>
          <a:p>
            <a:pPr lvl="1"/>
            <a:endParaRPr lang="en-US" sz="900" dirty="0">
              <a:solidFill>
                <a:schemeClr val="bg1"/>
              </a:solidFill>
            </a:endParaRPr>
          </a:p>
          <a:p>
            <a:pPr lvl="1"/>
            <a:r>
              <a:rPr lang="en-US" sz="3000" dirty="0" smtClean="0">
                <a:solidFill>
                  <a:schemeClr val="bg1"/>
                </a:solidFill>
              </a:rPr>
              <a:t>And </a:t>
            </a:r>
            <a:r>
              <a:rPr lang="en-US" sz="3000" dirty="0">
                <a:solidFill>
                  <a:schemeClr val="bg1"/>
                </a:solidFill>
              </a:rPr>
              <a:t>that person is then </a:t>
            </a:r>
            <a:r>
              <a:rPr lang="en-US" sz="3000" b="1" dirty="0">
                <a:solidFill>
                  <a:srgbClr val="FFFF00"/>
                </a:solidFill>
              </a:rPr>
              <a:t>“in the grave”</a:t>
            </a:r>
            <a:r>
              <a:rPr lang="en-US" sz="3000" dirty="0">
                <a:solidFill>
                  <a:schemeClr val="bg1"/>
                </a:solidFill>
              </a:rPr>
              <a:t> right</a:t>
            </a:r>
            <a:r>
              <a:rPr lang="en-US" sz="3000" dirty="0" smtClean="0">
                <a:solidFill>
                  <a:schemeClr val="bg1"/>
                </a:solidFill>
              </a:rPr>
              <a:t>?</a:t>
            </a:r>
          </a:p>
          <a:p>
            <a:pPr lvl="1"/>
            <a:endParaRPr lang="en-US" sz="900" dirty="0">
              <a:solidFill>
                <a:schemeClr val="bg1"/>
              </a:solidFill>
            </a:endParaRPr>
          </a:p>
          <a:p>
            <a:pPr lvl="1"/>
            <a:r>
              <a:rPr lang="en-US" sz="3000" dirty="0" smtClean="0">
                <a:solidFill>
                  <a:schemeClr val="bg1"/>
                </a:solidFill>
              </a:rPr>
              <a:t>This </a:t>
            </a:r>
            <a:r>
              <a:rPr lang="en-US" sz="3000" dirty="0">
                <a:solidFill>
                  <a:schemeClr val="bg1"/>
                </a:solidFill>
              </a:rPr>
              <a:t>would include then, all </a:t>
            </a:r>
            <a:r>
              <a:rPr lang="en-US" sz="3000" b="1" dirty="0">
                <a:solidFill>
                  <a:srgbClr val="FFFF00"/>
                </a:solidFill>
              </a:rPr>
              <a:t>“their love, their hatred, and their envy”</a:t>
            </a:r>
            <a:r>
              <a:rPr lang="en-US" sz="3000" dirty="0">
                <a:solidFill>
                  <a:schemeClr val="bg1"/>
                </a:solidFill>
              </a:rPr>
              <a:t>, because it too is now </a:t>
            </a:r>
            <a:r>
              <a:rPr lang="en-US" sz="3000" b="1" dirty="0">
                <a:solidFill>
                  <a:srgbClr val="FFFF00"/>
                </a:solidFill>
              </a:rPr>
              <a:t>“perished”</a:t>
            </a:r>
            <a:r>
              <a:rPr lang="en-US" sz="3000" dirty="0">
                <a:solidFill>
                  <a:schemeClr val="bg1"/>
                </a:solidFill>
              </a:rPr>
              <a:t>, right</a:t>
            </a:r>
            <a:r>
              <a:rPr lang="en-US" sz="3000" dirty="0" smtClean="0">
                <a:solidFill>
                  <a:schemeClr val="bg1"/>
                </a:solidFill>
              </a:rPr>
              <a:t>? … </a:t>
            </a:r>
            <a:r>
              <a:rPr lang="en-US" sz="3000" b="1" dirty="0" smtClean="0">
                <a:solidFill>
                  <a:schemeClr val="bg1"/>
                </a:solidFill>
              </a:rPr>
              <a:t>Right</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2345147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2400" dirty="0">
                <a:solidFill>
                  <a:schemeClr val="bg1"/>
                </a:solidFill>
              </a:rPr>
              <a:t>Remember </a:t>
            </a:r>
            <a:r>
              <a:rPr lang="en-US" sz="2400" dirty="0" smtClean="0">
                <a:solidFill>
                  <a:schemeClr val="bg1"/>
                </a:solidFill>
              </a:rPr>
              <a:t>what was </a:t>
            </a:r>
            <a:r>
              <a:rPr lang="en-US" sz="2400" dirty="0">
                <a:solidFill>
                  <a:schemeClr val="bg1"/>
                </a:solidFill>
              </a:rPr>
              <a:t>said about “</a:t>
            </a:r>
            <a:r>
              <a:rPr lang="en-US" sz="2400" b="1" dirty="0">
                <a:solidFill>
                  <a:schemeClr val="bg1"/>
                </a:solidFill>
              </a:rPr>
              <a:t>conversation</a:t>
            </a:r>
            <a:r>
              <a:rPr lang="en-US" sz="2400" dirty="0">
                <a:solidFill>
                  <a:schemeClr val="bg1"/>
                </a:solidFill>
              </a:rPr>
              <a:t>”? We should </a:t>
            </a:r>
            <a:r>
              <a:rPr lang="en-US" sz="2400" b="1" u="sng" dirty="0">
                <a:solidFill>
                  <a:schemeClr val="bg1"/>
                </a:solidFill>
              </a:rPr>
              <a:t>not</a:t>
            </a:r>
            <a:r>
              <a:rPr lang="en-US" sz="2400" dirty="0">
                <a:solidFill>
                  <a:schemeClr val="bg1"/>
                </a:solidFill>
              </a:rPr>
              <a:t> be in </a:t>
            </a:r>
            <a:r>
              <a:rPr lang="en-US" sz="2400" dirty="0" smtClean="0">
                <a:solidFill>
                  <a:schemeClr val="bg1"/>
                </a:solidFill>
              </a:rPr>
              <a:t>“</a:t>
            </a:r>
            <a:r>
              <a:rPr lang="en-US" sz="2400" b="1" dirty="0" smtClean="0">
                <a:effectLst>
                  <a:glow rad="1092200">
                    <a:srgbClr val="92D050"/>
                  </a:glow>
                </a:effectLst>
              </a:rPr>
              <a:t>conversation</a:t>
            </a:r>
            <a:r>
              <a:rPr lang="en-US" sz="2400" dirty="0" smtClean="0">
                <a:solidFill>
                  <a:schemeClr val="bg1"/>
                </a:solidFill>
              </a:rPr>
              <a:t>” </a:t>
            </a:r>
            <a:r>
              <a:rPr lang="en-US" sz="2400" dirty="0">
                <a:solidFill>
                  <a:schemeClr val="bg1"/>
                </a:solidFill>
              </a:rPr>
              <a:t>with the </a:t>
            </a:r>
            <a:r>
              <a:rPr lang="en-US" sz="2400" b="1" dirty="0" smtClean="0">
                <a:effectLst>
                  <a:glow rad="635000">
                    <a:srgbClr val="FF0000"/>
                  </a:glow>
                </a:effectLst>
              </a:rPr>
              <a:t>Old Man of Sin</a:t>
            </a:r>
            <a:r>
              <a:rPr lang="en-US" sz="2400" dirty="0" smtClean="0">
                <a:solidFill>
                  <a:schemeClr val="bg1"/>
                </a:solidFill>
              </a:rPr>
              <a:t>, </a:t>
            </a:r>
            <a:r>
              <a:rPr lang="en-US" sz="2400" dirty="0">
                <a:solidFill>
                  <a:schemeClr val="bg1"/>
                </a:solidFill>
              </a:rPr>
              <a:t>but we </a:t>
            </a:r>
            <a:r>
              <a:rPr lang="en-US" sz="2400" b="1" u="sng" dirty="0">
                <a:solidFill>
                  <a:schemeClr val="bg1"/>
                </a:solidFill>
              </a:rPr>
              <a:t>cannot</a:t>
            </a:r>
            <a:r>
              <a:rPr lang="en-US" sz="2400" dirty="0">
                <a:solidFill>
                  <a:schemeClr val="bg1"/>
                </a:solidFill>
              </a:rPr>
              <a:t> live without being </a:t>
            </a:r>
            <a:r>
              <a:rPr lang="en-US" sz="2400" dirty="0" smtClean="0">
                <a:solidFill>
                  <a:schemeClr val="bg1"/>
                </a:solidFill>
              </a:rPr>
              <a:t>in “</a:t>
            </a:r>
            <a:r>
              <a:rPr lang="en-US" sz="2400" dirty="0" smtClean="0">
                <a:solidFill>
                  <a:schemeClr val="bg1"/>
                </a:solidFill>
                <a:effectLst>
                  <a:glow rad="635000">
                    <a:schemeClr val="accent1">
                      <a:lumMod val="60000"/>
                      <a:lumOff val="40000"/>
                    </a:schemeClr>
                  </a:glow>
                </a:effectLst>
              </a:rPr>
              <a:t>conversation</a:t>
            </a:r>
            <a:r>
              <a:rPr lang="en-US" sz="2400" dirty="0" smtClean="0">
                <a:solidFill>
                  <a:schemeClr val="bg1"/>
                </a:solidFill>
              </a:rPr>
              <a:t>” with </a:t>
            </a:r>
            <a:r>
              <a:rPr lang="en-US" sz="2400" b="1" dirty="0">
                <a:solidFill>
                  <a:srgbClr val="00B0F0"/>
                </a:solidFill>
              </a:rPr>
              <a:t>Jesus </a:t>
            </a:r>
            <a:r>
              <a:rPr lang="en-US" sz="2400" b="1" dirty="0" smtClean="0">
                <a:solidFill>
                  <a:srgbClr val="00B0F0"/>
                </a:solidFill>
              </a:rPr>
              <a:t>Christ</a:t>
            </a:r>
            <a:r>
              <a:rPr lang="en-US" sz="2400" dirty="0" smtClean="0">
                <a:solidFill>
                  <a:schemeClr val="bg1"/>
                </a:solidFill>
              </a:rPr>
              <a:t>, </a:t>
            </a:r>
            <a:r>
              <a:rPr lang="en-US" sz="2400" b="1" dirty="0" smtClean="0">
                <a:solidFill>
                  <a:srgbClr val="00B0F0"/>
                </a:solidFill>
              </a:rPr>
              <a:t>the Man of Righteousness</a:t>
            </a:r>
            <a:r>
              <a:rPr lang="en-US" sz="2400" dirty="0" smtClean="0">
                <a:solidFill>
                  <a:schemeClr val="bg1"/>
                </a:solidFill>
              </a:rPr>
              <a:t>.</a:t>
            </a:r>
            <a:endParaRPr lang="en-US" sz="24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20000"/>
          </a:bodyPr>
          <a:lstStyle/>
          <a:p>
            <a:r>
              <a:rPr lang="en-US" dirty="0" err="1">
                <a:solidFill>
                  <a:schemeClr val="bg1"/>
                </a:solidFill>
              </a:rPr>
              <a:t>Php</a:t>
            </a:r>
            <a:r>
              <a:rPr lang="en-US" dirty="0">
                <a:solidFill>
                  <a:schemeClr val="bg1"/>
                </a:solidFill>
              </a:rPr>
              <a:t> 3:20  For </a:t>
            </a:r>
            <a:r>
              <a:rPr lang="en-US" b="1" dirty="0" smtClean="0">
                <a:solidFill>
                  <a:srgbClr val="FFFF00"/>
                </a:solidFill>
              </a:rPr>
              <a:t>our</a:t>
            </a:r>
            <a:r>
              <a:rPr lang="en-US" b="1" dirty="0" smtClean="0">
                <a:solidFill>
                  <a:srgbClr val="00B050"/>
                </a:solidFill>
              </a:rPr>
              <a:t> </a:t>
            </a:r>
            <a:r>
              <a:rPr lang="en-US" dirty="0" smtClean="0">
                <a:solidFill>
                  <a:schemeClr val="bg1"/>
                </a:solidFill>
              </a:rPr>
              <a:t> </a:t>
            </a:r>
            <a:r>
              <a:rPr lang="en-US" dirty="0" smtClean="0">
                <a:solidFill>
                  <a:schemeClr val="bg1"/>
                </a:solidFill>
                <a:effectLst>
                  <a:glow rad="635000">
                    <a:schemeClr val="accent1">
                      <a:lumMod val="60000"/>
                      <a:lumOff val="40000"/>
                    </a:schemeClr>
                  </a:glow>
                </a:effectLst>
              </a:rPr>
              <a:t>conversation</a:t>
            </a:r>
            <a:r>
              <a:rPr lang="en-US" dirty="0" smtClean="0">
                <a:solidFill>
                  <a:schemeClr val="bg1"/>
                </a:solidFill>
              </a:rPr>
              <a:t>  </a:t>
            </a:r>
            <a:r>
              <a:rPr lang="en-US" b="1" u="sng" dirty="0" smtClean="0">
                <a:solidFill>
                  <a:schemeClr val="bg1"/>
                </a:solidFill>
              </a:rPr>
              <a:t>is </a:t>
            </a:r>
            <a:r>
              <a:rPr lang="en-US" b="1" u="sng" dirty="0">
                <a:solidFill>
                  <a:schemeClr val="bg1"/>
                </a:solidFill>
              </a:rPr>
              <a:t>in heaven</a:t>
            </a:r>
            <a:r>
              <a:rPr lang="en-US" dirty="0">
                <a:solidFill>
                  <a:schemeClr val="bg1"/>
                </a:solidFill>
              </a:rPr>
              <a:t>; from whence also </a:t>
            </a:r>
            <a:r>
              <a:rPr lang="en-US" b="1" dirty="0">
                <a:solidFill>
                  <a:srgbClr val="FFFF00"/>
                </a:solidFill>
              </a:rPr>
              <a:t>we</a:t>
            </a:r>
            <a:r>
              <a:rPr lang="en-US" dirty="0">
                <a:solidFill>
                  <a:schemeClr val="bg1"/>
                </a:solidFill>
              </a:rPr>
              <a:t> look for the </a:t>
            </a:r>
            <a:r>
              <a:rPr lang="en-US" dirty="0" err="1">
                <a:solidFill>
                  <a:schemeClr val="bg1"/>
                </a:solidFill>
              </a:rPr>
              <a:t>Saviour</a:t>
            </a:r>
            <a:r>
              <a:rPr lang="en-US" dirty="0">
                <a:solidFill>
                  <a:schemeClr val="bg1"/>
                </a:solidFill>
              </a:rPr>
              <a:t>, the Lord Jesus </a:t>
            </a:r>
            <a:r>
              <a:rPr lang="en-US" dirty="0" smtClean="0">
                <a:solidFill>
                  <a:schemeClr val="bg1"/>
                </a:solidFill>
              </a:rPr>
              <a:t>Christ:</a:t>
            </a:r>
          </a:p>
          <a:p>
            <a:endParaRPr lang="en-US" sz="900" dirty="0">
              <a:solidFill>
                <a:schemeClr val="bg1"/>
              </a:solidFill>
            </a:endParaRPr>
          </a:p>
          <a:p>
            <a:r>
              <a:rPr lang="en-US" dirty="0" smtClean="0">
                <a:solidFill>
                  <a:schemeClr val="bg1"/>
                </a:solidFill>
              </a:rPr>
              <a:t>1Pe </a:t>
            </a:r>
            <a:r>
              <a:rPr lang="en-US" dirty="0">
                <a:solidFill>
                  <a:schemeClr val="bg1"/>
                </a:solidFill>
              </a:rPr>
              <a:t>1:15  But as he which hath called </a:t>
            </a:r>
            <a:r>
              <a:rPr lang="en-US" b="1" dirty="0">
                <a:solidFill>
                  <a:srgbClr val="FFFF00"/>
                </a:solidFill>
              </a:rPr>
              <a:t>you</a:t>
            </a:r>
            <a:r>
              <a:rPr lang="en-US" dirty="0">
                <a:solidFill>
                  <a:schemeClr val="bg1"/>
                </a:solidFill>
              </a:rPr>
              <a:t> is </a:t>
            </a:r>
            <a:r>
              <a:rPr lang="en-US" dirty="0" smtClean="0">
                <a:solidFill>
                  <a:schemeClr val="bg1"/>
                </a:solidFill>
              </a:rPr>
              <a:t> </a:t>
            </a:r>
            <a:r>
              <a:rPr lang="en-US" dirty="0" smtClean="0">
                <a:solidFill>
                  <a:schemeClr val="bg1"/>
                </a:solidFill>
                <a:effectLst>
                  <a:glow rad="635000">
                    <a:schemeClr val="accent1">
                      <a:lumMod val="60000"/>
                      <a:lumOff val="40000"/>
                    </a:schemeClr>
                  </a:glow>
                </a:effectLst>
              </a:rPr>
              <a:t>holy</a:t>
            </a:r>
            <a:r>
              <a:rPr lang="en-US" dirty="0" smtClean="0">
                <a:solidFill>
                  <a:schemeClr val="bg1"/>
                </a:solidFill>
              </a:rPr>
              <a:t>, </a:t>
            </a:r>
            <a:r>
              <a:rPr lang="en-US" dirty="0">
                <a:solidFill>
                  <a:schemeClr val="bg1"/>
                </a:solidFill>
              </a:rPr>
              <a:t>so be </a:t>
            </a:r>
            <a:r>
              <a:rPr lang="en-US" b="1" dirty="0">
                <a:solidFill>
                  <a:srgbClr val="FFFF00"/>
                </a:solidFill>
              </a:rPr>
              <a:t>ye</a:t>
            </a:r>
            <a:r>
              <a:rPr lang="en-US" dirty="0">
                <a:solidFill>
                  <a:schemeClr val="bg1"/>
                </a:solidFill>
              </a:rPr>
              <a:t> </a:t>
            </a:r>
            <a:r>
              <a:rPr lang="en-US" dirty="0" smtClean="0">
                <a:solidFill>
                  <a:schemeClr val="bg1"/>
                </a:solidFill>
              </a:rPr>
              <a:t> </a:t>
            </a:r>
            <a:r>
              <a:rPr lang="en-US" dirty="0" smtClean="0">
                <a:solidFill>
                  <a:schemeClr val="bg1"/>
                </a:solidFill>
                <a:effectLst>
                  <a:glow rad="635000">
                    <a:schemeClr val="accent1">
                      <a:lumMod val="60000"/>
                      <a:lumOff val="40000"/>
                    </a:schemeClr>
                  </a:glow>
                </a:effectLst>
              </a:rPr>
              <a:t>holy </a:t>
            </a:r>
            <a:r>
              <a:rPr lang="en-US" dirty="0" smtClean="0">
                <a:solidFill>
                  <a:schemeClr val="bg1"/>
                </a:solidFill>
              </a:rPr>
              <a:t> </a:t>
            </a:r>
            <a:r>
              <a:rPr lang="en-US" b="1" u="sng" dirty="0">
                <a:solidFill>
                  <a:schemeClr val="bg1"/>
                </a:solidFill>
              </a:rPr>
              <a:t>in all manner of</a:t>
            </a:r>
            <a:r>
              <a:rPr lang="en-US" dirty="0">
                <a:solidFill>
                  <a:schemeClr val="bg1"/>
                </a:solidFill>
              </a:rPr>
              <a:t> </a:t>
            </a:r>
            <a:r>
              <a:rPr lang="en-US" dirty="0" smtClean="0">
                <a:solidFill>
                  <a:schemeClr val="bg1"/>
                </a:solidFill>
              </a:rPr>
              <a:t> </a:t>
            </a:r>
            <a:r>
              <a:rPr lang="en-US" dirty="0" smtClean="0">
                <a:solidFill>
                  <a:schemeClr val="bg1"/>
                </a:solidFill>
                <a:effectLst>
                  <a:glow rad="635000">
                    <a:schemeClr val="accent1">
                      <a:lumMod val="60000"/>
                      <a:lumOff val="40000"/>
                    </a:schemeClr>
                  </a:glow>
                </a:effectLst>
              </a:rPr>
              <a:t>conversation</a:t>
            </a:r>
            <a:r>
              <a:rPr lang="en-US" dirty="0" smtClean="0">
                <a:solidFill>
                  <a:schemeClr val="bg1"/>
                </a:solidFill>
              </a:rPr>
              <a:t>;</a:t>
            </a:r>
          </a:p>
          <a:p>
            <a:endParaRPr lang="en-US" sz="900" dirty="0">
              <a:solidFill>
                <a:schemeClr val="bg1"/>
              </a:solidFill>
            </a:endParaRPr>
          </a:p>
          <a:p>
            <a:r>
              <a:rPr lang="en-US" dirty="0" smtClean="0">
                <a:solidFill>
                  <a:schemeClr val="bg1"/>
                </a:solidFill>
              </a:rPr>
              <a:t>2Pe </a:t>
            </a:r>
            <a:r>
              <a:rPr lang="en-US" dirty="0">
                <a:solidFill>
                  <a:schemeClr val="bg1"/>
                </a:solidFill>
              </a:rPr>
              <a:t>3:11  </a:t>
            </a:r>
            <a:r>
              <a:rPr lang="en-US" i="1" dirty="0">
                <a:solidFill>
                  <a:schemeClr val="bg1"/>
                </a:solidFill>
              </a:rPr>
              <a:t>Seeing</a:t>
            </a:r>
            <a:r>
              <a:rPr lang="en-US" dirty="0">
                <a:solidFill>
                  <a:schemeClr val="bg1"/>
                </a:solidFill>
              </a:rPr>
              <a:t> then </a:t>
            </a:r>
            <a:r>
              <a:rPr lang="en-US" i="1" dirty="0">
                <a:solidFill>
                  <a:schemeClr val="bg1"/>
                </a:solidFill>
              </a:rPr>
              <a:t>that</a:t>
            </a:r>
            <a:r>
              <a:rPr lang="en-US" dirty="0">
                <a:solidFill>
                  <a:schemeClr val="bg1"/>
                </a:solidFill>
              </a:rPr>
              <a:t> all these things shall be dissolved, what manner </a:t>
            </a:r>
            <a:r>
              <a:rPr lang="en-US" i="1" dirty="0">
                <a:solidFill>
                  <a:schemeClr val="bg1"/>
                </a:solidFill>
              </a:rPr>
              <a:t>of </a:t>
            </a:r>
            <a:r>
              <a:rPr lang="en-US" b="1" i="1" dirty="0">
                <a:solidFill>
                  <a:srgbClr val="FFFF00"/>
                </a:solidFill>
              </a:rPr>
              <a:t>persons</a:t>
            </a:r>
            <a:r>
              <a:rPr lang="en-US" dirty="0">
                <a:solidFill>
                  <a:schemeClr val="bg1"/>
                </a:solidFill>
              </a:rPr>
              <a:t> ought </a:t>
            </a:r>
            <a:r>
              <a:rPr lang="en-US" b="1" dirty="0">
                <a:solidFill>
                  <a:srgbClr val="FFFF00"/>
                </a:solidFill>
              </a:rPr>
              <a:t>ye</a:t>
            </a:r>
            <a:r>
              <a:rPr lang="en-US" dirty="0">
                <a:solidFill>
                  <a:schemeClr val="bg1"/>
                </a:solidFill>
              </a:rPr>
              <a:t> to be in </a:t>
            </a:r>
            <a:r>
              <a:rPr lang="en-US" i="1" dirty="0">
                <a:solidFill>
                  <a:schemeClr val="bg1"/>
                </a:solidFill>
              </a:rPr>
              <a:t>all</a:t>
            </a:r>
            <a:r>
              <a:rPr lang="en-US" dirty="0">
                <a:solidFill>
                  <a:schemeClr val="bg1"/>
                </a:solidFill>
              </a:rPr>
              <a:t> </a:t>
            </a:r>
            <a:r>
              <a:rPr lang="en-US" dirty="0" smtClean="0">
                <a:solidFill>
                  <a:schemeClr val="bg1"/>
                </a:solidFill>
              </a:rPr>
              <a:t> </a:t>
            </a:r>
            <a:r>
              <a:rPr lang="en-US" dirty="0" smtClean="0">
                <a:solidFill>
                  <a:schemeClr val="bg1"/>
                </a:solidFill>
                <a:effectLst>
                  <a:glow rad="635000">
                    <a:schemeClr val="accent1">
                      <a:lumMod val="60000"/>
                      <a:lumOff val="40000"/>
                    </a:schemeClr>
                  </a:glow>
                </a:effectLst>
              </a:rPr>
              <a:t>holy conversation</a:t>
            </a:r>
            <a:r>
              <a:rPr lang="en-US" dirty="0" smtClean="0">
                <a:solidFill>
                  <a:schemeClr val="bg1"/>
                </a:solidFill>
              </a:rPr>
              <a:t>  and  </a:t>
            </a:r>
            <a:r>
              <a:rPr lang="en-US" dirty="0" smtClean="0">
                <a:solidFill>
                  <a:schemeClr val="bg1"/>
                </a:solidFill>
                <a:effectLst>
                  <a:glow rad="635000">
                    <a:schemeClr val="accent1">
                      <a:lumMod val="60000"/>
                      <a:lumOff val="40000"/>
                    </a:schemeClr>
                  </a:glow>
                </a:effectLst>
              </a:rPr>
              <a:t>godliness</a:t>
            </a:r>
            <a:r>
              <a:rPr lang="en-US" dirty="0" smtClean="0">
                <a:solidFill>
                  <a:schemeClr val="bg1"/>
                </a:solidFill>
              </a:rPr>
              <a:t>,</a:t>
            </a:r>
          </a:p>
          <a:p>
            <a:endParaRPr lang="en-US" sz="900" dirty="0">
              <a:solidFill>
                <a:schemeClr val="bg1"/>
              </a:solidFill>
            </a:endParaRPr>
          </a:p>
          <a:p>
            <a:r>
              <a:rPr lang="en-US" dirty="0" err="1" smtClean="0">
                <a:solidFill>
                  <a:schemeClr val="bg1"/>
                </a:solidFill>
              </a:rPr>
              <a:t>Heb</a:t>
            </a:r>
            <a:r>
              <a:rPr lang="en-US" dirty="0" smtClean="0">
                <a:solidFill>
                  <a:schemeClr val="bg1"/>
                </a:solidFill>
              </a:rPr>
              <a:t> </a:t>
            </a:r>
            <a:r>
              <a:rPr lang="en-US" dirty="0">
                <a:solidFill>
                  <a:schemeClr val="bg1"/>
                </a:solidFill>
              </a:rPr>
              <a:t>13:5  </a:t>
            </a:r>
            <a:r>
              <a:rPr lang="en-US" i="1" dirty="0">
                <a:solidFill>
                  <a:schemeClr val="bg1"/>
                </a:solidFill>
              </a:rPr>
              <a:t>Let </a:t>
            </a:r>
            <a:r>
              <a:rPr lang="en-US" b="1" i="1" dirty="0">
                <a:solidFill>
                  <a:srgbClr val="FFFF00"/>
                </a:solidFill>
              </a:rPr>
              <a:t>your</a:t>
            </a:r>
            <a:r>
              <a:rPr lang="en-US" dirty="0">
                <a:solidFill>
                  <a:schemeClr val="bg1"/>
                </a:solidFill>
              </a:rPr>
              <a:t> </a:t>
            </a:r>
            <a:r>
              <a:rPr lang="en-US" dirty="0" smtClean="0">
                <a:solidFill>
                  <a:schemeClr val="bg1"/>
                </a:solidFill>
              </a:rPr>
              <a:t> </a:t>
            </a:r>
            <a:r>
              <a:rPr lang="en-US" dirty="0" smtClean="0">
                <a:solidFill>
                  <a:schemeClr val="bg1"/>
                </a:solidFill>
                <a:effectLst>
                  <a:glow rad="635000">
                    <a:schemeClr val="accent1">
                      <a:lumMod val="60000"/>
                      <a:lumOff val="40000"/>
                    </a:schemeClr>
                  </a:glow>
                </a:effectLst>
              </a:rPr>
              <a:t>conversation </a:t>
            </a:r>
            <a:r>
              <a:rPr lang="en-US" dirty="0" smtClean="0">
                <a:solidFill>
                  <a:schemeClr val="bg1"/>
                </a:solidFill>
              </a:rPr>
              <a:t> </a:t>
            </a:r>
            <a:r>
              <a:rPr lang="en-US" i="1" dirty="0">
                <a:solidFill>
                  <a:schemeClr val="bg1"/>
                </a:solidFill>
              </a:rPr>
              <a:t>be</a:t>
            </a:r>
            <a:r>
              <a:rPr lang="en-US" dirty="0">
                <a:solidFill>
                  <a:schemeClr val="bg1"/>
                </a:solidFill>
              </a:rPr>
              <a:t> without covetousness; </a:t>
            </a:r>
            <a:r>
              <a:rPr lang="en-US" i="1" dirty="0">
                <a:solidFill>
                  <a:schemeClr val="bg1"/>
                </a:solidFill>
              </a:rPr>
              <a:t>and </a:t>
            </a:r>
            <a:r>
              <a:rPr lang="en-US" b="1" i="1" u="sng" dirty="0">
                <a:solidFill>
                  <a:schemeClr val="bg1"/>
                </a:solidFill>
              </a:rPr>
              <a:t>be</a:t>
            </a:r>
            <a:r>
              <a:rPr lang="en-US" b="1" u="sng" dirty="0">
                <a:solidFill>
                  <a:schemeClr val="bg1"/>
                </a:solidFill>
              </a:rPr>
              <a:t> content with such things as</a:t>
            </a:r>
            <a:r>
              <a:rPr lang="en-US" dirty="0">
                <a:solidFill>
                  <a:schemeClr val="bg1"/>
                </a:solidFill>
              </a:rPr>
              <a:t> </a:t>
            </a:r>
            <a:r>
              <a:rPr lang="en-US" b="1" dirty="0">
                <a:solidFill>
                  <a:srgbClr val="FFFF00"/>
                </a:solidFill>
              </a:rPr>
              <a:t>ye</a:t>
            </a:r>
            <a:r>
              <a:rPr lang="en-US" dirty="0">
                <a:solidFill>
                  <a:schemeClr val="bg1"/>
                </a:solidFill>
              </a:rPr>
              <a:t> </a:t>
            </a:r>
            <a:r>
              <a:rPr lang="en-US" b="1" u="sng" dirty="0">
                <a:solidFill>
                  <a:schemeClr val="bg1"/>
                </a:solidFill>
              </a:rPr>
              <a:t>have</a:t>
            </a:r>
            <a:r>
              <a:rPr lang="en-US" dirty="0">
                <a:solidFill>
                  <a:schemeClr val="bg1"/>
                </a:solidFill>
              </a:rPr>
              <a:t>: </a:t>
            </a:r>
            <a:r>
              <a:rPr lang="en-US" b="1" dirty="0">
                <a:solidFill>
                  <a:schemeClr val="bg1"/>
                </a:solidFill>
              </a:rPr>
              <a:t>for</a:t>
            </a:r>
            <a:r>
              <a:rPr lang="en-US" dirty="0">
                <a:solidFill>
                  <a:schemeClr val="bg1"/>
                </a:solidFill>
              </a:rPr>
              <a:t> he hath said, </a:t>
            </a:r>
            <a:r>
              <a:rPr lang="en-US" b="1" dirty="0">
                <a:solidFill>
                  <a:srgbClr val="00B0F0"/>
                </a:solidFill>
              </a:rPr>
              <a:t>I will</a:t>
            </a:r>
            <a:r>
              <a:rPr lang="en-US" dirty="0">
                <a:solidFill>
                  <a:schemeClr val="bg1"/>
                </a:solidFill>
              </a:rPr>
              <a:t> never leave </a:t>
            </a:r>
            <a:r>
              <a:rPr lang="en-US" b="1" dirty="0">
                <a:solidFill>
                  <a:srgbClr val="FFFF00"/>
                </a:solidFill>
              </a:rPr>
              <a:t>thee</a:t>
            </a:r>
            <a:r>
              <a:rPr lang="en-US" dirty="0">
                <a:solidFill>
                  <a:schemeClr val="bg1"/>
                </a:solidFill>
              </a:rPr>
              <a:t>, nor forsake </a:t>
            </a:r>
            <a:r>
              <a:rPr lang="en-US" b="1" dirty="0">
                <a:solidFill>
                  <a:srgbClr val="FFFF00"/>
                </a:solidFill>
              </a:rPr>
              <a:t>thee</a:t>
            </a:r>
            <a:r>
              <a:rPr lang="en-US" dirty="0" smtClean="0">
                <a:solidFill>
                  <a:schemeClr val="bg1"/>
                </a:solidFill>
              </a:rPr>
              <a:t>. </a:t>
            </a:r>
            <a:r>
              <a:rPr lang="en-US" dirty="0" smtClean="0">
                <a:solidFill>
                  <a:srgbClr val="00B050"/>
                </a:solidFill>
              </a:rPr>
              <a:t>(We were given Jesus Christ, </a:t>
            </a:r>
            <a:r>
              <a:rPr lang="en-US" b="1" dirty="0" smtClean="0">
                <a:solidFill>
                  <a:srgbClr val="FFFF00"/>
                </a:solidFill>
              </a:rPr>
              <a:t>John</a:t>
            </a:r>
            <a:r>
              <a:rPr lang="en-US" dirty="0" smtClean="0">
                <a:solidFill>
                  <a:srgbClr val="00B050"/>
                </a:solidFill>
              </a:rPr>
              <a:t> 3:16)</a:t>
            </a:r>
            <a:endParaRPr lang="en-US" b="1" dirty="0">
              <a:solidFill>
                <a:srgbClr val="00B050"/>
              </a:solidFill>
            </a:endParaRPr>
          </a:p>
        </p:txBody>
      </p:sp>
    </p:spTree>
    <p:extLst>
      <p:ext uri="{BB962C8B-B14F-4D97-AF65-F5344CB8AC3E}">
        <p14:creationId xmlns:p14="http://schemas.microsoft.com/office/powerpoint/2010/main" val="24300421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Our only portion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0000" lnSpcReduction="20000"/>
          </a:bodyPr>
          <a:lstStyle/>
          <a:p>
            <a:r>
              <a:rPr lang="en-US" sz="5400" dirty="0" smtClean="0">
                <a:solidFill>
                  <a:schemeClr val="bg1"/>
                </a:solidFill>
              </a:rPr>
              <a:t>“… Young and old have a conflict and warfare before them. They should not sleep for a moment. A wily foe is constantly on the alert to lead them astray and overcome them. Believers in present truth must be as watchful as their enemy, and manifest wisdom in resisting Satan. Will they do this? Will they persevere in this warfare? Will they be careful to depart from all iniquity? Christ is denied in many ways. …”</a:t>
            </a:r>
            <a:endParaRPr lang="en-US" sz="5400" dirty="0">
              <a:solidFill>
                <a:schemeClr val="bg1"/>
              </a:solidFill>
              <a:effectLst/>
            </a:endParaRPr>
          </a:p>
        </p:txBody>
      </p:sp>
    </p:spTree>
    <p:extLst>
      <p:ext uri="{BB962C8B-B14F-4D97-AF65-F5344CB8AC3E}">
        <p14:creationId xmlns:p14="http://schemas.microsoft.com/office/powerpoint/2010/main" val="6659804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Our only portion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55000" lnSpcReduction="20000"/>
          </a:bodyPr>
          <a:lstStyle/>
          <a:p>
            <a:r>
              <a:rPr lang="en-US" sz="5400" dirty="0" smtClean="0">
                <a:solidFill>
                  <a:schemeClr val="bg1"/>
                </a:solidFill>
              </a:rPr>
              <a:t>“… We may deny him in our words, by speaking contrary to truth, or by speaking evil of others, or by foolish talking or jesting, or by words that are idle. In these things we manifest but little shrewdness or wisdom. We make ourselves weak, and our efforts are feeble to resist our great enemy, and we are conquered. From the abundance of the heart the mouth </a:t>
            </a:r>
            <a:r>
              <a:rPr lang="en-US" sz="5400" dirty="0" err="1" smtClean="0">
                <a:solidFill>
                  <a:schemeClr val="bg1"/>
                </a:solidFill>
              </a:rPr>
              <a:t>speaketh</a:t>
            </a:r>
            <a:r>
              <a:rPr lang="en-US" sz="5400" dirty="0" smtClean="0">
                <a:solidFill>
                  <a:schemeClr val="bg1"/>
                </a:solidFill>
              </a:rPr>
              <a:t>, and through lack of watchfulness we confess that Christ is not in us. Those who will hesitate to devote themselves unreservedly to God, make poor work of following Christ. They follow him at such a distance that they do not really know half the time whether they are following his footprints, or the footsteps of their great enemy. …”</a:t>
            </a:r>
            <a:endParaRPr lang="en-US" sz="5400" dirty="0">
              <a:solidFill>
                <a:schemeClr val="bg1"/>
              </a:solidFill>
              <a:effectLst/>
            </a:endParaRPr>
          </a:p>
        </p:txBody>
      </p:sp>
    </p:spTree>
    <p:extLst>
      <p:ext uri="{BB962C8B-B14F-4D97-AF65-F5344CB8AC3E}">
        <p14:creationId xmlns:p14="http://schemas.microsoft.com/office/powerpoint/2010/main" val="3667361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b="1" dirty="0" smtClean="0">
                <a:solidFill>
                  <a:schemeClr val="bg1"/>
                </a:solidFill>
              </a:rPr>
              <a:t>Our only portion …</a:t>
            </a:r>
            <a:endParaRPr lang="en-US"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r>
              <a:rPr lang="en-US" sz="5400" dirty="0" smtClean="0">
                <a:solidFill>
                  <a:schemeClr val="bg1"/>
                </a:solidFill>
              </a:rPr>
              <a:t>“… </a:t>
            </a:r>
            <a:r>
              <a:rPr lang="en-US" sz="5400" b="1" dirty="0" smtClean="0">
                <a:solidFill>
                  <a:srgbClr val="FFFF00"/>
                </a:solidFill>
              </a:rPr>
              <a:t>Why are we so slow to give up our interest in the things of this world, and take Christ for our only portion?</a:t>
            </a:r>
            <a:r>
              <a:rPr lang="en-US" sz="5400" dirty="0" smtClean="0">
                <a:solidFill>
                  <a:schemeClr val="bg1"/>
                </a:solidFill>
              </a:rPr>
              <a:t> Why should we wish to keep the friendship of our Lord's enemies, and follow their </a:t>
            </a:r>
            <a:r>
              <a:rPr lang="en-US" sz="5400" b="1" u="sng" dirty="0" smtClean="0">
                <a:solidFill>
                  <a:srgbClr val="FF0000"/>
                </a:solidFill>
              </a:rPr>
              <a:t>customs</a:t>
            </a:r>
            <a:r>
              <a:rPr lang="en-US" sz="5400" dirty="0" smtClean="0">
                <a:solidFill>
                  <a:schemeClr val="bg1"/>
                </a:solidFill>
              </a:rPr>
              <a:t>, and be led by their </a:t>
            </a:r>
            <a:r>
              <a:rPr lang="en-US" sz="5400" b="1" u="sng" dirty="0" smtClean="0">
                <a:solidFill>
                  <a:srgbClr val="FF0000"/>
                </a:solidFill>
              </a:rPr>
              <a:t>opinions</a:t>
            </a:r>
            <a:r>
              <a:rPr lang="en-US" sz="5400" dirty="0" smtClean="0">
                <a:solidFill>
                  <a:schemeClr val="bg1"/>
                </a:solidFill>
              </a:rPr>
              <a:t>? There must be an </a:t>
            </a:r>
            <a:r>
              <a:rPr lang="en-US" sz="5400" b="1" u="sng" dirty="0" smtClean="0">
                <a:solidFill>
                  <a:schemeClr val="bg1"/>
                </a:solidFill>
              </a:rPr>
              <a:t>entire</a:t>
            </a:r>
            <a:r>
              <a:rPr lang="en-US" sz="5400" dirty="0" smtClean="0">
                <a:solidFill>
                  <a:schemeClr val="bg1"/>
                </a:solidFill>
              </a:rPr>
              <a:t>, </a:t>
            </a:r>
            <a:r>
              <a:rPr lang="en-US" sz="5400" b="1" u="sng" dirty="0" smtClean="0">
                <a:solidFill>
                  <a:schemeClr val="bg1"/>
                </a:solidFill>
              </a:rPr>
              <a:t>unreserved surrender to God</a:t>
            </a:r>
            <a:r>
              <a:rPr lang="en-US" sz="5400" dirty="0" smtClean="0">
                <a:solidFill>
                  <a:schemeClr val="bg1"/>
                </a:solidFill>
              </a:rPr>
              <a:t>, </a:t>
            </a:r>
            <a:r>
              <a:rPr lang="en-US" sz="5400" b="1" u="sng" dirty="0" smtClean="0">
                <a:solidFill>
                  <a:schemeClr val="bg1"/>
                </a:solidFill>
              </a:rPr>
              <a:t>a forsaking and turning away from the love of the world and earthly things</a:t>
            </a:r>
            <a:r>
              <a:rPr lang="en-US" sz="5400" dirty="0" smtClean="0">
                <a:solidFill>
                  <a:schemeClr val="bg1"/>
                </a:solidFill>
              </a:rPr>
              <a:t>, or we cannot be his disciples. …” </a:t>
            </a:r>
            <a:r>
              <a:rPr lang="en-US" sz="5400" b="1" dirty="0" smtClean="0">
                <a:solidFill>
                  <a:srgbClr val="00B0F0"/>
                </a:solidFill>
              </a:rPr>
              <a:t>– The (Advent) Review and (Sabbath) Herald; August 31, 1886, par. 10</a:t>
            </a:r>
            <a:endParaRPr lang="en-US" sz="5400" b="1" dirty="0">
              <a:solidFill>
                <a:srgbClr val="00B0F0"/>
              </a:solidFill>
              <a:effectLst/>
            </a:endParaRPr>
          </a:p>
        </p:txBody>
      </p:sp>
    </p:spTree>
    <p:extLst>
      <p:ext uri="{BB962C8B-B14F-4D97-AF65-F5344CB8AC3E}">
        <p14:creationId xmlns:p14="http://schemas.microsoft.com/office/powerpoint/2010/main" val="23353729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3600" b="1" dirty="0" smtClean="0">
                <a:solidFill>
                  <a:schemeClr val="bg1"/>
                </a:solidFill>
              </a:rPr>
              <a:t>A message from Jesus to the young people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r>
              <a:rPr lang="en-US" sz="5400" dirty="0" smtClean="0">
                <a:solidFill>
                  <a:schemeClr val="bg1"/>
                </a:solidFill>
                <a:effectLst/>
              </a:rPr>
              <a:t>“</a:t>
            </a:r>
            <a:r>
              <a:rPr lang="en-US" sz="5400" dirty="0">
                <a:solidFill>
                  <a:schemeClr val="bg1"/>
                </a:solidFill>
              </a:rPr>
              <a:t>... I would ask the youth of today who profess to believe present truth, wherein they </a:t>
            </a:r>
            <a:r>
              <a:rPr lang="en-US" sz="5400" b="1" u="sng" dirty="0">
                <a:solidFill>
                  <a:schemeClr val="bg1"/>
                </a:solidFill>
              </a:rPr>
              <a:t>deny</a:t>
            </a:r>
            <a:r>
              <a:rPr lang="en-US" sz="5400" dirty="0">
                <a:solidFill>
                  <a:schemeClr val="bg1"/>
                </a:solidFill>
              </a:rPr>
              <a:t> self for the truth’s sake. When they really desire an article of dress, or some ornament or convenience, do they lay the matter before the Lord in prayer to know if His Spirit would sanction this expenditure of means? In the preparation of their clothing, are they careful not to dishonor their profession of faith? Can they seek the Lord’s blessing upon the time thus employed? </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30218845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3600" b="1" dirty="0" smtClean="0">
                <a:solidFill>
                  <a:schemeClr val="bg1"/>
                </a:solidFill>
              </a:rPr>
              <a:t>A message from Jesus to the young people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7500" lnSpcReduction="20000"/>
          </a:bodyPr>
          <a:lstStyle/>
          <a:p>
            <a:r>
              <a:rPr lang="en-US" sz="5400" dirty="0" smtClean="0">
                <a:solidFill>
                  <a:schemeClr val="bg1"/>
                </a:solidFill>
              </a:rPr>
              <a:t>“… </a:t>
            </a:r>
            <a:r>
              <a:rPr lang="en-US" sz="5400" b="1" dirty="0" smtClean="0">
                <a:solidFill>
                  <a:srgbClr val="FFFF00"/>
                </a:solidFill>
              </a:rPr>
              <a:t>It is one thing to join the church, and quite another thing to be united to Christ</a:t>
            </a:r>
            <a:r>
              <a:rPr lang="en-US" sz="5400" dirty="0" smtClean="0">
                <a:solidFill>
                  <a:schemeClr val="bg1"/>
                </a:solidFill>
              </a:rPr>
              <a:t>. Unconsecrated, world-loving professors of religion are </a:t>
            </a:r>
            <a:r>
              <a:rPr lang="en-US" sz="5400" b="1" u="sng" dirty="0" smtClean="0">
                <a:solidFill>
                  <a:schemeClr val="bg1"/>
                </a:solidFill>
              </a:rPr>
              <a:t>one of the most serious causes of weakness</a:t>
            </a:r>
            <a:r>
              <a:rPr lang="en-US" sz="5400" dirty="0" smtClean="0">
                <a:solidFill>
                  <a:schemeClr val="bg1"/>
                </a:solidFill>
              </a:rPr>
              <a:t> in the church of Christ.</a:t>
            </a:r>
            <a:r>
              <a:rPr lang="en-US" sz="5400" b="1" dirty="0">
                <a:solidFill>
                  <a:schemeClr val="bg1"/>
                </a:solidFill>
              </a:rPr>
              <a:t> </a:t>
            </a:r>
            <a:r>
              <a:rPr lang="en-US" sz="5400" b="1" dirty="0" smtClean="0">
                <a:solidFill>
                  <a:schemeClr val="bg1"/>
                </a:solidFill>
              </a:rPr>
              <a:t>…” </a:t>
            </a:r>
            <a:r>
              <a:rPr lang="en-US" sz="5400" b="1" dirty="0" smtClean="0">
                <a:solidFill>
                  <a:srgbClr val="00B0F0"/>
                </a:solidFill>
              </a:rPr>
              <a:t>– Messages to Young People (1930); page 357.1 &amp; The (Advent) Review and (Sabbath) Herald; December 6, 1881, par. 8</a:t>
            </a:r>
            <a:endParaRPr lang="en-US" sz="5400" dirty="0" smtClean="0">
              <a:solidFill>
                <a:srgbClr val="00B0F0"/>
              </a:solidFill>
              <a:effectLst/>
            </a:endParaRPr>
          </a:p>
        </p:txBody>
      </p:sp>
    </p:spTree>
    <p:extLst>
      <p:ext uri="{BB962C8B-B14F-4D97-AF65-F5344CB8AC3E}">
        <p14:creationId xmlns:p14="http://schemas.microsoft.com/office/powerpoint/2010/main" val="40527247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6000" b="1" dirty="0" smtClean="0">
                <a:effectLst>
                  <a:glow rad="635000">
                    <a:srgbClr val="FF0000"/>
                  </a:glow>
                </a:effectLst>
              </a:rPr>
              <a:t>The Old Man of Sin</a:t>
            </a:r>
            <a:endParaRPr lang="en-US" sz="60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a:solidFill>
                  <a:schemeClr val="bg1"/>
                </a:solidFill>
              </a:rPr>
              <a:t>Pro 21:16  The </a:t>
            </a:r>
            <a:r>
              <a:rPr lang="en-US" sz="5400" dirty="0" smtClean="0">
                <a:solidFill>
                  <a:schemeClr val="bg1"/>
                </a:solidFill>
              </a:rPr>
              <a:t> </a:t>
            </a:r>
            <a:r>
              <a:rPr lang="en-US" sz="5400" b="1" dirty="0" smtClean="0">
                <a:effectLst>
                  <a:glow rad="635000">
                    <a:srgbClr val="FF0000"/>
                  </a:glow>
                </a:effectLst>
              </a:rPr>
              <a:t>man</a:t>
            </a:r>
            <a:r>
              <a:rPr lang="en-US" sz="5400" dirty="0" smtClean="0">
                <a:solidFill>
                  <a:schemeClr val="bg1"/>
                </a:solidFill>
              </a:rPr>
              <a:t>  that </a:t>
            </a:r>
            <a:r>
              <a:rPr lang="en-US" sz="5400" dirty="0" err="1">
                <a:solidFill>
                  <a:schemeClr val="bg1"/>
                </a:solidFill>
              </a:rPr>
              <a:t>wandereth</a:t>
            </a:r>
            <a:r>
              <a:rPr lang="en-US" sz="5400" dirty="0">
                <a:solidFill>
                  <a:schemeClr val="bg1"/>
                </a:solidFill>
              </a:rPr>
              <a:t> out of </a:t>
            </a:r>
            <a:r>
              <a:rPr lang="en-US" sz="5400" b="1" dirty="0">
                <a:solidFill>
                  <a:srgbClr val="00B0F0"/>
                </a:solidFill>
              </a:rPr>
              <a:t>the </a:t>
            </a:r>
            <a:r>
              <a:rPr lang="en-US" sz="5400" b="1" dirty="0" smtClean="0">
                <a:solidFill>
                  <a:srgbClr val="00B0F0"/>
                </a:solidFill>
              </a:rPr>
              <a:t>way</a:t>
            </a:r>
            <a:r>
              <a:rPr lang="en-US" sz="5400" dirty="0" smtClean="0">
                <a:solidFill>
                  <a:schemeClr val="bg1"/>
                </a:solidFill>
              </a:rPr>
              <a:t> </a:t>
            </a:r>
            <a:r>
              <a:rPr lang="en-US" sz="5400" dirty="0" smtClean="0">
                <a:solidFill>
                  <a:srgbClr val="00B050"/>
                </a:solidFill>
              </a:rPr>
              <a:t>(</a:t>
            </a:r>
            <a:r>
              <a:rPr lang="en-US" sz="5400" b="1" dirty="0" smtClean="0">
                <a:solidFill>
                  <a:srgbClr val="FFFF00"/>
                </a:solidFill>
              </a:rPr>
              <a:t>Psa. </a:t>
            </a:r>
            <a:r>
              <a:rPr lang="en-US" sz="5400" dirty="0" smtClean="0">
                <a:solidFill>
                  <a:srgbClr val="00B050"/>
                </a:solidFill>
              </a:rPr>
              <a:t>77:13; </a:t>
            </a:r>
            <a:r>
              <a:rPr lang="en-US" sz="5400" b="1" dirty="0" err="1" smtClean="0">
                <a:solidFill>
                  <a:srgbClr val="FFFF00"/>
                </a:solidFill>
              </a:rPr>
              <a:t>Jhn</a:t>
            </a:r>
            <a:r>
              <a:rPr lang="en-US" sz="5400" b="1" dirty="0" smtClean="0">
                <a:solidFill>
                  <a:srgbClr val="FFFF00"/>
                </a:solidFill>
              </a:rPr>
              <a:t>.</a:t>
            </a:r>
            <a:r>
              <a:rPr lang="en-US" sz="5400" dirty="0" smtClean="0">
                <a:solidFill>
                  <a:srgbClr val="00B050"/>
                </a:solidFill>
              </a:rPr>
              <a:t> 14:6 KJB)</a:t>
            </a:r>
            <a:r>
              <a:rPr lang="en-US" sz="5400" dirty="0" smtClean="0">
                <a:solidFill>
                  <a:schemeClr val="bg1"/>
                </a:solidFill>
              </a:rPr>
              <a:t> </a:t>
            </a:r>
            <a:r>
              <a:rPr lang="en-US" sz="5400" dirty="0">
                <a:solidFill>
                  <a:schemeClr val="bg1"/>
                </a:solidFill>
              </a:rPr>
              <a:t>of understanding shall </a:t>
            </a:r>
            <a:r>
              <a:rPr lang="en-US" sz="5400" b="1" dirty="0">
                <a:solidFill>
                  <a:srgbClr val="FFFF00"/>
                </a:solidFill>
              </a:rPr>
              <a:t>remain in the congregation of the dead</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73779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sz="3600" b="1" dirty="0" smtClean="0">
                <a:solidFill>
                  <a:schemeClr val="bg1"/>
                </a:solidFill>
              </a:rPr>
              <a:t>Christ Jesus, </a:t>
            </a:r>
            <a:r>
              <a:rPr lang="en-US" sz="3600" b="1" dirty="0" smtClean="0">
                <a:solidFill>
                  <a:srgbClr val="00B0F0"/>
                </a:solidFill>
              </a:rPr>
              <a:t>“</a:t>
            </a:r>
            <a:r>
              <a:rPr lang="en-US" sz="3600" b="1" dirty="0">
                <a:solidFill>
                  <a:srgbClr val="00B0F0"/>
                </a:solidFill>
              </a:rPr>
              <a:t>... not my will, but </a:t>
            </a:r>
            <a:r>
              <a:rPr lang="en-US" sz="3600" b="1" dirty="0" err="1">
                <a:solidFill>
                  <a:srgbClr val="00B0F0"/>
                </a:solidFill>
              </a:rPr>
              <a:t>thine</a:t>
            </a:r>
            <a:r>
              <a:rPr lang="en-US" sz="3600" b="1" dirty="0">
                <a:solidFill>
                  <a:srgbClr val="00B0F0"/>
                </a:solidFill>
              </a:rPr>
              <a:t>, be done. </a:t>
            </a:r>
            <a:r>
              <a:rPr lang="en-US" sz="3600" b="1" dirty="0" smtClean="0">
                <a:solidFill>
                  <a:srgbClr val="00B0F0"/>
                </a:solidFill>
              </a:rPr>
              <a:t>...” </a:t>
            </a:r>
            <a:r>
              <a:rPr lang="en-US" sz="3600" b="1" dirty="0" smtClean="0">
                <a:solidFill>
                  <a:schemeClr val="bg1"/>
                </a:solidFill>
              </a:rPr>
              <a:t>– </a:t>
            </a:r>
            <a:r>
              <a:rPr lang="en-US" sz="3600" b="1" dirty="0" err="1" smtClean="0">
                <a:solidFill>
                  <a:schemeClr val="bg1"/>
                </a:solidFill>
              </a:rPr>
              <a:t>Luk</a:t>
            </a:r>
            <a:r>
              <a:rPr lang="en-US" sz="3600" b="1" dirty="0" smtClean="0">
                <a:solidFill>
                  <a:schemeClr val="bg1"/>
                </a:solidFill>
              </a:rPr>
              <a:t>. 22:42 KJB</a:t>
            </a:r>
            <a:endParaRPr lang="en-US" sz="3600" b="1" dirty="0">
              <a:solidFill>
                <a:schemeClr val="bg1"/>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13494889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6600" b="1" dirty="0" smtClean="0">
                <a:solidFill>
                  <a:schemeClr val="bg1"/>
                </a:solidFill>
              </a:rPr>
              <a:t>Question:</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pPr algn="ctr"/>
            <a:r>
              <a:rPr lang="en-US" sz="5400" dirty="0">
                <a:solidFill>
                  <a:schemeClr val="bg1"/>
                </a:solidFill>
              </a:rPr>
              <a:t>In Christ's death, where was He when finally the sun was </a:t>
            </a:r>
            <a:r>
              <a:rPr lang="en-US" sz="5400" dirty="0" smtClean="0">
                <a:solidFill>
                  <a:schemeClr val="bg1"/>
                </a:solidFill>
              </a:rPr>
              <a:t>set, so beginning the Sabbath of the LORD?</a:t>
            </a:r>
            <a:endParaRPr lang="en-US" sz="5400" dirty="0">
              <a:solidFill>
                <a:schemeClr val="bg1"/>
              </a:solidFill>
              <a:effectLst/>
            </a:endParaRPr>
          </a:p>
        </p:txBody>
      </p:sp>
    </p:spTree>
    <p:extLst>
      <p:ext uri="{BB962C8B-B14F-4D97-AF65-F5344CB8AC3E}">
        <p14:creationId xmlns:p14="http://schemas.microsoft.com/office/powerpoint/2010/main" val="12013803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a:bodyPr>
          <a:lstStyle/>
          <a:p>
            <a:r>
              <a:rPr lang="en-US" sz="6000" dirty="0" smtClean="0">
                <a:solidFill>
                  <a:schemeClr val="bg1"/>
                </a:solidFill>
              </a:rPr>
              <a:t> He was in the tomb. Dead.</a:t>
            </a:r>
            <a:endParaRPr lang="en-US" sz="60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smtClean="0">
                <a:solidFill>
                  <a:schemeClr val="bg1"/>
                </a:solidFill>
              </a:rPr>
              <a:t>Yes, dead to world, the flesh and the devil, but alive unto God ...</a:t>
            </a:r>
            <a:endParaRPr lang="en-US" sz="5400" b="1" dirty="0">
              <a:solidFill>
                <a:schemeClr val="bg1"/>
              </a:solidFill>
            </a:endParaRPr>
          </a:p>
        </p:txBody>
      </p:sp>
    </p:spTree>
    <p:extLst>
      <p:ext uri="{BB962C8B-B14F-4D97-AF65-F5344CB8AC3E}">
        <p14:creationId xmlns:p14="http://schemas.microsoft.com/office/powerpoint/2010/main" val="123981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800" b="1" dirty="0" smtClean="0">
                <a:solidFill>
                  <a:schemeClr val="bg1"/>
                </a:solidFill>
              </a:rPr>
              <a:t>Why?</a:t>
            </a:r>
            <a:br>
              <a:rPr lang="en-US" sz="3800" b="1" dirty="0" smtClean="0">
                <a:solidFill>
                  <a:schemeClr val="bg1"/>
                </a:solidFill>
              </a:rPr>
            </a:br>
            <a:r>
              <a:rPr lang="en-US" sz="3800" b="1" dirty="0" smtClean="0">
                <a:solidFill>
                  <a:schemeClr val="bg1"/>
                </a:solidFill>
              </a:rPr>
              <a:t>How did God form man in the beginning?</a:t>
            </a:r>
            <a:endParaRPr lang="en-US" sz="38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dirty="0">
                <a:solidFill>
                  <a:schemeClr val="bg1"/>
                </a:solidFill>
              </a:rPr>
              <a:t>Gen 2:7  And </a:t>
            </a:r>
            <a:r>
              <a:rPr lang="en-US" b="1" u="sng" dirty="0">
                <a:solidFill>
                  <a:schemeClr val="bg1"/>
                </a:solidFill>
              </a:rPr>
              <a:t>the LORD God formed</a:t>
            </a:r>
            <a:r>
              <a:rPr lang="en-US" dirty="0">
                <a:solidFill>
                  <a:schemeClr val="bg1"/>
                </a:solidFill>
              </a:rPr>
              <a:t> </a:t>
            </a:r>
            <a:r>
              <a:rPr lang="en-US" b="1" dirty="0">
                <a:solidFill>
                  <a:srgbClr val="FFFF00"/>
                </a:solidFill>
              </a:rPr>
              <a:t>man</a:t>
            </a:r>
            <a:r>
              <a:rPr lang="en-US" dirty="0">
                <a:solidFill>
                  <a:schemeClr val="bg1"/>
                </a:solidFill>
              </a:rPr>
              <a:t> </a:t>
            </a:r>
            <a:r>
              <a:rPr lang="en-US" b="1" i="1" u="sng" dirty="0">
                <a:solidFill>
                  <a:schemeClr val="bg1"/>
                </a:solidFill>
              </a:rPr>
              <a:t>of</a:t>
            </a:r>
            <a:r>
              <a:rPr lang="en-US" b="1" u="sng" dirty="0">
                <a:solidFill>
                  <a:schemeClr val="bg1"/>
                </a:solidFill>
              </a:rPr>
              <a:t> the</a:t>
            </a:r>
            <a:r>
              <a:rPr lang="en-US" dirty="0">
                <a:solidFill>
                  <a:schemeClr val="bg1"/>
                </a:solidFill>
              </a:rPr>
              <a:t> </a:t>
            </a:r>
            <a:r>
              <a:rPr lang="en-US" b="1" dirty="0">
                <a:solidFill>
                  <a:srgbClr val="00B0F0"/>
                </a:solidFill>
              </a:rPr>
              <a:t>dust</a:t>
            </a:r>
            <a:r>
              <a:rPr lang="en-US" dirty="0">
                <a:solidFill>
                  <a:schemeClr val="bg1"/>
                </a:solidFill>
              </a:rPr>
              <a:t> </a:t>
            </a:r>
            <a:r>
              <a:rPr lang="en-US" b="1" u="sng" dirty="0">
                <a:solidFill>
                  <a:schemeClr val="bg1"/>
                </a:solidFill>
              </a:rPr>
              <a:t>of the</a:t>
            </a:r>
            <a:r>
              <a:rPr lang="en-US" dirty="0">
                <a:solidFill>
                  <a:schemeClr val="bg1"/>
                </a:solidFill>
              </a:rPr>
              <a:t> </a:t>
            </a:r>
            <a:r>
              <a:rPr lang="en-US" b="1" dirty="0">
                <a:solidFill>
                  <a:srgbClr val="00B0F0"/>
                </a:solidFill>
              </a:rPr>
              <a:t>ground</a:t>
            </a:r>
            <a:r>
              <a:rPr lang="en-US" dirty="0">
                <a:solidFill>
                  <a:schemeClr val="bg1"/>
                </a:solidFill>
              </a:rPr>
              <a:t>, and </a:t>
            </a:r>
            <a:r>
              <a:rPr lang="en-US" b="1" u="sng" dirty="0">
                <a:solidFill>
                  <a:schemeClr val="bg1"/>
                </a:solidFill>
              </a:rPr>
              <a:t>breathed into</a:t>
            </a:r>
            <a:r>
              <a:rPr lang="en-US" dirty="0">
                <a:solidFill>
                  <a:schemeClr val="bg1"/>
                </a:solidFill>
              </a:rPr>
              <a:t> </a:t>
            </a:r>
            <a:r>
              <a:rPr lang="en-US" b="1" dirty="0">
                <a:solidFill>
                  <a:srgbClr val="FFFF00"/>
                </a:solidFill>
              </a:rPr>
              <a:t>his</a:t>
            </a:r>
            <a:r>
              <a:rPr lang="en-US" dirty="0">
                <a:solidFill>
                  <a:schemeClr val="bg1"/>
                </a:solidFill>
              </a:rPr>
              <a:t> </a:t>
            </a:r>
            <a:r>
              <a:rPr lang="en-US" b="1" u="sng" dirty="0">
                <a:solidFill>
                  <a:schemeClr val="bg1"/>
                </a:solidFill>
              </a:rPr>
              <a:t>nostrils the breath of life</a:t>
            </a:r>
            <a:r>
              <a:rPr lang="en-US" dirty="0">
                <a:solidFill>
                  <a:schemeClr val="bg1"/>
                </a:solidFill>
              </a:rPr>
              <a:t>; and </a:t>
            </a:r>
            <a:r>
              <a:rPr lang="en-US" b="1" dirty="0">
                <a:solidFill>
                  <a:srgbClr val="FFFF00"/>
                </a:solidFill>
              </a:rPr>
              <a:t>man</a:t>
            </a:r>
            <a:r>
              <a:rPr lang="en-US" dirty="0">
                <a:solidFill>
                  <a:schemeClr val="bg1"/>
                </a:solidFill>
              </a:rPr>
              <a:t> </a:t>
            </a:r>
            <a:r>
              <a:rPr lang="en-US" b="1" u="sng" dirty="0">
                <a:solidFill>
                  <a:srgbClr val="00B050"/>
                </a:solidFill>
              </a:rPr>
              <a:t>became</a:t>
            </a:r>
            <a:r>
              <a:rPr lang="en-US" dirty="0">
                <a:solidFill>
                  <a:schemeClr val="bg1"/>
                </a:solidFill>
              </a:rPr>
              <a:t> </a:t>
            </a:r>
            <a:r>
              <a:rPr lang="en-US" b="1" dirty="0">
                <a:solidFill>
                  <a:srgbClr val="FFC000"/>
                </a:solidFill>
              </a:rPr>
              <a:t>a living </a:t>
            </a:r>
            <a:r>
              <a:rPr lang="en-US" b="1" dirty="0" smtClean="0">
                <a:solidFill>
                  <a:srgbClr val="FFC000"/>
                </a:solidFill>
              </a:rPr>
              <a:t>soul</a:t>
            </a:r>
            <a:r>
              <a:rPr lang="en-US" dirty="0" smtClean="0">
                <a:solidFill>
                  <a:schemeClr val="bg1"/>
                </a:solidFill>
              </a:rPr>
              <a:t>.</a:t>
            </a:r>
          </a:p>
          <a:p>
            <a:endParaRPr lang="en-US" sz="800" dirty="0">
              <a:solidFill>
                <a:schemeClr val="bg1"/>
              </a:solidFill>
            </a:endParaRPr>
          </a:p>
          <a:p>
            <a:pPr marL="857250" lvl="2" indent="0">
              <a:buNone/>
            </a:pPr>
            <a:r>
              <a:rPr lang="en-US" sz="3200" b="1" dirty="0" smtClean="0">
                <a:solidFill>
                  <a:srgbClr val="00B0F0"/>
                </a:solidFill>
              </a:rPr>
              <a:t>1.</a:t>
            </a:r>
            <a:r>
              <a:rPr lang="en-US" sz="3200" dirty="0" smtClean="0">
                <a:solidFill>
                  <a:schemeClr val="bg1"/>
                </a:solidFill>
              </a:rPr>
              <a:t>  “dust of the ground”</a:t>
            </a:r>
          </a:p>
          <a:p>
            <a:pPr marL="1314450" lvl="3" indent="0">
              <a:buNone/>
            </a:pPr>
            <a:r>
              <a:rPr lang="en-US" sz="3600" dirty="0" smtClean="0">
                <a:solidFill>
                  <a:schemeClr val="bg1"/>
                </a:solidFill>
              </a:rPr>
              <a:t>+  “and”</a:t>
            </a:r>
          </a:p>
          <a:p>
            <a:pPr marL="857250" lvl="2" indent="0">
              <a:buNone/>
            </a:pPr>
            <a:r>
              <a:rPr lang="en-US" sz="3200" b="1" dirty="0" smtClean="0">
                <a:solidFill>
                  <a:schemeClr val="bg1"/>
                </a:solidFill>
              </a:rPr>
              <a:t>2.</a:t>
            </a:r>
            <a:r>
              <a:rPr lang="en-US" sz="3200" dirty="0" smtClean="0">
                <a:solidFill>
                  <a:schemeClr val="bg1"/>
                </a:solidFill>
              </a:rPr>
              <a:t>  the “breath of life (of God)”, “breathed into his (man’s) nostrils”</a:t>
            </a:r>
          </a:p>
          <a:p>
            <a:pPr marL="1314450" lvl="3" indent="0">
              <a:buNone/>
            </a:pPr>
            <a:r>
              <a:rPr lang="en-US" sz="3600" b="1" dirty="0" smtClean="0">
                <a:solidFill>
                  <a:srgbClr val="00B050"/>
                </a:solidFill>
              </a:rPr>
              <a:t>=</a:t>
            </a:r>
            <a:r>
              <a:rPr lang="en-US" sz="3600" dirty="0" smtClean="0">
                <a:solidFill>
                  <a:schemeClr val="bg1"/>
                </a:solidFill>
              </a:rPr>
              <a:t>  “became”</a:t>
            </a:r>
          </a:p>
          <a:p>
            <a:pPr marL="857250" lvl="2" indent="0">
              <a:buNone/>
            </a:pPr>
            <a:r>
              <a:rPr lang="en-US" sz="3200" b="1" dirty="0" smtClean="0">
                <a:solidFill>
                  <a:srgbClr val="FFC000"/>
                </a:solidFill>
              </a:rPr>
              <a:t>3.</a:t>
            </a:r>
            <a:r>
              <a:rPr lang="en-US" sz="3200" dirty="0" smtClean="0">
                <a:solidFill>
                  <a:schemeClr val="bg1"/>
                </a:solidFill>
              </a:rPr>
              <a:t>  “a living soul (being/creature)”</a:t>
            </a:r>
            <a:endParaRPr lang="en-US" sz="3200" dirty="0">
              <a:solidFill>
                <a:schemeClr val="bg1"/>
              </a:solidFill>
            </a:endParaRPr>
          </a:p>
        </p:txBody>
      </p:sp>
    </p:spTree>
    <p:extLst>
      <p:ext uri="{BB962C8B-B14F-4D97-AF65-F5344CB8AC3E}">
        <p14:creationId xmlns:p14="http://schemas.microsoft.com/office/powerpoint/2010/main" val="25774292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rmAutofit fontScale="90000"/>
          </a:bodyPr>
          <a:lstStyle/>
          <a:p>
            <a:r>
              <a:rPr lang="en-US" sz="6000" b="1" dirty="0" smtClean="0">
                <a:solidFill>
                  <a:schemeClr val="bg1"/>
                </a:solidFill>
              </a:rPr>
              <a:t>Old things are passed away …</a:t>
            </a:r>
            <a:endParaRPr lang="en-US" sz="60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7500" lnSpcReduction="20000"/>
          </a:bodyPr>
          <a:lstStyle/>
          <a:p>
            <a:r>
              <a:rPr lang="en-US" sz="5400" dirty="0" err="1">
                <a:solidFill>
                  <a:schemeClr val="bg1"/>
                </a:solidFill>
              </a:rPr>
              <a:t>Heb</a:t>
            </a:r>
            <a:r>
              <a:rPr lang="en-US" sz="5400" dirty="0">
                <a:solidFill>
                  <a:schemeClr val="bg1"/>
                </a:solidFill>
              </a:rPr>
              <a:t> 9:14  How much more shall the blood of Christ, who through the eternal Spirit offered himself without spot to God, </a:t>
            </a:r>
            <a:r>
              <a:rPr lang="en-US" sz="5400" b="1" dirty="0">
                <a:solidFill>
                  <a:srgbClr val="FFFF00"/>
                </a:solidFill>
              </a:rPr>
              <a:t>purge your conscience</a:t>
            </a:r>
            <a:r>
              <a:rPr lang="en-US" sz="5400" dirty="0">
                <a:solidFill>
                  <a:schemeClr val="bg1"/>
                </a:solidFill>
              </a:rPr>
              <a:t> from </a:t>
            </a:r>
            <a:r>
              <a:rPr lang="en-US" sz="5400" dirty="0" smtClean="0">
                <a:solidFill>
                  <a:schemeClr val="bg1"/>
                </a:solidFill>
              </a:rPr>
              <a:t> </a:t>
            </a:r>
            <a:r>
              <a:rPr lang="en-US" sz="5400" b="1" dirty="0" smtClean="0">
                <a:effectLst>
                  <a:glow rad="635000">
                    <a:srgbClr val="FF0000"/>
                  </a:glow>
                </a:effectLst>
              </a:rPr>
              <a:t>dead</a:t>
            </a:r>
            <a:r>
              <a:rPr lang="en-US" sz="5400" dirty="0" smtClean="0">
                <a:solidFill>
                  <a:schemeClr val="bg1"/>
                </a:solidFill>
              </a:rPr>
              <a:t>  works </a:t>
            </a:r>
            <a:r>
              <a:rPr lang="en-US" sz="5400" dirty="0">
                <a:solidFill>
                  <a:schemeClr val="bg1"/>
                </a:solidFill>
              </a:rPr>
              <a:t>to serve the </a:t>
            </a:r>
            <a:r>
              <a:rPr lang="en-US" sz="5400" b="1" dirty="0">
                <a:solidFill>
                  <a:srgbClr val="00B0F0"/>
                </a:solidFill>
              </a:rPr>
              <a:t>living</a:t>
            </a:r>
            <a:r>
              <a:rPr lang="en-US" sz="5400" dirty="0">
                <a:solidFill>
                  <a:schemeClr val="bg1"/>
                </a:solidFill>
              </a:rPr>
              <a:t> </a:t>
            </a:r>
            <a:r>
              <a:rPr lang="en-US" sz="5400" b="1" dirty="0">
                <a:solidFill>
                  <a:srgbClr val="00B0F0"/>
                </a:solidFill>
              </a:rPr>
              <a:t>God</a:t>
            </a:r>
            <a:r>
              <a:rPr lang="en-US" sz="5400" dirty="0" smtClean="0">
                <a:solidFill>
                  <a:schemeClr val="bg1"/>
                </a:solidFill>
              </a:rPr>
              <a:t>?</a:t>
            </a:r>
          </a:p>
          <a:p>
            <a:endParaRPr lang="en-US" sz="1100" b="1" dirty="0">
              <a:solidFill>
                <a:schemeClr val="bg1"/>
              </a:solidFill>
            </a:endParaRPr>
          </a:p>
          <a:p>
            <a:r>
              <a:rPr lang="en-US" sz="5400" dirty="0">
                <a:solidFill>
                  <a:schemeClr val="bg1"/>
                </a:solidFill>
              </a:rPr>
              <a:t>2Co 5:17  Therefore </a:t>
            </a:r>
            <a:r>
              <a:rPr lang="en-US" sz="5400" b="1" dirty="0">
                <a:solidFill>
                  <a:srgbClr val="FFFF00"/>
                </a:solidFill>
              </a:rPr>
              <a:t>if any man </a:t>
            </a:r>
            <a:r>
              <a:rPr lang="en-US" sz="5400" b="1" i="1" dirty="0">
                <a:solidFill>
                  <a:srgbClr val="FFFF00"/>
                </a:solidFill>
              </a:rPr>
              <a:t>be</a:t>
            </a:r>
            <a:r>
              <a:rPr lang="en-US" sz="5400" b="1" dirty="0">
                <a:solidFill>
                  <a:srgbClr val="FFFF00"/>
                </a:solidFill>
              </a:rPr>
              <a:t> in Christ, </a:t>
            </a:r>
            <a:r>
              <a:rPr lang="en-US" sz="5400" b="1" i="1" dirty="0">
                <a:solidFill>
                  <a:srgbClr val="FFFF00"/>
                </a:solidFill>
              </a:rPr>
              <a:t>he is</a:t>
            </a:r>
            <a:r>
              <a:rPr lang="en-US" sz="5400" b="1" dirty="0">
                <a:solidFill>
                  <a:srgbClr val="FFFF00"/>
                </a:solidFill>
              </a:rPr>
              <a:t> a new creature</a:t>
            </a:r>
            <a:r>
              <a:rPr lang="en-US" sz="5400" dirty="0">
                <a:solidFill>
                  <a:schemeClr val="bg1"/>
                </a:solidFill>
              </a:rPr>
              <a:t>: </a:t>
            </a:r>
            <a:r>
              <a:rPr lang="en-US" sz="5400" b="1" dirty="0" smtClean="0">
                <a:effectLst>
                  <a:glow rad="635000">
                    <a:srgbClr val="FF0000"/>
                  </a:glow>
                </a:effectLst>
              </a:rPr>
              <a:t>old things are passed away</a:t>
            </a:r>
            <a:r>
              <a:rPr lang="en-US" sz="5400" dirty="0" smtClean="0">
                <a:solidFill>
                  <a:schemeClr val="bg1"/>
                </a:solidFill>
              </a:rPr>
              <a:t>; </a:t>
            </a:r>
            <a:r>
              <a:rPr lang="en-US" sz="5400" dirty="0">
                <a:solidFill>
                  <a:schemeClr val="bg1"/>
                </a:solidFill>
              </a:rPr>
              <a:t>behold, </a:t>
            </a:r>
            <a:r>
              <a:rPr lang="en-US" sz="5400" b="1" dirty="0">
                <a:solidFill>
                  <a:srgbClr val="00B0F0"/>
                </a:solidFill>
              </a:rPr>
              <a:t>all things are become new</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41935105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4000" b="1" dirty="0" smtClean="0">
                <a:solidFill>
                  <a:schemeClr val="bg1"/>
                </a:solidFill>
              </a:rPr>
              <a:t>Why talk to a corpse, when we can talk to the ever-living Jesus Christ?</a:t>
            </a:r>
            <a:endParaRPr lang="en-US" sz="40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Autofit/>
          </a:bodyPr>
          <a:lstStyle/>
          <a:p>
            <a:r>
              <a:rPr lang="en-US" sz="3600" dirty="0" smtClean="0">
                <a:solidFill>
                  <a:schemeClr val="bg1"/>
                </a:solidFill>
              </a:rPr>
              <a:t>Since </a:t>
            </a:r>
            <a:r>
              <a:rPr lang="en-US" sz="3600" dirty="0">
                <a:solidFill>
                  <a:schemeClr val="bg1"/>
                </a:solidFill>
              </a:rPr>
              <a:t>i</a:t>
            </a:r>
            <a:r>
              <a:rPr lang="en-US" sz="3600" dirty="0" smtClean="0">
                <a:solidFill>
                  <a:schemeClr val="bg1"/>
                </a:solidFill>
              </a:rPr>
              <a:t>t (the </a:t>
            </a:r>
            <a:r>
              <a:rPr lang="en-US" sz="3600" b="1" dirty="0" smtClean="0">
                <a:effectLst>
                  <a:glow rad="635000">
                    <a:srgbClr val="FF0000"/>
                  </a:glow>
                </a:effectLst>
              </a:rPr>
              <a:t>Old Man of Sin</a:t>
            </a:r>
            <a:r>
              <a:rPr lang="en-US" sz="3600" dirty="0" smtClean="0">
                <a:solidFill>
                  <a:schemeClr val="bg1"/>
                </a:solidFill>
              </a:rPr>
              <a:t>) is </a:t>
            </a:r>
            <a:r>
              <a:rPr lang="en-US" sz="3600" b="1" u="sng" dirty="0">
                <a:solidFill>
                  <a:schemeClr val="bg1"/>
                </a:solidFill>
              </a:rPr>
              <a:t>passed away</a:t>
            </a:r>
            <a:r>
              <a:rPr lang="en-US" sz="3600" dirty="0">
                <a:solidFill>
                  <a:schemeClr val="bg1"/>
                </a:solidFill>
              </a:rPr>
              <a:t>, it is dead and gone</a:t>
            </a:r>
            <a:r>
              <a:rPr lang="en-US" sz="3600" dirty="0" smtClean="0">
                <a:solidFill>
                  <a:schemeClr val="bg1"/>
                </a:solidFill>
              </a:rPr>
              <a:t>.</a:t>
            </a:r>
          </a:p>
          <a:p>
            <a:endParaRPr lang="en-US" sz="1600" b="1" dirty="0">
              <a:solidFill>
                <a:schemeClr val="bg1"/>
              </a:solidFill>
            </a:endParaRPr>
          </a:p>
          <a:p>
            <a:r>
              <a:rPr lang="en-US" sz="3600" b="1" dirty="0" smtClean="0">
                <a:effectLst>
                  <a:glow rad="635000">
                    <a:srgbClr val="FF0000"/>
                  </a:glow>
                </a:effectLst>
              </a:rPr>
              <a:t>He</a:t>
            </a:r>
            <a:r>
              <a:rPr lang="en-US" sz="3600" b="1" dirty="0" smtClean="0">
                <a:solidFill>
                  <a:schemeClr val="bg1"/>
                </a:solidFill>
              </a:rPr>
              <a:t> has nothing to offer, no advice, no example, no experience, no wisdom, no strength, no wealth, no life to impart.</a:t>
            </a:r>
          </a:p>
          <a:p>
            <a:endParaRPr lang="en-US" sz="1600" b="1" dirty="0">
              <a:solidFill>
                <a:schemeClr val="bg1"/>
              </a:solidFill>
            </a:endParaRPr>
          </a:p>
          <a:p>
            <a:r>
              <a:rPr lang="en-US" sz="3600" b="1" dirty="0" smtClean="0">
                <a:solidFill>
                  <a:schemeClr val="bg1"/>
                </a:solidFill>
              </a:rPr>
              <a:t>Let us cease from all  </a:t>
            </a:r>
            <a:r>
              <a:rPr lang="en-US" sz="3600" b="1" dirty="0" smtClean="0">
                <a:effectLst>
                  <a:glow rad="1092200">
                    <a:srgbClr val="92D050"/>
                  </a:glow>
                </a:effectLst>
              </a:rPr>
              <a:t>Necromancy</a:t>
            </a:r>
            <a:r>
              <a:rPr lang="en-US" sz="3600" b="1" dirty="0" smtClean="0">
                <a:solidFill>
                  <a:schemeClr val="bg1"/>
                </a:solidFill>
              </a:rPr>
              <a:t>  and have a Living relationship, a daily living “</a:t>
            </a:r>
            <a:r>
              <a:rPr lang="en-US" sz="3600" b="1" dirty="0" smtClean="0">
                <a:solidFill>
                  <a:schemeClr val="bg1"/>
                </a:solidFill>
                <a:effectLst>
                  <a:glow rad="635000">
                    <a:schemeClr val="accent1">
                      <a:lumMod val="60000"/>
                      <a:lumOff val="40000"/>
                    </a:schemeClr>
                  </a:glow>
                </a:effectLst>
              </a:rPr>
              <a:t>conversation</a:t>
            </a:r>
            <a:r>
              <a:rPr lang="en-US" sz="3600" b="1" dirty="0" smtClean="0">
                <a:solidFill>
                  <a:schemeClr val="bg1"/>
                </a:solidFill>
              </a:rPr>
              <a:t>” with the ever Living God!</a:t>
            </a:r>
            <a:endParaRPr lang="en-US" sz="3600" b="1" dirty="0">
              <a:solidFill>
                <a:schemeClr val="bg1"/>
              </a:solidFill>
            </a:endParaRPr>
          </a:p>
        </p:txBody>
      </p:sp>
    </p:spTree>
    <p:extLst>
      <p:ext uri="{BB962C8B-B14F-4D97-AF65-F5344CB8AC3E}">
        <p14:creationId xmlns:p14="http://schemas.microsoft.com/office/powerpoint/2010/main" val="10391712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600" b="1" dirty="0" smtClean="0">
                <a:solidFill>
                  <a:schemeClr val="bg1"/>
                </a:solidFill>
              </a:rPr>
              <a:t>Jesus in Gethsemane.  No way of escape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r>
              <a:rPr lang="en-US" sz="5400" dirty="0" smtClean="0">
                <a:solidFill>
                  <a:schemeClr val="bg1"/>
                </a:solidFill>
                <a:effectLst/>
              </a:rPr>
              <a:t>“</a:t>
            </a:r>
            <a:r>
              <a:rPr lang="en-US" sz="5400" dirty="0">
                <a:solidFill>
                  <a:schemeClr val="bg1"/>
                </a:solidFill>
              </a:rPr>
              <a:t>... </a:t>
            </a:r>
            <a:r>
              <a:rPr lang="en-US" sz="5400" b="1" dirty="0">
                <a:solidFill>
                  <a:srgbClr val="FFFF00"/>
                </a:solidFill>
              </a:rPr>
              <a:t>His decision is made</a:t>
            </a:r>
            <a:r>
              <a:rPr lang="en-US" sz="5400" dirty="0">
                <a:solidFill>
                  <a:schemeClr val="bg1"/>
                </a:solidFill>
              </a:rPr>
              <a:t>. </a:t>
            </a:r>
            <a:r>
              <a:rPr lang="en-US" sz="5400" b="1" u="sng" dirty="0">
                <a:solidFill>
                  <a:schemeClr val="bg1"/>
                </a:solidFill>
              </a:rPr>
              <a:t>He will save man at any cost to Himself.</a:t>
            </a:r>
            <a:r>
              <a:rPr lang="en-US" sz="5400" dirty="0">
                <a:solidFill>
                  <a:schemeClr val="bg1"/>
                </a:solidFill>
              </a:rPr>
              <a:t> He accepts His baptism of blood, that through Him perishing millions may gain everlasting life. He has left the courts of heaven, where all is purity, happiness, and glory, to save the one lost sheep, the one world that has fallen </a:t>
            </a:r>
            <a:r>
              <a:rPr lang="en-US" sz="5400" dirty="0" smtClean="0">
                <a:solidFill>
                  <a:schemeClr val="bg1"/>
                </a:solidFill>
              </a:rPr>
              <a:t>by  </a:t>
            </a:r>
            <a:r>
              <a:rPr lang="en-US" sz="5400" b="1" dirty="0" smtClean="0">
                <a:effectLst>
                  <a:glow rad="635000">
                    <a:srgbClr val="FF0000"/>
                  </a:glow>
                </a:effectLst>
              </a:rPr>
              <a:t>transgression</a:t>
            </a:r>
            <a:r>
              <a:rPr lang="en-US" sz="5400" dirty="0" smtClean="0">
                <a:solidFill>
                  <a:schemeClr val="bg1"/>
                </a:solidFill>
              </a:rPr>
              <a:t>. </a:t>
            </a:r>
            <a:r>
              <a:rPr lang="en-US" sz="5400" b="1" dirty="0">
                <a:solidFill>
                  <a:srgbClr val="FFFF00"/>
                </a:solidFill>
              </a:rPr>
              <a:t>And He will not turn from His mission</a:t>
            </a:r>
            <a:r>
              <a:rPr lang="en-US" sz="5400" dirty="0">
                <a:solidFill>
                  <a:schemeClr val="bg1"/>
                </a:solidFill>
              </a:rPr>
              <a:t>. He will become the propitiation of a race that has willed to </a:t>
            </a:r>
            <a:r>
              <a:rPr lang="en-US" sz="5400" b="1" dirty="0" smtClean="0">
                <a:effectLst>
                  <a:glow rad="635000">
                    <a:srgbClr val="FF0000"/>
                  </a:glow>
                </a:effectLst>
              </a:rPr>
              <a:t>sin</a:t>
            </a:r>
            <a:r>
              <a:rPr lang="en-US" sz="5400" dirty="0" smtClean="0">
                <a:solidFill>
                  <a:schemeClr val="bg1"/>
                </a:solidFill>
              </a:rPr>
              <a:t>. </a:t>
            </a:r>
            <a:r>
              <a:rPr lang="en-US" sz="5400" dirty="0">
                <a:solidFill>
                  <a:schemeClr val="bg1"/>
                </a:solidFill>
              </a:rPr>
              <a:t>His prayer now breathes only submission: “If this cup may not </a:t>
            </a:r>
            <a:r>
              <a:rPr lang="en-US" sz="5400" b="1" u="sng" dirty="0">
                <a:solidFill>
                  <a:schemeClr val="bg1"/>
                </a:solidFill>
              </a:rPr>
              <a:t>pass away</a:t>
            </a:r>
            <a:r>
              <a:rPr lang="en-US" sz="5400" dirty="0">
                <a:solidFill>
                  <a:schemeClr val="bg1"/>
                </a:solidFill>
              </a:rPr>
              <a:t> from Me, except I drink it, </a:t>
            </a:r>
            <a:r>
              <a:rPr lang="en-US" sz="5400" b="1" dirty="0">
                <a:solidFill>
                  <a:srgbClr val="FFFF00"/>
                </a:solidFill>
              </a:rPr>
              <a:t>Thy will be done</a:t>
            </a:r>
            <a:r>
              <a:rPr lang="en-US" sz="5400" dirty="0" smtClean="0">
                <a:solidFill>
                  <a:schemeClr val="bg1"/>
                </a:solidFill>
              </a:rPr>
              <a:t>.” …”</a:t>
            </a:r>
            <a:endParaRPr lang="en-US" sz="5400" b="1" dirty="0">
              <a:solidFill>
                <a:schemeClr val="bg1"/>
              </a:solidFill>
            </a:endParaRPr>
          </a:p>
        </p:txBody>
      </p:sp>
    </p:spTree>
    <p:extLst>
      <p:ext uri="{BB962C8B-B14F-4D97-AF65-F5344CB8AC3E}">
        <p14:creationId xmlns:p14="http://schemas.microsoft.com/office/powerpoint/2010/main" val="16928659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600" b="1" dirty="0" smtClean="0">
                <a:solidFill>
                  <a:schemeClr val="bg1"/>
                </a:solidFill>
              </a:rPr>
              <a:t>Jesus in Gethsemane.  No way of escape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7500" lnSpcReduction="20000"/>
          </a:bodyPr>
          <a:lstStyle/>
          <a:p>
            <a:r>
              <a:rPr lang="en-US" sz="5400" b="1" dirty="0" smtClean="0">
                <a:solidFill>
                  <a:schemeClr val="bg1"/>
                </a:solidFill>
              </a:rPr>
              <a:t>“… </a:t>
            </a:r>
            <a:r>
              <a:rPr lang="en-US" sz="5400" b="1" dirty="0">
                <a:solidFill>
                  <a:srgbClr val="FFFF00"/>
                </a:solidFill>
              </a:rPr>
              <a:t>Having made the decision</a:t>
            </a:r>
            <a:r>
              <a:rPr lang="en-US" sz="5400" dirty="0">
                <a:solidFill>
                  <a:schemeClr val="bg1"/>
                </a:solidFill>
              </a:rPr>
              <a:t>, </a:t>
            </a:r>
            <a:r>
              <a:rPr lang="en-US" sz="5400" b="1" u="sng" dirty="0">
                <a:solidFill>
                  <a:schemeClr val="bg1"/>
                </a:solidFill>
              </a:rPr>
              <a:t>He fell dying to the ground</a:t>
            </a:r>
            <a:r>
              <a:rPr lang="en-US" sz="5400" dirty="0">
                <a:solidFill>
                  <a:schemeClr val="bg1"/>
                </a:solidFill>
              </a:rPr>
              <a:t> from which He had partially risen. Where now were His disciples, to place their hands tenderly beneath the head of their fainting Master, and bathe that brow, marred indeed more than the sons of men? The </a:t>
            </a:r>
            <a:r>
              <a:rPr lang="en-US" sz="5400" dirty="0" err="1">
                <a:solidFill>
                  <a:schemeClr val="bg1"/>
                </a:solidFill>
              </a:rPr>
              <a:t>Saviour</a:t>
            </a:r>
            <a:r>
              <a:rPr lang="en-US" sz="5400" dirty="0">
                <a:solidFill>
                  <a:schemeClr val="bg1"/>
                </a:solidFill>
              </a:rPr>
              <a:t> trod the wine press </a:t>
            </a:r>
            <a:r>
              <a:rPr lang="en-US" sz="5400" b="1" dirty="0">
                <a:solidFill>
                  <a:srgbClr val="FFFF00"/>
                </a:solidFill>
              </a:rPr>
              <a:t>alone</a:t>
            </a:r>
            <a:r>
              <a:rPr lang="en-US" sz="5400" dirty="0">
                <a:solidFill>
                  <a:schemeClr val="bg1"/>
                </a:solidFill>
              </a:rPr>
              <a:t>, and of the people there was </a:t>
            </a:r>
            <a:r>
              <a:rPr lang="en-US" sz="5400" b="1" dirty="0">
                <a:solidFill>
                  <a:srgbClr val="FFFF00"/>
                </a:solidFill>
              </a:rPr>
              <a:t>none</a:t>
            </a:r>
            <a:r>
              <a:rPr lang="en-US" sz="5400" dirty="0">
                <a:solidFill>
                  <a:schemeClr val="bg1"/>
                </a:solidFill>
              </a:rPr>
              <a:t> with Him</a:t>
            </a:r>
            <a:r>
              <a:rPr lang="en-US" sz="5400" dirty="0" smtClean="0">
                <a:solidFill>
                  <a:schemeClr val="bg1"/>
                </a:solidFill>
              </a:rPr>
              <a:t>.</a:t>
            </a:r>
            <a:r>
              <a:rPr lang="en-US" sz="5400" b="1" dirty="0" smtClean="0">
                <a:solidFill>
                  <a:schemeClr val="bg1"/>
                </a:solidFill>
              </a:rPr>
              <a:t> …”</a:t>
            </a:r>
            <a:endParaRPr lang="en-US" sz="5400" b="1" dirty="0">
              <a:solidFill>
                <a:schemeClr val="bg1"/>
              </a:solidFill>
            </a:endParaRPr>
          </a:p>
        </p:txBody>
      </p:sp>
    </p:spTree>
    <p:extLst>
      <p:ext uri="{BB962C8B-B14F-4D97-AF65-F5344CB8AC3E}">
        <p14:creationId xmlns:p14="http://schemas.microsoft.com/office/powerpoint/2010/main" val="1359689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600" b="1" dirty="0" smtClean="0">
                <a:solidFill>
                  <a:schemeClr val="bg1"/>
                </a:solidFill>
              </a:rPr>
              <a:t>Jesus in Gethsemane.  No way of escape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62500" lnSpcReduction="20000"/>
          </a:bodyPr>
          <a:lstStyle/>
          <a:p>
            <a:r>
              <a:rPr lang="en-US" sz="5400" b="1" dirty="0" smtClean="0">
                <a:solidFill>
                  <a:schemeClr val="bg1"/>
                </a:solidFill>
              </a:rPr>
              <a:t>“… </a:t>
            </a:r>
            <a:r>
              <a:rPr lang="en-US" sz="5400" dirty="0">
                <a:solidFill>
                  <a:schemeClr val="bg1"/>
                </a:solidFill>
              </a:rPr>
              <a:t>But God suffered with His Son. Angels beheld the </a:t>
            </a:r>
            <a:r>
              <a:rPr lang="en-US" sz="5400" dirty="0" err="1">
                <a:solidFill>
                  <a:schemeClr val="bg1"/>
                </a:solidFill>
              </a:rPr>
              <a:t>Saviour’s</a:t>
            </a:r>
            <a:r>
              <a:rPr lang="en-US" sz="5400" dirty="0">
                <a:solidFill>
                  <a:schemeClr val="bg1"/>
                </a:solidFill>
              </a:rPr>
              <a:t> agony. They saw their Lord enclosed by legions of satanic forces, His nature weighed down with a shuddering, mysterious dread. </a:t>
            </a:r>
            <a:r>
              <a:rPr lang="en-US" sz="5400" b="1" u="sng" dirty="0">
                <a:solidFill>
                  <a:schemeClr val="bg1"/>
                </a:solidFill>
              </a:rPr>
              <a:t>There was silence in heaven</a:t>
            </a:r>
            <a:r>
              <a:rPr lang="en-US" sz="5400" dirty="0">
                <a:solidFill>
                  <a:schemeClr val="bg1"/>
                </a:solidFill>
              </a:rPr>
              <a:t>. No harp was touched. Could mortals have viewed the amazement of the angelic host as in silent grief they watched the Father separating His beams of light, love, and glory from His beloved Son, they would better understand how offensive in His sight </a:t>
            </a:r>
            <a:r>
              <a:rPr lang="en-US" sz="5400" dirty="0" smtClean="0">
                <a:solidFill>
                  <a:schemeClr val="bg1"/>
                </a:solidFill>
              </a:rPr>
              <a:t>is  </a:t>
            </a:r>
            <a:r>
              <a:rPr lang="en-US" sz="5400" b="1" dirty="0" smtClean="0">
                <a:effectLst>
                  <a:glow rad="635000">
                    <a:srgbClr val="FF0000"/>
                  </a:glow>
                </a:effectLst>
              </a:rPr>
              <a:t>sin</a:t>
            </a:r>
            <a:r>
              <a:rPr lang="en-US" sz="5400" dirty="0" smtClean="0">
                <a:solidFill>
                  <a:schemeClr val="bg1"/>
                </a:solidFill>
              </a:rPr>
              <a:t>. ...” </a:t>
            </a:r>
            <a:r>
              <a:rPr lang="en-US" sz="5400" b="1" dirty="0" smtClean="0">
                <a:solidFill>
                  <a:srgbClr val="00B0F0"/>
                </a:solidFill>
              </a:rPr>
              <a:t>– The Desire of Ages (1898); pages 693.1-693.2</a:t>
            </a:r>
            <a:endParaRPr lang="en-US" sz="5400" b="1" dirty="0">
              <a:solidFill>
                <a:srgbClr val="00B0F0"/>
              </a:solidFill>
            </a:endParaRPr>
          </a:p>
        </p:txBody>
      </p:sp>
    </p:spTree>
    <p:extLst>
      <p:ext uri="{BB962C8B-B14F-4D97-AF65-F5344CB8AC3E}">
        <p14:creationId xmlns:p14="http://schemas.microsoft.com/office/powerpoint/2010/main" val="36397207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3600" b="1" dirty="0" smtClean="0">
                <a:solidFill>
                  <a:schemeClr val="bg1"/>
                </a:solidFill>
              </a:rPr>
              <a:t>Jesus in Gethsemane.  No way of escape …</a:t>
            </a:r>
            <a:endParaRPr lang="en-US" sz="3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a:bodyPr>
          <a:lstStyle/>
          <a:p>
            <a:r>
              <a:rPr lang="en-US" sz="5400" dirty="0" smtClean="0">
                <a:solidFill>
                  <a:schemeClr val="bg1"/>
                </a:solidFill>
              </a:rPr>
              <a:t>“… </a:t>
            </a:r>
            <a:r>
              <a:rPr lang="en-US" sz="5400" b="1" dirty="0" smtClean="0">
                <a:solidFill>
                  <a:schemeClr val="bg1"/>
                </a:solidFill>
              </a:rPr>
              <a:t>No </a:t>
            </a:r>
            <a:r>
              <a:rPr lang="en-US" sz="5400" b="1" dirty="0">
                <a:solidFill>
                  <a:schemeClr val="bg1"/>
                </a:solidFill>
              </a:rPr>
              <a:t>way of escape was found for the Son of </a:t>
            </a:r>
            <a:r>
              <a:rPr lang="en-US" sz="5400" b="1" dirty="0" smtClean="0">
                <a:solidFill>
                  <a:schemeClr val="bg1"/>
                </a:solidFill>
              </a:rPr>
              <a:t>God </a:t>
            </a:r>
            <a:r>
              <a:rPr lang="en-US" sz="5400" dirty="0" smtClean="0">
                <a:solidFill>
                  <a:schemeClr val="bg1"/>
                </a:solidFill>
              </a:rPr>
              <a:t>…” </a:t>
            </a:r>
            <a:r>
              <a:rPr lang="en-US" sz="5400" b="1" dirty="0" smtClean="0">
                <a:solidFill>
                  <a:srgbClr val="00B0F0"/>
                </a:solidFill>
              </a:rPr>
              <a:t>– The Desire of Ages (1898); pages 693.3</a:t>
            </a:r>
            <a:endParaRPr lang="en-US" sz="5400" b="1" dirty="0">
              <a:solidFill>
                <a:schemeClr val="bg1"/>
              </a:solidFill>
            </a:endParaRPr>
          </a:p>
        </p:txBody>
      </p:sp>
    </p:spTree>
    <p:extLst>
      <p:ext uri="{BB962C8B-B14F-4D97-AF65-F5344CB8AC3E}">
        <p14:creationId xmlns:p14="http://schemas.microsoft.com/office/powerpoint/2010/main" val="15897036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6600" b="1" dirty="0" smtClean="0">
                <a:solidFill>
                  <a:schemeClr val="bg1"/>
                </a:solidFill>
              </a:rPr>
              <a:t>Question:</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a:bodyPr>
          <a:lstStyle/>
          <a:p>
            <a:pPr algn="ctr"/>
            <a:r>
              <a:rPr lang="en-US" sz="5400" dirty="0">
                <a:solidFill>
                  <a:schemeClr val="bg1"/>
                </a:solidFill>
              </a:rPr>
              <a:t>There was no escape for </a:t>
            </a:r>
            <a:r>
              <a:rPr lang="en-US" sz="5400" dirty="0" smtClean="0">
                <a:solidFill>
                  <a:schemeClr val="bg1"/>
                </a:solidFill>
              </a:rPr>
              <a:t>Jesus, who was without sin, yet took our sins upon Himself.</a:t>
            </a:r>
          </a:p>
          <a:p>
            <a:pPr algn="ctr"/>
            <a:endParaRPr lang="en-US" sz="1500" dirty="0">
              <a:solidFill>
                <a:schemeClr val="bg1"/>
              </a:solidFill>
            </a:endParaRPr>
          </a:p>
          <a:p>
            <a:pPr algn="ctr"/>
            <a:r>
              <a:rPr lang="en-US" sz="5400" dirty="0" smtClean="0">
                <a:solidFill>
                  <a:schemeClr val="bg1"/>
                </a:solidFill>
              </a:rPr>
              <a:t>How </a:t>
            </a:r>
            <a:r>
              <a:rPr lang="en-US" sz="5400" dirty="0">
                <a:solidFill>
                  <a:schemeClr val="bg1"/>
                </a:solidFill>
              </a:rPr>
              <a:t>shall we think </a:t>
            </a:r>
            <a:r>
              <a:rPr lang="en-US" sz="5400" b="1" dirty="0" smtClean="0">
                <a:solidFill>
                  <a:srgbClr val="FFFF00"/>
                </a:solidFill>
              </a:rPr>
              <a:t>our</a:t>
            </a:r>
            <a:r>
              <a:rPr lang="en-US" sz="5400" dirty="0" smtClean="0">
                <a:solidFill>
                  <a:schemeClr val="bg1"/>
                </a:solidFill>
              </a:rPr>
              <a:t>  </a:t>
            </a:r>
            <a:r>
              <a:rPr lang="en-US" sz="5400" b="1" dirty="0" smtClean="0">
                <a:effectLst>
                  <a:glow rad="635000">
                    <a:srgbClr val="FF0000"/>
                  </a:glow>
                </a:effectLst>
              </a:rPr>
              <a:t>Old Man of Sin</a:t>
            </a:r>
            <a:r>
              <a:rPr lang="en-US" sz="5400" dirty="0" smtClean="0">
                <a:solidFill>
                  <a:schemeClr val="bg1"/>
                </a:solidFill>
              </a:rPr>
              <a:t> </a:t>
            </a:r>
            <a:r>
              <a:rPr lang="en-US" sz="5400" dirty="0">
                <a:solidFill>
                  <a:schemeClr val="bg1"/>
                </a:solidFill>
              </a:rPr>
              <a:t>will escape the judgment of God?</a:t>
            </a:r>
            <a:endParaRPr lang="en-US" sz="5400" dirty="0">
              <a:solidFill>
                <a:schemeClr val="bg1"/>
              </a:solidFill>
              <a:effectLst/>
            </a:endParaRPr>
          </a:p>
        </p:txBody>
      </p:sp>
    </p:spTree>
    <p:extLst>
      <p:ext uri="{BB962C8B-B14F-4D97-AF65-F5344CB8AC3E}">
        <p14:creationId xmlns:p14="http://schemas.microsoft.com/office/powerpoint/2010/main" val="8989188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2800" b="1" dirty="0" smtClean="0">
                <a:solidFill>
                  <a:schemeClr val="bg1"/>
                </a:solidFill>
              </a:rPr>
              <a:t>Our  </a:t>
            </a:r>
            <a:r>
              <a:rPr lang="en-US" sz="2800" b="1" dirty="0" smtClean="0">
                <a:effectLst>
                  <a:glow rad="1092200">
                    <a:srgbClr val="92D050"/>
                  </a:glow>
                </a:effectLst>
              </a:rPr>
              <a:t>conversation </a:t>
            </a:r>
            <a:r>
              <a:rPr lang="en-US" sz="2800" b="1" dirty="0" smtClean="0">
                <a:solidFill>
                  <a:schemeClr val="bg1"/>
                </a:solidFill>
              </a:rPr>
              <a:t> with  </a:t>
            </a:r>
            <a:r>
              <a:rPr lang="en-US" sz="2800" b="1" dirty="0" smtClean="0">
                <a:effectLst>
                  <a:glow rad="635000">
                    <a:srgbClr val="FF0000"/>
                  </a:glow>
                </a:effectLst>
              </a:rPr>
              <a:t>The Old Man of Sin  </a:t>
            </a:r>
            <a:r>
              <a:rPr lang="en-US" sz="2800" b="1" u="sng" dirty="0" smtClean="0">
                <a:solidFill>
                  <a:schemeClr val="bg1"/>
                </a:solidFill>
              </a:rPr>
              <a:t>must</a:t>
            </a:r>
            <a:r>
              <a:rPr lang="en-US" sz="2800" b="1" dirty="0" smtClean="0">
                <a:solidFill>
                  <a:schemeClr val="bg1"/>
                </a:solidFill>
              </a:rPr>
              <a:t> cease!</a:t>
            </a:r>
            <a:endParaRPr lang="en-US" sz="28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92500" lnSpcReduction="20000"/>
          </a:bodyPr>
          <a:lstStyle/>
          <a:p>
            <a:r>
              <a:rPr lang="en-US" sz="5400" dirty="0" err="1">
                <a:solidFill>
                  <a:schemeClr val="bg1"/>
                </a:solidFill>
              </a:rPr>
              <a:t>Psa</a:t>
            </a:r>
            <a:r>
              <a:rPr lang="en-US" sz="5400" dirty="0">
                <a:solidFill>
                  <a:schemeClr val="bg1"/>
                </a:solidFill>
              </a:rPr>
              <a:t> 48:14  For </a:t>
            </a:r>
            <a:r>
              <a:rPr lang="en-US" sz="5400" b="1" dirty="0">
                <a:solidFill>
                  <a:srgbClr val="00B0F0"/>
                </a:solidFill>
              </a:rPr>
              <a:t>this God </a:t>
            </a:r>
            <a:r>
              <a:rPr lang="en-US" sz="5400" b="1" i="1" dirty="0">
                <a:solidFill>
                  <a:srgbClr val="00B0F0"/>
                </a:solidFill>
              </a:rPr>
              <a:t>is</a:t>
            </a:r>
            <a:r>
              <a:rPr lang="en-US" sz="5400" b="1" dirty="0">
                <a:solidFill>
                  <a:srgbClr val="00B0F0"/>
                </a:solidFill>
              </a:rPr>
              <a:t> our God</a:t>
            </a:r>
            <a:r>
              <a:rPr lang="en-US" sz="5400" dirty="0">
                <a:solidFill>
                  <a:schemeClr val="bg1"/>
                </a:solidFill>
              </a:rPr>
              <a:t> for ever and ever: </a:t>
            </a:r>
            <a:r>
              <a:rPr lang="en-US" sz="5400" b="1" dirty="0">
                <a:solidFill>
                  <a:srgbClr val="00B0F0"/>
                </a:solidFill>
              </a:rPr>
              <a:t>he</a:t>
            </a:r>
            <a:r>
              <a:rPr lang="en-US" sz="5400" dirty="0">
                <a:solidFill>
                  <a:schemeClr val="bg1"/>
                </a:solidFill>
              </a:rPr>
              <a:t> </a:t>
            </a:r>
            <a:r>
              <a:rPr lang="en-US" sz="5400" b="1" u="sng" dirty="0">
                <a:solidFill>
                  <a:schemeClr val="bg1"/>
                </a:solidFill>
              </a:rPr>
              <a:t>will be</a:t>
            </a:r>
            <a:r>
              <a:rPr lang="en-US" sz="5400" dirty="0">
                <a:solidFill>
                  <a:schemeClr val="bg1"/>
                </a:solidFill>
              </a:rPr>
              <a:t> </a:t>
            </a:r>
            <a:r>
              <a:rPr lang="en-US" sz="5400" b="1" dirty="0">
                <a:solidFill>
                  <a:srgbClr val="FFFF00"/>
                </a:solidFill>
              </a:rPr>
              <a:t>our</a:t>
            </a:r>
            <a:r>
              <a:rPr lang="en-US" sz="5400" dirty="0">
                <a:solidFill>
                  <a:schemeClr val="bg1"/>
                </a:solidFill>
              </a:rPr>
              <a:t> </a:t>
            </a:r>
            <a:r>
              <a:rPr lang="en-US" sz="5400" b="1" u="sng" dirty="0">
                <a:solidFill>
                  <a:schemeClr val="bg1"/>
                </a:solidFill>
              </a:rPr>
              <a:t>guide </a:t>
            </a:r>
            <a:r>
              <a:rPr lang="en-US" sz="5400" b="1" i="1" u="sng" dirty="0">
                <a:solidFill>
                  <a:schemeClr val="bg1"/>
                </a:solidFill>
              </a:rPr>
              <a:t>even</a:t>
            </a:r>
            <a:r>
              <a:rPr lang="en-US" sz="5400" b="1" u="sng" dirty="0">
                <a:solidFill>
                  <a:schemeClr val="bg1"/>
                </a:solidFill>
              </a:rPr>
              <a:t> unto </a:t>
            </a:r>
            <a:r>
              <a:rPr lang="en-US" sz="5400" b="1" u="sng" dirty="0" smtClean="0">
                <a:solidFill>
                  <a:schemeClr val="bg1"/>
                </a:solidFill>
              </a:rPr>
              <a:t>death</a:t>
            </a:r>
            <a:r>
              <a:rPr lang="en-US" sz="5400" dirty="0" smtClean="0">
                <a:solidFill>
                  <a:schemeClr val="bg1"/>
                </a:solidFill>
              </a:rPr>
              <a:t>.</a:t>
            </a:r>
          </a:p>
          <a:p>
            <a:endParaRPr lang="en-US" sz="900" dirty="0">
              <a:solidFill>
                <a:schemeClr val="bg1"/>
              </a:solidFill>
            </a:endParaRPr>
          </a:p>
          <a:p>
            <a:r>
              <a:rPr lang="en-US" sz="5400" dirty="0" err="1" smtClean="0">
                <a:solidFill>
                  <a:schemeClr val="bg1"/>
                </a:solidFill>
              </a:rPr>
              <a:t>Php</a:t>
            </a:r>
            <a:r>
              <a:rPr lang="en-US" sz="5400" dirty="0" smtClean="0">
                <a:solidFill>
                  <a:schemeClr val="bg1"/>
                </a:solidFill>
              </a:rPr>
              <a:t> </a:t>
            </a:r>
            <a:r>
              <a:rPr lang="en-US" sz="5400" dirty="0">
                <a:solidFill>
                  <a:schemeClr val="bg1"/>
                </a:solidFill>
              </a:rPr>
              <a:t>2:8  And being found in fashion as a man, he humbled himself, and became obedient unto death, even </a:t>
            </a:r>
            <a:r>
              <a:rPr lang="en-US" sz="5400" b="1" u="sng" dirty="0">
                <a:solidFill>
                  <a:schemeClr val="bg1"/>
                </a:solidFill>
              </a:rPr>
              <a:t>the death of the cross</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42078775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2800" b="1" dirty="0" smtClean="0">
                <a:solidFill>
                  <a:schemeClr val="bg1"/>
                </a:solidFill>
              </a:rPr>
              <a:t>Our  </a:t>
            </a:r>
            <a:r>
              <a:rPr lang="en-US" sz="2800" b="1" dirty="0" smtClean="0">
                <a:effectLst>
                  <a:glow rad="1092200">
                    <a:srgbClr val="92D050"/>
                  </a:glow>
                </a:effectLst>
              </a:rPr>
              <a:t>conversation </a:t>
            </a:r>
            <a:r>
              <a:rPr lang="en-US" sz="2800" b="1" dirty="0" smtClean="0">
                <a:solidFill>
                  <a:schemeClr val="bg1"/>
                </a:solidFill>
              </a:rPr>
              <a:t> with  </a:t>
            </a:r>
            <a:r>
              <a:rPr lang="en-US" sz="2800" b="1" dirty="0" smtClean="0">
                <a:effectLst>
                  <a:glow rad="635000">
                    <a:srgbClr val="FF0000"/>
                  </a:glow>
                </a:effectLst>
              </a:rPr>
              <a:t>The Old Man of Sin  </a:t>
            </a:r>
            <a:r>
              <a:rPr lang="en-US" sz="2800" b="1" u="sng" dirty="0" smtClean="0">
                <a:solidFill>
                  <a:schemeClr val="bg1"/>
                </a:solidFill>
              </a:rPr>
              <a:t>must</a:t>
            </a:r>
            <a:r>
              <a:rPr lang="en-US" sz="2800" b="1" dirty="0" smtClean="0">
                <a:solidFill>
                  <a:schemeClr val="bg1"/>
                </a:solidFill>
              </a:rPr>
              <a:t> cease!</a:t>
            </a:r>
            <a:endParaRPr lang="en-US" sz="28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fontScale="77500" lnSpcReduction="20000"/>
          </a:bodyPr>
          <a:lstStyle/>
          <a:p>
            <a:r>
              <a:rPr lang="en-US" sz="5400" dirty="0" err="1">
                <a:solidFill>
                  <a:schemeClr val="bg1"/>
                </a:solidFill>
              </a:rPr>
              <a:t>Luk</a:t>
            </a:r>
            <a:r>
              <a:rPr lang="en-US" sz="5400" dirty="0">
                <a:solidFill>
                  <a:schemeClr val="bg1"/>
                </a:solidFill>
              </a:rPr>
              <a:t> 24:5  And as they were afraid, and bowed down </a:t>
            </a:r>
            <a:r>
              <a:rPr lang="en-US" sz="5400" i="1" dirty="0">
                <a:solidFill>
                  <a:schemeClr val="bg1"/>
                </a:solidFill>
              </a:rPr>
              <a:t>their</a:t>
            </a:r>
            <a:r>
              <a:rPr lang="en-US" sz="5400" dirty="0">
                <a:solidFill>
                  <a:schemeClr val="bg1"/>
                </a:solidFill>
              </a:rPr>
              <a:t> faces to the earth, they said unto them, </a:t>
            </a:r>
            <a:r>
              <a:rPr lang="en-US" sz="5400" b="1" dirty="0">
                <a:solidFill>
                  <a:srgbClr val="FFFF00"/>
                </a:solidFill>
              </a:rPr>
              <a:t>Why seek ye the living among the dead</a:t>
            </a:r>
            <a:r>
              <a:rPr lang="en-US" sz="5400" dirty="0">
                <a:solidFill>
                  <a:schemeClr val="bg1"/>
                </a:solidFill>
              </a:rPr>
              <a:t>? </a:t>
            </a:r>
          </a:p>
          <a:p>
            <a:r>
              <a:rPr lang="en-US" sz="5400" dirty="0" smtClean="0">
                <a:solidFill>
                  <a:schemeClr val="bg1"/>
                </a:solidFill>
              </a:rPr>
              <a:t>Isa 8:19</a:t>
            </a:r>
            <a:r>
              <a:rPr lang="en-US" sz="5400" dirty="0">
                <a:solidFill>
                  <a:schemeClr val="bg1"/>
                </a:solidFill>
              </a:rPr>
              <a:t>  And when they shall say unto you, Seek unto them that have familiar spirits, and unto wizards that peep, and that mutter: </a:t>
            </a:r>
            <a:r>
              <a:rPr lang="en-US" sz="5400" b="1" dirty="0">
                <a:solidFill>
                  <a:srgbClr val="00B0F0"/>
                </a:solidFill>
              </a:rPr>
              <a:t>should not a people seek unto their God</a:t>
            </a:r>
            <a:r>
              <a:rPr lang="en-US" sz="5400" dirty="0">
                <a:solidFill>
                  <a:schemeClr val="bg1"/>
                </a:solidFill>
              </a:rPr>
              <a:t>? </a:t>
            </a:r>
            <a:r>
              <a:rPr lang="en-US" sz="5400" b="1" dirty="0">
                <a:solidFill>
                  <a:srgbClr val="FFFF00"/>
                </a:solidFill>
              </a:rPr>
              <a:t>for the living to the dead</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8776759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91600" cy="1143000"/>
          </a:xfrm>
        </p:spPr>
        <p:txBody>
          <a:bodyPr>
            <a:noAutofit/>
          </a:bodyPr>
          <a:lstStyle/>
          <a:p>
            <a:r>
              <a:rPr lang="en-US" sz="6600" b="1" dirty="0" smtClean="0">
                <a:solidFill>
                  <a:schemeClr val="bg1"/>
                </a:solidFill>
              </a:rPr>
              <a:t>The Ever-Living …</a:t>
            </a:r>
            <a:endParaRPr lang="en-US" sz="6600" b="1" dirty="0">
              <a:solidFill>
                <a:schemeClr val="bg1"/>
              </a:solidFill>
            </a:endParaRPr>
          </a:p>
        </p:txBody>
      </p:sp>
      <p:sp>
        <p:nvSpPr>
          <p:cNvPr id="5" name="Content Placeholder 4"/>
          <p:cNvSpPr>
            <a:spLocks noGrp="1"/>
          </p:cNvSpPr>
          <p:nvPr>
            <p:ph idx="1"/>
          </p:nvPr>
        </p:nvSpPr>
        <p:spPr>
          <a:xfrm>
            <a:off x="76200" y="1143000"/>
            <a:ext cx="8991600" cy="5562600"/>
          </a:xfrm>
        </p:spPr>
        <p:txBody>
          <a:bodyPr anchor="ctr">
            <a:normAutofit lnSpcReduction="10000"/>
          </a:bodyPr>
          <a:lstStyle/>
          <a:p>
            <a:r>
              <a:rPr lang="en-US" sz="5400" dirty="0">
                <a:solidFill>
                  <a:schemeClr val="bg1"/>
                </a:solidFill>
              </a:rPr>
              <a:t>Christ Jesus </a:t>
            </a:r>
            <a:r>
              <a:rPr lang="en-US" sz="5400" b="1" u="sng" dirty="0">
                <a:solidFill>
                  <a:schemeClr val="bg1"/>
                </a:solidFill>
              </a:rPr>
              <a:t>cannot</a:t>
            </a:r>
            <a:r>
              <a:rPr lang="en-US" sz="5400" dirty="0">
                <a:solidFill>
                  <a:schemeClr val="bg1"/>
                </a:solidFill>
              </a:rPr>
              <a:t> be found in anything </a:t>
            </a:r>
            <a:r>
              <a:rPr lang="en-US" sz="5400" b="1" dirty="0" smtClean="0">
                <a:effectLst>
                  <a:glow rad="635000">
                    <a:srgbClr val="FF0000"/>
                  </a:glow>
                </a:effectLst>
              </a:rPr>
              <a:t>the Old Man of Sin</a:t>
            </a:r>
            <a:r>
              <a:rPr lang="en-US" sz="5400" dirty="0" smtClean="0">
                <a:solidFill>
                  <a:schemeClr val="bg1"/>
                </a:solidFill>
              </a:rPr>
              <a:t> </a:t>
            </a:r>
            <a:r>
              <a:rPr lang="en-US" sz="5400" dirty="0">
                <a:solidFill>
                  <a:schemeClr val="bg1"/>
                </a:solidFill>
              </a:rPr>
              <a:t>desires</a:t>
            </a:r>
            <a:r>
              <a:rPr lang="en-US" sz="5400" dirty="0" smtClean="0">
                <a:solidFill>
                  <a:schemeClr val="bg1"/>
                </a:solidFill>
              </a:rPr>
              <a:t>.</a:t>
            </a:r>
          </a:p>
          <a:p>
            <a:endParaRPr lang="en-US" dirty="0">
              <a:solidFill>
                <a:schemeClr val="bg1"/>
              </a:solidFill>
            </a:endParaRPr>
          </a:p>
          <a:p>
            <a:r>
              <a:rPr lang="en-US" sz="5400" dirty="0" smtClean="0">
                <a:solidFill>
                  <a:schemeClr val="bg1"/>
                </a:solidFill>
              </a:rPr>
              <a:t>We </a:t>
            </a:r>
            <a:r>
              <a:rPr lang="en-US" sz="5400" dirty="0">
                <a:solidFill>
                  <a:schemeClr val="bg1"/>
                </a:solidFill>
              </a:rPr>
              <a:t>ought to </a:t>
            </a:r>
            <a:r>
              <a:rPr lang="en-US" sz="5400" dirty="0" smtClean="0">
                <a:solidFill>
                  <a:schemeClr val="bg1"/>
                </a:solidFill>
              </a:rPr>
              <a:t>seek (inquire of, be in </a:t>
            </a:r>
            <a:r>
              <a:rPr lang="en-US" sz="5400" b="1" dirty="0" smtClean="0">
                <a:solidFill>
                  <a:schemeClr val="bg1"/>
                </a:solidFill>
                <a:effectLst>
                  <a:glow rad="635000">
                    <a:schemeClr val="accent1">
                      <a:lumMod val="60000"/>
                      <a:lumOff val="40000"/>
                    </a:schemeClr>
                  </a:glow>
                </a:effectLst>
              </a:rPr>
              <a:t>conversation</a:t>
            </a:r>
            <a:r>
              <a:rPr lang="en-US" sz="5400" dirty="0" smtClean="0">
                <a:solidFill>
                  <a:schemeClr val="bg1"/>
                </a:solidFill>
              </a:rPr>
              <a:t> with) </a:t>
            </a:r>
            <a:r>
              <a:rPr lang="en-US" sz="5400" dirty="0">
                <a:solidFill>
                  <a:schemeClr val="bg1"/>
                </a:solidFill>
              </a:rPr>
              <a:t>the Living, among the Living</a:t>
            </a:r>
            <a:r>
              <a:rPr lang="en-US" sz="5400"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3767068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3990</Words>
  <Application>Microsoft Office PowerPoint</Application>
  <PresentationFormat>On-screen Show (4:3)</PresentationFormat>
  <Paragraphs>415</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Sincerely Dead</vt:lpstr>
      <vt:lpstr>Scripture Reading:  Deut. 18:9-13 KJB</vt:lpstr>
      <vt:lpstr>Question:</vt:lpstr>
      <vt:lpstr>Necromancer defined:</vt:lpstr>
      <vt:lpstr>… thus:</vt:lpstr>
      <vt:lpstr>Question:</vt:lpstr>
      <vt:lpstr>What do the dead know?  The dead know …</vt:lpstr>
      <vt:lpstr>Question:</vt:lpstr>
      <vt:lpstr>Why? How did God form man in the beginning?</vt:lpstr>
      <vt:lpstr>PowerPoint Presentation</vt:lpstr>
      <vt:lpstr>PowerPoint Presentation</vt:lpstr>
      <vt:lpstr>PowerPoint Presentation</vt:lpstr>
      <vt:lpstr>PowerPoint Presentation</vt:lpstr>
      <vt:lpstr>PowerPoint Presentation</vt:lpstr>
      <vt:lpstr>Why?</vt:lpstr>
      <vt:lpstr>Return unto Dust?  Are we certain?</vt:lpstr>
      <vt:lpstr>Return unto Dust?  Are we certain?</vt:lpstr>
      <vt:lpstr>Return unto Dust?  Are we certain?</vt:lpstr>
      <vt:lpstr>Return unto Dust?  Are we certain?</vt:lpstr>
      <vt:lpstr>Return unto Dust?  Are we certain?</vt:lpstr>
      <vt:lpstr>Return unto Dust?  Are we certain?</vt:lpstr>
      <vt:lpstr>PowerPoint Presentation</vt:lpstr>
      <vt:lpstr>Return unto Dust?  Are we certain?</vt:lpstr>
      <vt:lpstr>Return unto Dust?  Are we certain?</vt:lpstr>
      <vt:lpstr>Return unto Dust?  Are we certain?</vt:lpstr>
      <vt:lpstr>Return unto Dust?  Are we certain?</vt:lpstr>
      <vt:lpstr>Return unto Dust?  Are we certain?</vt:lpstr>
      <vt:lpstr>Return unto Dust?  Are we certain?</vt:lpstr>
      <vt:lpstr>Ashes to ashes, dust to dust …</vt:lpstr>
      <vt:lpstr>So, the dead know not anything …</vt:lpstr>
      <vt:lpstr>Question:</vt:lpstr>
      <vt:lpstr>I hear:</vt:lpstr>
      <vt:lpstr>Question:</vt:lpstr>
      <vt:lpstr>I hear:</vt:lpstr>
      <vt:lpstr>God’s word, also says (Luke 19:22 KJB):</vt:lpstr>
      <vt:lpstr>PowerPoint Presentation</vt:lpstr>
      <vt:lpstr>Question:</vt:lpstr>
      <vt:lpstr>What?</vt:lpstr>
      <vt:lpstr>PowerPoint Presentation</vt:lpstr>
      <vt:lpstr>PowerPoint Presentation</vt:lpstr>
      <vt:lpstr>There is a problem, though …</vt:lpstr>
      <vt:lpstr>There is a problem, though …</vt:lpstr>
      <vt:lpstr>PowerPoint Presentation</vt:lpstr>
      <vt:lpstr>PowerPoint Presentation</vt:lpstr>
      <vt:lpstr>PowerPoint Presentation</vt:lpstr>
      <vt:lpstr>Natural to Spiritual (1 Cor. 15:46 KJB)</vt:lpstr>
      <vt:lpstr>Question:</vt:lpstr>
      <vt:lpstr>Old Man of Sin …</vt:lpstr>
      <vt:lpstr>Old Man of Sin …</vt:lpstr>
      <vt:lpstr>Old Man of Sin …</vt:lpstr>
      <vt:lpstr>Old Man of Sin …</vt:lpstr>
      <vt:lpstr>Old Man of Sin …</vt:lpstr>
      <vt:lpstr>Old Man of Sin …</vt:lpstr>
      <vt:lpstr>Do we not know that the Scriptures tells us in …</vt:lpstr>
      <vt:lpstr>“Conversation”</vt:lpstr>
      <vt:lpstr>The Old Man of Sin should be sincerely dead …</vt:lpstr>
      <vt:lpstr>Are we still in  conversation ...</vt:lpstr>
      <vt:lpstr>How does the state of the Dead doctrine affect the Everlasting Gospel and victory over sin?</vt:lpstr>
      <vt:lpstr>Paul knew Laodicea’s struggle …</vt:lpstr>
      <vt:lpstr>Who shall deliver indeed, and how?</vt:lpstr>
      <vt:lpstr>PowerPoint Presentation</vt:lpstr>
      <vt:lpstr>And so, as it is written in …</vt:lpstr>
      <vt:lpstr>Question:</vt:lpstr>
      <vt:lpstr>By Crucifixion!</vt:lpstr>
      <vt:lpstr>By Crucifixion!</vt:lpstr>
      <vt:lpstr>By Crucifixion!</vt:lpstr>
      <vt:lpstr>By Crucifixion!</vt:lpstr>
      <vt:lpstr>By Crucifixion!</vt:lpstr>
      <vt:lpstr>By Crucifixion!</vt:lpstr>
      <vt:lpstr>For it is only then, can the sin be purged.</vt:lpstr>
      <vt:lpstr>For it is only then, can the sin be purged.</vt:lpstr>
      <vt:lpstr>For it is only then, can the sin be purged.</vt:lpstr>
      <vt:lpstr>Since the  Old Man of Sin  is  dead, let us be Born Again, Born from Heaven above!</vt:lpstr>
      <vt:lpstr>Since the  Old Man of Sin  is  dead, let us be Born Again, Born from Heaven above!</vt:lpstr>
      <vt:lpstr>Not by …</vt:lpstr>
      <vt:lpstr>It must be by our own personal death, and rebirth through Christ Jesus …</vt:lpstr>
      <vt:lpstr>It must be by our own personal death, and rebirth through Christ Jesus …</vt:lpstr>
      <vt:lpstr>It must be by our own personal death, and rebirth through Christ Jesus …</vt:lpstr>
      <vt:lpstr>The prophet Habakkuk saw what sister White saw, notice what he desired:</vt:lpstr>
      <vt:lpstr>Remember what was said about “conversation”? We should not be in “conversation” with the Old Man of Sin, but we cannot live without being in “conversation” with Jesus Christ, the Man of Righteousness.</vt:lpstr>
      <vt:lpstr>Our only portion …</vt:lpstr>
      <vt:lpstr>Our only portion …</vt:lpstr>
      <vt:lpstr>Our only portion …</vt:lpstr>
      <vt:lpstr>A message from Jesus to the young people …</vt:lpstr>
      <vt:lpstr>A message from Jesus to the young people …</vt:lpstr>
      <vt:lpstr>The Old Man of Sin</vt:lpstr>
      <vt:lpstr>Christ Jesus, “... not my will, but thine, be done. ...” – Luk. 22:42 KJB</vt:lpstr>
      <vt:lpstr>Question:</vt:lpstr>
      <vt:lpstr> He was in the tomb. Dead.</vt:lpstr>
      <vt:lpstr>Old things are passed away …</vt:lpstr>
      <vt:lpstr>Why talk to a corpse, when we can talk to the ever-living Jesus Christ?</vt:lpstr>
      <vt:lpstr>Jesus in Gethsemane.  No way of escape …</vt:lpstr>
      <vt:lpstr>Jesus in Gethsemane.  No way of escape …</vt:lpstr>
      <vt:lpstr>Jesus in Gethsemane.  No way of escape …</vt:lpstr>
      <vt:lpstr>Jesus in Gethsemane.  No way of escape …</vt:lpstr>
      <vt:lpstr>Question:</vt:lpstr>
      <vt:lpstr>Our  conversation  with  The Old Man of Sin  must cease!</vt:lpstr>
      <vt:lpstr>Our  conversation  with  The Old Man of Sin  must cease!</vt:lpstr>
      <vt:lpstr>The Ever-Living …</vt:lpstr>
      <vt:lpstr>Question:</vt:lpstr>
      <vt:lpstr>From Jesus to us with love …</vt:lpstr>
      <vt:lpstr>From Jesus to us with love …</vt:lpstr>
      <vt:lpstr>From Jesus to us with love …</vt:lpstr>
      <vt:lpstr>Scripture Reading (again):  Deut. 18:9-13 KJB</vt:lpstr>
      <vt:lpstr>Final Question:</vt:lpstr>
      <vt:lpstr>I don’t know about you, but my desire is for Christ Jesus and for conversation with Him who lives.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AWHN</dc:creator>
  <cp:lastModifiedBy>AWHN</cp:lastModifiedBy>
  <cp:revision>271</cp:revision>
  <dcterms:created xsi:type="dcterms:W3CDTF">2019-03-08T01:53:43Z</dcterms:created>
  <dcterms:modified xsi:type="dcterms:W3CDTF">2019-03-09T09:17:49Z</dcterms:modified>
</cp:coreProperties>
</file>