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tif" ContentType="image/t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Col>
    <a:lastRow>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lastRow>
    <a:firstRow>
      <a:tcTxStyle b="on"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firstRow>
  </a:tblStyle>
  <a:tblStyle styleId="{C7B018BB-80A7-4F77-B60F-C8B233D01FF8}" styleName="">
    <a:tblBg/>
    <a:wholeTbl>
      <a:tcTxStyle b="off" i="off">
        <a:font>
          <a:latin typeface="Helvetica Neue"/>
          <a:ea typeface="Helvetica Neue"/>
          <a:cs typeface="Helvetica Neue"/>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84E00"/>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firstRow>
  </a:tblStyle>
  <a:tblStyle styleId="{EEE7283C-3CF3-47DC-8721-378D4A62B228}" styleName="">
    <a:tblBg/>
    <a:wholeTbl>
      <a:tcTxStyle b="off" i="off">
        <a:font>
          <a:latin typeface="Helvetica Neue"/>
          <a:ea typeface="Helvetica Neue"/>
          <a:cs typeface="Helvetica Neue"/>
        </a:font>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firstRow>
  </a:tblStyle>
  <a:tblStyle styleId="{CF821DB8-F4EB-4A41-A1BA-3FCAFE7338EE}"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19728"/>
              <a:satOff val="5580"/>
              <a:lumOff val="-12961"/>
            </a:schemeClr>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firstRow>
  </a:tblStyle>
  <a:tblStyle styleId="{33BA23B1-9221-436E-865A-0063620EA4FD}" styleName="">
    <a:tblBg/>
    <a:wholeTbl>
      <a:tcTxStyle b="off" i="off">
        <a:font>
          <a:latin typeface="Helvetica Neue"/>
          <a:ea typeface="Helvetica Neue"/>
          <a:cs typeface="Helvetica Neue"/>
        </a:font>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98089"/>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firstRow>
  </a:tblStyle>
  <a:tblStyle styleId="{2708684C-4D16-4618-839F-0558EEFCDFE6}" styleName="">
    <a:tblBg/>
    <a:wholeTbl>
      <a:tcTxStyle b="off" i="off">
        <a:font>
          <a:latin typeface="Helvetica Neue"/>
          <a:ea typeface="Helvetica Neue"/>
          <a:cs typeface="Helvetica Neue"/>
        </a:font>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ff"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58" d="100"/>
          <a:sy n="58" d="100"/>
        </p:scale>
        <p:origin x="-1144" y="-112"/>
      </p:cViewPr>
      <p:guideLst>
        <p:guide orient="horz" pos="3072"/>
        <p:guide pos="409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notesMaster" Target="notesMasters/notesMaster1.xml"/><Relationship Id="rId64" Type="http://schemas.openxmlformats.org/officeDocument/2006/relationships/printerSettings" Target="printerSettings/printerSettings1.bin"/><Relationship Id="rId65" Type="http://schemas.openxmlformats.org/officeDocument/2006/relationships/presProps" Target="presProps.xml"/><Relationship Id="rId66" Type="http://schemas.openxmlformats.org/officeDocument/2006/relationships/viewProps" Target="viewProps.xml"/><Relationship Id="rId67" Type="http://schemas.openxmlformats.org/officeDocument/2006/relationships/theme" Target="theme/theme1.xml"/><Relationship Id="rId68"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0" name="Shape 160"/>
          <p:cNvSpPr>
            <a:spLocks noGrp="1" noRot="1" noChangeAspect="1"/>
          </p:cNvSpPr>
          <p:nvPr>
            <p:ph type="sldImg"/>
          </p:nvPr>
        </p:nvSpPr>
        <p:spPr>
          <a:xfrm>
            <a:off x="1143000" y="685800"/>
            <a:ext cx="4572000" cy="3429000"/>
          </a:xfrm>
          <a:prstGeom prst="rect">
            <a:avLst/>
          </a:prstGeom>
        </p:spPr>
        <p:txBody>
          <a:bodyPr/>
          <a:lstStyle/>
          <a:p>
            <a:endParaRPr/>
          </a:p>
        </p:txBody>
      </p:sp>
      <p:sp>
        <p:nvSpPr>
          <p:cNvPr id="161" name="Shape 161"/>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588635565"/>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270000" y="1638300"/>
            <a:ext cx="10464800" cy="3302000"/>
          </a:xfrm>
          <a:prstGeom prst="rect">
            <a:avLst/>
          </a:prstGeom>
        </p:spPr>
        <p:txBody>
          <a:bodyPr anchor="b"/>
          <a:lstStyle/>
          <a:p>
            <a:r>
              <a:t>Title Text</a:t>
            </a:r>
          </a:p>
        </p:txBody>
      </p:sp>
      <p:sp>
        <p:nvSpPr>
          <p:cNvPr id="12" name="Body Level One…"/>
          <p:cNvSpPr txBox="1">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ClrTx/>
              <a:buSzTx/>
              <a:buNone/>
              <a:defRPr sz="3700"/>
            </a:lvl1pPr>
            <a:lvl2pPr marL="0" indent="0" algn="ctr">
              <a:spcBef>
                <a:spcPts val="0"/>
              </a:spcBef>
              <a:buClrTx/>
              <a:buSzTx/>
              <a:buNone/>
              <a:defRPr sz="3700"/>
            </a:lvl2pPr>
            <a:lvl3pPr marL="0" indent="0" algn="ctr">
              <a:spcBef>
                <a:spcPts val="0"/>
              </a:spcBef>
              <a:buClrTx/>
              <a:buSzTx/>
              <a:buNone/>
              <a:defRPr sz="3700"/>
            </a:lvl3pPr>
            <a:lvl4pPr marL="0" indent="0" algn="ctr">
              <a:spcBef>
                <a:spcPts val="0"/>
              </a:spcBef>
              <a:buClrTx/>
              <a:buSzTx/>
              <a:buNone/>
              <a:defRPr sz="3700"/>
            </a:lvl4pPr>
            <a:lvl5pPr marL="0" indent="0" algn="ctr">
              <a:spcBef>
                <a:spcPts val="0"/>
              </a:spcBef>
              <a:buClrTx/>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1270000" y="6362700"/>
            <a:ext cx="10464800" cy="461366"/>
          </a:xfrm>
          <a:prstGeom prst="rect">
            <a:avLst/>
          </a:prstGeom>
        </p:spPr>
        <p:txBody>
          <a:bodyPr anchor="t">
            <a:spAutoFit/>
          </a:bodyPr>
          <a:lstStyle>
            <a:lvl1pPr marL="0" indent="0" algn="ctr">
              <a:spcBef>
                <a:spcPts val="0"/>
              </a:spcBef>
              <a:buClrTx/>
              <a:buSzTx/>
              <a:buNone/>
              <a:defRPr sz="2400" i="1"/>
            </a:lvl1pPr>
          </a:lstStyle>
          <a:p>
            <a:r>
              <a:t>–Johnny Appleseed</a:t>
            </a:r>
          </a:p>
        </p:txBody>
      </p:sp>
      <p:sp>
        <p:nvSpPr>
          <p:cNvPr id="94" name="“Type a quote here.”"/>
          <p:cNvSpPr txBox="1">
            <a:spLocks noGrp="1"/>
          </p:cNvSpPr>
          <p:nvPr>
            <p:ph type="body" sz="quarter" idx="14"/>
          </p:nvPr>
        </p:nvSpPr>
        <p:spPr>
          <a:xfrm>
            <a:off x="1270000" y="4308599"/>
            <a:ext cx="10464800" cy="609776"/>
          </a:xfrm>
          <a:prstGeom prst="rect">
            <a:avLst/>
          </a:prstGeom>
        </p:spPr>
        <p:txBody>
          <a:bodyPr>
            <a:spAutoFit/>
          </a:bodyPr>
          <a:lstStyle>
            <a:lvl1pPr marL="0" indent="0" algn="ctr">
              <a:spcBef>
                <a:spcPts val="0"/>
              </a:spcBef>
              <a:buClrTx/>
              <a:buSzTx/>
              <a:buNone/>
              <a:defRPr sz="34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117" name="Body Level One…"/>
          <p:cNvSpPr txBox="1">
            <a:spLocks noGrp="1"/>
          </p:cNvSpPr>
          <p:nvPr>
            <p:ph type="body" idx="1"/>
          </p:nvPr>
        </p:nvSpPr>
        <p:spPr>
          <a:xfrm>
            <a:off x="1270000" y="1270000"/>
            <a:ext cx="10464800" cy="7213600"/>
          </a:xfrm>
          <a:prstGeom prst="rect">
            <a:avLst/>
          </a:prstGeom>
        </p:spPr>
        <p:txBody>
          <a:bodyPr>
            <a:noAutofit/>
          </a:bodyPr>
          <a:lstStyle>
            <a:lvl1pPr marL="889000" indent="-571500">
              <a:spcBef>
                <a:spcPts val="4800"/>
              </a:spcBef>
              <a:buClrTx/>
              <a:buSzPct val="171000"/>
              <a:defRPr sz="4200">
                <a:latin typeface="Gill Sans"/>
                <a:ea typeface="Gill Sans"/>
                <a:cs typeface="Gill Sans"/>
                <a:sym typeface="Gill Sans"/>
              </a:defRPr>
            </a:lvl1pPr>
            <a:lvl2pPr marL="1333500" indent="-571500">
              <a:spcBef>
                <a:spcPts val="4800"/>
              </a:spcBef>
              <a:buClrTx/>
              <a:buSzPct val="171000"/>
              <a:defRPr sz="4200">
                <a:latin typeface="Gill Sans"/>
                <a:ea typeface="Gill Sans"/>
                <a:cs typeface="Gill Sans"/>
                <a:sym typeface="Gill Sans"/>
              </a:defRPr>
            </a:lvl2pPr>
            <a:lvl3pPr marL="1778000" indent="-571500">
              <a:spcBef>
                <a:spcPts val="4800"/>
              </a:spcBef>
              <a:buClrTx/>
              <a:buSzPct val="171000"/>
              <a:defRPr sz="4200">
                <a:latin typeface="Gill Sans"/>
                <a:ea typeface="Gill Sans"/>
                <a:cs typeface="Gill Sans"/>
                <a:sym typeface="Gill Sans"/>
              </a:defRPr>
            </a:lvl3pPr>
            <a:lvl4pPr marL="2222500" indent="-571500">
              <a:spcBef>
                <a:spcPts val="4800"/>
              </a:spcBef>
              <a:buClrTx/>
              <a:buSzPct val="171000"/>
              <a:defRPr sz="4200">
                <a:latin typeface="Gill Sans"/>
                <a:ea typeface="Gill Sans"/>
                <a:cs typeface="Gill Sans"/>
                <a:sym typeface="Gill Sans"/>
              </a:defRPr>
            </a:lvl4pPr>
            <a:lvl5pPr marL="2667000" indent="-571500">
              <a:spcBef>
                <a:spcPts val="4800"/>
              </a:spcBef>
              <a:buClrTx/>
              <a:buSzPct val="171000"/>
              <a:defRPr sz="4200">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18" name="Slide Number"/>
          <p:cNvSpPr txBox="1">
            <a:spLocks noGrp="1"/>
          </p:cNvSpPr>
          <p:nvPr>
            <p:ph type="sldNum" sz="quarter" idx="2"/>
          </p:nvPr>
        </p:nvSpPr>
        <p:spPr>
          <a:xfrm>
            <a:off x="6324600" y="9258300"/>
            <a:ext cx="342900" cy="368300"/>
          </a:xfrm>
          <a:prstGeom prst="rect">
            <a:avLst/>
          </a:prstGeom>
        </p:spPr>
        <p:txBody>
          <a:bodyPr anchor="b"/>
          <a:lstStyle>
            <a:lvl1pPr>
              <a:defRPr sz="1800">
                <a:latin typeface="Gill Sans"/>
                <a:ea typeface="Gill Sans"/>
                <a:cs typeface="Gill San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25" name="Title Text"/>
          <p:cNvSpPr txBox="1">
            <a:spLocks noGrp="1"/>
          </p:cNvSpPr>
          <p:nvPr>
            <p:ph type="title"/>
          </p:nvPr>
        </p:nvSpPr>
        <p:spPr>
          <a:prstGeom prst="rect">
            <a:avLst/>
          </a:prstGeom>
        </p:spPr>
        <p:txBody>
          <a:bodyPr/>
          <a:lstStyle>
            <a:lvl1pPr>
              <a:defRPr>
                <a:latin typeface="Helvetica Light"/>
                <a:ea typeface="Helvetica Light"/>
                <a:cs typeface="Helvetica Light"/>
                <a:sym typeface="Helvetica Light"/>
              </a:defRPr>
            </a:lvl1pPr>
          </a:lstStyle>
          <a:p>
            <a:r>
              <a:t>Title Text</a:t>
            </a:r>
          </a:p>
        </p:txBody>
      </p:sp>
      <p:sp>
        <p:nvSpPr>
          <p:cNvPr id="126" name="Slide Number"/>
          <p:cNvSpPr txBox="1">
            <a:spLocks noGrp="1"/>
          </p:cNvSpPr>
          <p:nvPr>
            <p:ph type="sldNum" sz="quarter" idx="2"/>
          </p:nvPr>
        </p:nvSpPr>
        <p:spPr>
          <a:xfrm>
            <a:off x="6311798" y="9258300"/>
            <a:ext cx="368504" cy="381000"/>
          </a:xfrm>
          <a:prstGeom prst="rect">
            <a:avLst/>
          </a:prstGeom>
        </p:spPr>
        <p:txBody>
          <a:bodyPr/>
          <a:lstStyle>
            <a:lvl1pPr>
              <a:defRPr sz="1800">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133" name="Image"/>
          <p:cNvSpPr>
            <a:spLocks noGrp="1"/>
          </p:cNvSpPr>
          <p:nvPr>
            <p:ph type="pic" sz="half" idx="13"/>
          </p:nvPr>
        </p:nvSpPr>
        <p:spPr>
          <a:xfrm>
            <a:off x="6946900" y="1828800"/>
            <a:ext cx="4572000" cy="6096000"/>
          </a:xfrm>
          <a:prstGeom prst="rect">
            <a:avLst/>
          </a:prstGeom>
        </p:spPr>
        <p:txBody>
          <a:bodyPr lIns="91439" tIns="45719" rIns="91439" bIns="45719" anchor="t">
            <a:noAutofit/>
          </a:bodyPr>
          <a:lstStyle/>
          <a:p>
            <a:endParaRPr/>
          </a:p>
        </p:txBody>
      </p:sp>
      <p:sp>
        <p:nvSpPr>
          <p:cNvPr id="134" name="Title Text"/>
          <p:cNvSpPr txBox="1">
            <a:spLocks noGrp="1"/>
          </p:cNvSpPr>
          <p:nvPr>
            <p:ph type="title"/>
          </p:nvPr>
        </p:nvSpPr>
        <p:spPr>
          <a:xfrm>
            <a:off x="635000" y="1524000"/>
            <a:ext cx="5867400" cy="3302000"/>
          </a:xfrm>
          <a:prstGeom prst="rect">
            <a:avLst/>
          </a:prstGeom>
        </p:spPr>
        <p:txBody>
          <a:bodyPr anchor="b">
            <a:noAutofit/>
          </a:bodyPr>
          <a:lstStyle>
            <a:lvl1pPr>
              <a:defRPr sz="7000">
                <a:latin typeface="Gill Sans"/>
                <a:ea typeface="Gill Sans"/>
                <a:cs typeface="Gill Sans"/>
                <a:sym typeface="Gill Sans"/>
              </a:defRPr>
            </a:lvl1pPr>
          </a:lstStyle>
          <a:p>
            <a:r>
              <a:t>Title Text</a:t>
            </a:r>
          </a:p>
        </p:txBody>
      </p:sp>
      <p:sp>
        <p:nvSpPr>
          <p:cNvPr id="135" name="Body Level One…"/>
          <p:cNvSpPr txBox="1">
            <a:spLocks noGrp="1"/>
          </p:cNvSpPr>
          <p:nvPr>
            <p:ph type="body" sz="quarter" idx="1"/>
          </p:nvPr>
        </p:nvSpPr>
        <p:spPr>
          <a:xfrm>
            <a:off x="635000" y="4902200"/>
            <a:ext cx="5867400" cy="3302000"/>
          </a:xfrm>
          <a:prstGeom prst="rect">
            <a:avLst/>
          </a:prstGeom>
        </p:spPr>
        <p:txBody>
          <a:bodyPr anchor="t">
            <a:noAutofit/>
          </a:bodyPr>
          <a:lstStyle>
            <a:lvl1pPr marL="0" indent="0" algn="ctr">
              <a:spcBef>
                <a:spcPts val="0"/>
              </a:spcBef>
              <a:buClrTx/>
              <a:buSzTx/>
              <a:buNone/>
              <a:defRPr sz="3400">
                <a:latin typeface="Gill Sans"/>
                <a:ea typeface="Gill Sans"/>
                <a:cs typeface="Gill Sans"/>
                <a:sym typeface="Gill Sans"/>
              </a:defRPr>
            </a:lvl1pPr>
            <a:lvl2pPr marL="0" indent="0" algn="ctr">
              <a:spcBef>
                <a:spcPts val="0"/>
              </a:spcBef>
              <a:buClrTx/>
              <a:buSzTx/>
              <a:buNone/>
              <a:defRPr sz="3400">
                <a:latin typeface="Gill Sans"/>
                <a:ea typeface="Gill Sans"/>
                <a:cs typeface="Gill Sans"/>
                <a:sym typeface="Gill Sans"/>
              </a:defRPr>
            </a:lvl2pPr>
            <a:lvl3pPr marL="0" indent="0" algn="ctr">
              <a:spcBef>
                <a:spcPts val="0"/>
              </a:spcBef>
              <a:buClrTx/>
              <a:buSzTx/>
              <a:buNone/>
              <a:defRPr sz="3400">
                <a:latin typeface="Gill Sans"/>
                <a:ea typeface="Gill Sans"/>
                <a:cs typeface="Gill Sans"/>
                <a:sym typeface="Gill Sans"/>
              </a:defRPr>
            </a:lvl3pPr>
            <a:lvl4pPr marL="0" indent="0" algn="ctr">
              <a:spcBef>
                <a:spcPts val="0"/>
              </a:spcBef>
              <a:buClrTx/>
              <a:buSzTx/>
              <a:buNone/>
              <a:defRPr sz="3400">
                <a:latin typeface="Gill Sans"/>
                <a:ea typeface="Gill Sans"/>
                <a:cs typeface="Gill Sans"/>
                <a:sym typeface="Gill Sans"/>
              </a:defRPr>
            </a:lvl4pPr>
            <a:lvl5pPr marL="0" indent="0" algn="ctr">
              <a:spcBef>
                <a:spcPts val="0"/>
              </a:spcBef>
              <a:buClrTx/>
              <a:buSzTx/>
              <a:buNone/>
              <a:defRPr sz="3400">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36" name="Slide Number"/>
          <p:cNvSpPr txBox="1">
            <a:spLocks noGrp="1"/>
          </p:cNvSpPr>
          <p:nvPr>
            <p:ph type="sldNum" sz="quarter" idx="2"/>
          </p:nvPr>
        </p:nvSpPr>
        <p:spPr>
          <a:xfrm>
            <a:off x="6324600" y="9258300"/>
            <a:ext cx="342900" cy="368300"/>
          </a:xfrm>
          <a:prstGeom prst="rect">
            <a:avLst/>
          </a:prstGeom>
        </p:spPr>
        <p:txBody>
          <a:bodyPr/>
          <a:lstStyle>
            <a:lvl1pPr>
              <a:defRPr sz="1800">
                <a:latin typeface="Gill Sans"/>
                <a:ea typeface="Gill Sans"/>
                <a:cs typeface="Gill San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43" name="Title Text"/>
          <p:cNvSpPr txBox="1">
            <a:spLocks noGrp="1"/>
          </p:cNvSpPr>
          <p:nvPr>
            <p:ph type="title"/>
          </p:nvPr>
        </p:nvSpPr>
        <p:spPr>
          <a:xfrm>
            <a:off x="1270000" y="1638300"/>
            <a:ext cx="10464800" cy="3302000"/>
          </a:xfrm>
          <a:prstGeom prst="rect">
            <a:avLst/>
          </a:prstGeom>
        </p:spPr>
        <p:txBody>
          <a:bodyPr anchor="b"/>
          <a:lstStyle>
            <a:lvl1pPr>
              <a:defRPr>
                <a:latin typeface="Helvetica Light"/>
                <a:ea typeface="Helvetica Light"/>
                <a:cs typeface="Helvetica Light"/>
                <a:sym typeface="Helvetica Light"/>
              </a:defRPr>
            </a:lvl1pPr>
          </a:lstStyle>
          <a:p>
            <a:r>
              <a:t>Title Text</a:t>
            </a:r>
          </a:p>
        </p:txBody>
      </p:sp>
      <p:sp>
        <p:nvSpPr>
          <p:cNvPr id="144" name="Body Level One…"/>
          <p:cNvSpPr txBox="1">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ClrTx/>
              <a:buSzTx/>
              <a:buNone/>
              <a:defRPr>
                <a:latin typeface="Helvetica Light"/>
                <a:ea typeface="Helvetica Light"/>
                <a:cs typeface="Helvetica Light"/>
                <a:sym typeface="Helvetica Light"/>
              </a:defRPr>
            </a:lvl1pPr>
            <a:lvl2pPr marL="0" indent="228600" algn="ctr">
              <a:spcBef>
                <a:spcPts val="0"/>
              </a:spcBef>
              <a:buClrTx/>
              <a:buSzTx/>
              <a:buNone/>
              <a:defRPr>
                <a:latin typeface="Helvetica Light"/>
                <a:ea typeface="Helvetica Light"/>
                <a:cs typeface="Helvetica Light"/>
                <a:sym typeface="Helvetica Light"/>
              </a:defRPr>
            </a:lvl2pPr>
            <a:lvl3pPr marL="0" indent="457200" algn="ctr">
              <a:spcBef>
                <a:spcPts val="0"/>
              </a:spcBef>
              <a:buClrTx/>
              <a:buSzTx/>
              <a:buNone/>
              <a:defRPr>
                <a:latin typeface="Helvetica Light"/>
                <a:ea typeface="Helvetica Light"/>
                <a:cs typeface="Helvetica Light"/>
                <a:sym typeface="Helvetica Light"/>
              </a:defRPr>
            </a:lvl3pPr>
            <a:lvl4pPr marL="0" indent="685800" algn="ctr">
              <a:spcBef>
                <a:spcPts val="0"/>
              </a:spcBef>
              <a:buClrTx/>
              <a:buSzTx/>
              <a:buNone/>
              <a:defRPr>
                <a:latin typeface="Helvetica Light"/>
                <a:ea typeface="Helvetica Light"/>
                <a:cs typeface="Helvetica Light"/>
                <a:sym typeface="Helvetica Light"/>
              </a:defRPr>
            </a:lvl4pPr>
            <a:lvl5pPr marL="0" indent="914400" algn="ctr">
              <a:spcBef>
                <a:spcPts val="0"/>
              </a:spcBef>
              <a:buClrTx/>
              <a:buSzTx/>
              <a:buNone/>
              <a:defRPr>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145" name="Slide Number"/>
          <p:cNvSpPr txBox="1">
            <a:spLocks noGrp="1"/>
          </p:cNvSpPr>
          <p:nvPr>
            <p:ph type="sldNum" sz="quarter" idx="2"/>
          </p:nvPr>
        </p:nvSpPr>
        <p:spPr>
          <a:xfrm>
            <a:off x="6311798" y="9258300"/>
            <a:ext cx="368504" cy="381000"/>
          </a:xfrm>
          <a:prstGeom prst="rect">
            <a:avLst/>
          </a:prstGeom>
        </p:spPr>
        <p:txBody>
          <a:bodyPr/>
          <a:lstStyle>
            <a:lvl1pPr>
              <a:defRPr sz="1800">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152" name="Image"/>
          <p:cNvSpPr>
            <a:spLocks noGrp="1"/>
          </p:cNvSpPr>
          <p:nvPr>
            <p:ph type="pic" sz="half" idx="13"/>
          </p:nvPr>
        </p:nvSpPr>
        <p:spPr>
          <a:xfrm>
            <a:off x="3454400" y="1803400"/>
            <a:ext cx="6096000" cy="4572000"/>
          </a:xfrm>
          <a:prstGeom prst="rect">
            <a:avLst/>
          </a:prstGeom>
        </p:spPr>
        <p:txBody>
          <a:bodyPr lIns="91439" tIns="45719" rIns="91439" bIns="45719" anchor="t">
            <a:noAutofit/>
          </a:bodyPr>
          <a:lstStyle/>
          <a:p>
            <a:endParaRPr/>
          </a:p>
        </p:txBody>
      </p:sp>
      <p:sp>
        <p:nvSpPr>
          <p:cNvPr id="153" name="Title Text"/>
          <p:cNvSpPr txBox="1">
            <a:spLocks noGrp="1"/>
          </p:cNvSpPr>
          <p:nvPr>
            <p:ph type="title"/>
          </p:nvPr>
        </p:nvSpPr>
        <p:spPr>
          <a:xfrm>
            <a:off x="1270000" y="7366000"/>
            <a:ext cx="10464800" cy="1701800"/>
          </a:xfrm>
          <a:prstGeom prst="rect">
            <a:avLst/>
          </a:prstGeom>
        </p:spPr>
        <p:txBody>
          <a:bodyPr>
            <a:noAutofit/>
          </a:bodyPr>
          <a:lstStyle>
            <a:lvl1pPr>
              <a:defRPr sz="8400">
                <a:latin typeface="Gill Sans"/>
                <a:ea typeface="Gill Sans"/>
                <a:cs typeface="Gill Sans"/>
                <a:sym typeface="Gill Sans"/>
              </a:defRPr>
            </a:lvl1pPr>
          </a:lstStyle>
          <a:p>
            <a:r>
              <a:t>Title Text</a:t>
            </a:r>
          </a:p>
        </p:txBody>
      </p:sp>
      <p:sp>
        <p:nvSpPr>
          <p:cNvPr id="154" name="Slide Number"/>
          <p:cNvSpPr txBox="1">
            <a:spLocks noGrp="1"/>
          </p:cNvSpPr>
          <p:nvPr>
            <p:ph type="sldNum" sz="quarter" idx="2"/>
          </p:nvPr>
        </p:nvSpPr>
        <p:spPr>
          <a:xfrm>
            <a:off x="6324600" y="9258300"/>
            <a:ext cx="342900" cy="368300"/>
          </a:xfrm>
          <a:prstGeom prst="rect">
            <a:avLst/>
          </a:prstGeom>
        </p:spPr>
        <p:txBody>
          <a:bodyPr/>
          <a:lstStyle>
            <a:lvl1pPr>
              <a:defRPr sz="1800">
                <a:latin typeface="Gill Sans"/>
                <a:ea typeface="Gill Sans"/>
                <a:cs typeface="Gill San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619250" y="673100"/>
            <a:ext cx="9758016" cy="590550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1270000" y="6718300"/>
            <a:ext cx="10464800" cy="1422400"/>
          </a:xfrm>
          <a:prstGeom prst="rect">
            <a:avLst/>
          </a:prstGeom>
        </p:spPr>
        <p:txBody>
          <a:bodyPr/>
          <a:lstStyle/>
          <a:p>
            <a:r>
              <a:t>Title Text</a:t>
            </a:r>
          </a:p>
        </p:txBody>
      </p:sp>
      <p:sp>
        <p:nvSpPr>
          <p:cNvPr id="22" name="Body Level One…"/>
          <p:cNvSpPr txBox="1">
            <a:spLocks noGrp="1"/>
          </p:cNvSpPr>
          <p:nvPr>
            <p:ph type="body" sz="quarter" idx="1"/>
          </p:nvPr>
        </p:nvSpPr>
        <p:spPr>
          <a:xfrm>
            <a:off x="1270000" y="8153400"/>
            <a:ext cx="10464800" cy="1130300"/>
          </a:xfrm>
          <a:prstGeom prst="rect">
            <a:avLst/>
          </a:prstGeom>
        </p:spPr>
        <p:txBody>
          <a:bodyPr anchor="t"/>
          <a:lstStyle>
            <a:lvl1pPr marL="0" indent="0" algn="ctr">
              <a:spcBef>
                <a:spcPts val="0"/>
              </a:spcBef>
              <a:buClrTx/>
              <a:buSzTx/>
              <a:buNone/>
              <a:defRPr sz="3700"/>
            </a:lvl1pPr>
            <a:lvl2pPr marL="0" indent="0" algn="ctr">
              <a:spcBef>
                <a:spcPts val="0"/>
              </a:spcBef>
              <a:buClrTx/>
              <a:buSzTx/>
              <a:buNone/>
              <a:defRPr sz="3700"/>
            </a:lvl2pPr>
            <a:lvl3pPr marL="0" indent="0" algn="ctr">
              <a:spcBef>
                <a:spcPts val="0"/>
              </a:spcBef>
              <a:buClrTx/>
              <a:buSzTx/>
              <a:buNone/>
              <a:defRPr sz="3700"/>
            </a:lvl3pPr>
            <a:lvl4pPr marL="0" indent="0" algn="ctr">
              <a:spcBef>
                <a:spcPts val="0"/>
              </a:spcBef>
              <a:buClrTx/>
              <a:buSzTx/>
              <a:buNone/>
              <a:defRPr sz="3700"/>
            </a:lvl4pPr>
            <a:lvl5pPr marL="0" indent="0" algn="ctr">
              <a:spcBef>
                <a:spcPts val="0"/>
              </a:spcBef>
              <a:buClrTx/>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270000" y="3225800"/>
            <a:ext cx="10464800" cy="33020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6718300" y="638919"/>
            <a:ext cx="5334001" cy="8216901"/>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952500" y="635000"/>
            <a:ext cx="5334000" cy="3987800"/>
          </a:xfrm>
          <a:prstGeom prst="rect">
            <a:avLst/>
          </a:prstGeom>
        </p:spPr>
        <p:txBody>
          <a:bodyPr anchor="b"/>
          <a:lstStyle>
            <a:lvl1pPr>
              <a:defRPr sz="6000"/>
            </a:lvl1pPr>
          </a:lstStyle>
          <a:p>
            <a:r>
              <a:t>Title Text</a:t>
            </a:r>
          </a:p>
        </p:txBody>
      </p:sp>
      <p:sp>
        <p:nvSpPr>
          <p:cNvPr id="40" name="Body Level One…"/>
          <p:cNvSpPr txBox="1">
            <a:spLocks noGrp="1"/>
          </p:cNvSpPr>
          <p:nvPr>
            <p:ph type="body" sz="quarter" idx="1"/>
          </p:nvPr>
        </p:nvSpPr>
        <p:spPr>
          <a:xfrm>
            <a:off x="952500" y="4724400"/>
            <a:ext cx="5334000" cy="4114800"/>
          </a:xfrm>
          <a:prstGeom prst="rect">
            <a:avLst/>
          </a:prstGeom>
        </p:spPr>
        <p:txBody>
          <a:bodyPr anchor="t"/>
          <a:lstStyle>
            <a:lvl1pPr marL="0" indent="0" algn="ctr">
              <a:spcBef>
                <a:spcPts val="0"/>
              </a:spcBef>
              <a:buClrTx/>
              <a:buSzTx/>
              <a:buNone/>
              <a:defRPr sz="3700"/>
            </a:lvl1pPr>
            <a:lvl2pPr marL="0" indent="0" algn="ctr">
              <a:spcBef>
                <a:spcPts val="0"/>
              </a:spcBef>
              <a:buClrTx/>
              <a:buSzTx/>
              <a:buNone/>
              <a:defRPr sz="3700"/>
            </a:lvl2pPr>
            <a:lvl3pPr marL="0" indent="0" algn="ctr">
              <a:spcBef>
                <a:spcPts val="0"/>
              </a:spcBef>
              <a:buClrTx/>
              <a:buSzTx/>
              <a:buNone/>
              <a:defRPr sz="3700"/>
            </a:lvl3pPr>
            <a:lvl4pPr marL="0" indent="0" algn="ctr">
              <a:spcBef>
                <a:spcPts val="0"/>
              </a:spcBef>
              <a:buClrTx/>
              <a:buSzTx/>
              <a:buNone/>
              <a:defRPr sz="3700"/>
            </a:lvl4pPr>
            <a:lvl5pPr marL="0" indent="0" algn="ctr">
              <a:spcBef>
                <a:spcPts val="0"/>
              </a:spcBef>
              <a:buClrTx/>
              <a:buSzTx/>
              <a:buNone/>
              <a:defRPr sz="37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buClrTx/>
            </a:lvl1pPr>
            <a:lvl2pPr>
              <a:buClrTx/>
            </a:lvl2pPr>
            <a:lvl3pPr>
              <a:buClrTx/>
            </a:lvl3pPr>
            <a:lvl4pPr>
              <a:buClrTx/>
            </a:lvl4pPr>
            <a:lvl5pPr>
              <a:buClrTx/>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6718300" y="2590800"/>
            <a:ext cx="5334000" cy="62865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952500" y="2590800"/>
            <a:ext cx="5334000" cy="6286500"/>
          </a:xfrm>
          <a:prstGeom prst="rect">
            <a:avLst/>
          </a:prstGeom>
        </p:spPr>
        <p:txBody>
          <a:bodyPr/>
          <a:lstStyle>
            <a:lvl1pPr marL="342900" indent="-342900">
              <a:spcBef>
                <a:spcPts val="3200"/>
              </a:spcBef>
              <a:buClrTx/>
              <a:defRPr sz="2800"/>
            </a:lvl1pPr>
            <a:lvl2pPr marL="685800" indent="-342900">
              <a:spcBef>
                <a:spcPts val="3200"/>
              </a:spcBef>
              <a:buClrTx/>
              <a:defRPr sz="2800"/>
            </a:lvl2pPr>
            <a:lvl3pPr marL="1028700" indent="-342900">
              <a:spcBef>
                <a:spcPts val="3200"/>
              </a:spcBef>
              <a:buClrTx/>
              <a:defRPr sz="2800"/>
            </a:lvl3pPr>
            <a:lvl4pPr marL="1371600" indent="-342900">
              <a:spcBef>
                <a:spcPts val="3200"/>
              </a:spcBef>
              <a:buClrTx/>
              <a:defRPr sz="2800"/>
            </a:lvl4pPr>
            <a:lvl5pPr marL="1714500" indent="-342900">
              <a:spcBef>
                <a:spcPts val="3200"/>
              </a:spcBef>
              <a:buClrTx/>
              <a:defRPr sz="2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952500" y="1270000"/>
            <a:ext cx="11099800" cy="7213600"/>
          </a:xfrm>
          <a:prstGeom prst="rect">
            <a:avLst/>
          </a:prstGeom>
        </p:spPr>
        <p:txBody>
          <a:bodyPr/>
          <a:lstStyle>
            <a:lvl1pPr>
              <a:buClrTx/>
            </a:lvl1pPr>
            <a:lvl2pPr>
              <a:buClrTx/>
            </a:lvl2pPr>
            <a:lvl3pPr>
              <a:buClrTx/>
            </a:lvl3pPr>
            <a:lvl4pPr>
              <a:buClrTx/>
            </a:lvl4pPr>
            <a:lvl5pPr>
              <a:buClrTx/>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6731000" y="4965700"/>
            <a:ext cx="5334000" cy="38989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6731000" y="635000"/>
            <a:ext cx="5334000" cy="3898900"/>
          </a:xfrm>
          <a:prstGeom prst="rect">
            <a:avLst/>
          </a:prstGeom>
        </p:spPr>
        <p:txBody>
          <a:bodyPr lIns="91439" tIns="45719" rIns="91439" bIns="45719" anchor="t">
            <a:noAutofit/>
          </a:bodyPr>
          <a:lstStyle/>
          <a:p>
            <a:endParaRPr/>
          </a:p>
        </p:txBody>
      </p:sp>
      <p:sp>
        <p:nvSpPr>
          <p:cNvPr id="85" name="Image"/>
          <p:cNvSpPr>
            <a:spLocks noGrp="1"/>
          </p:cNvSpPr>
          <p:nvPr>
            <p:ph type="pic" sz="half" idx="15"/>
          </p:nvPr>
        </p:nvSpPr>
        <p:spPr>
          <a:xfrm>
            <a:off x="952500" y="635000"/>
            <a:ext cx="5334000" cy="82296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sz="16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ransition xmlns:p14="http://schemas.microsoft.com/office/powerpoint/2010/main" spd="med"/>
  <p:txStyles>
    <p:titleStyle>
      <a:lvl1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sz="8000" b="0" i="0" u="none" strike="noStrike" cap="none" spc="0" baseline="0">
          <a:ln>
            <a:noFill/>
          </a:ln>
          <a:solidFill>
            <a:srgbClr val="FFFFFF"/>
          </a:solidFill>
          <a:uFillTx/>
          <a:latin typeface="+mn-lt"/>
          <a:ea typeface="+mn-ea"/>
          <a:cs typeface="+mn-cs"/>
          <a:sym typeface="Helvetica Neue Medium"/>
        </a:defRPr>
      </a:lvl9pPr>
    </p:titleStyle>
    <p:bodyStyle>
      <a:lvl1pPr marL="4445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
          <a:srgbClr val="FFFFFF"/>
        </a:buClr>
        <a:buSzPct val="145000"/>
        <a:buFontTx/>
        <a:buChar char="•"/>
        <a:tabLst/>
        <a:defRPr sz="3200" b="0" i="0" u="none" strike="noStrike" cap="none" spc="0" baseline="0">
          <a:ln>
            <a:noFill/>
          </a:ln>
          <a:solidFill>
            <a:srgbClr val="FFFFFF"/>
          </a:solidFill>
          <a:uFillTx/>
          <a:latin typeface="Helvetica Neue"/>
          <a:ea typeface="Helvetica Neue"/>
          <a:cs typeface="Helvetica Neue"/>
          <a:sym typeface="Helvetica Neue"/>
        </a:defRPr>
      </a:lvl9pPr>
    </p:bodyStyle>
    <p:otherStyle>
      <a:lvl1pPr marL="0" marR="0" indent="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1pPr>
      <a:lvl2pPr marL="0" marR="0" indent="2286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2pPr>
      <a:lvl3pPr marL="0" marR="0" indent="4572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3pPr>
      <a:lvl4pPr marL="0" marR="0" indent="6858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4pPr>
      <a:lvl5pPr marL="0" marR="0" indent="9144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5pPr>
      <a:lvl6pPr marL="0" marR="0" indent="11430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6pPr>
      <a:lvl7pPr marL="0" marR="0" indent="13716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7pPr>
      <a:lvl8pPr marL="0" marR="0" indent="16002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8pPr>
      <a:lvl9pPr marL="0" marR="0" indent="18288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tif"/><Relationship Id="rId1" Type="http://schemas.openxmlformats.org/officeDocument/2006/relationships/slideLayout" Target="../slideLayouts/slideLayout15.xml"/><Relationship Id="rId2" Type="http://schemas.openxmlformats.org/officeDocument/2006/relationships/image" Target="../media/image1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7.t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tif"/><Relationship Id="rId1" Type="http://schemas.openxmlformats.org/officeDocument/2006/relationships/slideLayout" Target="../slideLayouts/slideLayout12.xml"/><Relationship Id="rId2" Type="http://schemas.openxmlformats.org/officeDocument/2006/relationships/image" Target="../media/image19.t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5.tif"/><Relationship Id="rId4" Type="http://schemas.openxmlformats.org/officeDocument/2006/relationships/image" Target="../media/image26.png"/><Relationship Id="rId1" Type="http://schemas.openxmlformats.org/officeDocument/2006/relationships/slideLayout" Target="../slideLayouts/slideLayout12.xml"/><Relationship Id="rId2" Type="http://schemas.openxmlformats.org/officeDocument/2006/relationships/image" Target="../media/image24.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8.png"/><Relationship Id="rId3"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0.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1.tif"/></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jpeg"/><Relationship Id="rId5" Type="http://schemas.openxmlformats.org/officeDocument/2006/relationships/image" Target="../media/image35.jpeg"/><Relationship Id="rId6" Type="http://schemas.openxmlformats.org/officeDocument/2006/relationships/image" Target="../media/image36.jpeg"/><Relationship Id="rId7" Type="http://schemas.openxmlformats.org/officeDocument/2006/relationships/image" Target="../media/image37.jpeg"/><Relationship Id="rId8" Type="http://schemas.openxmlformats.org/officeDocument/2006/relationships/image" Target="../media/image38.jpeg"/><Relationship Id="rId9" Type="http://schemas.openxmlformats.org/officeDocument/2006/relationships/image" Target="../media/image39.jpeg"/><Relationship Id="rId10" Type="http://schemas.openxmlformats.org/officeDocument/2006/relationships/image" Target="../media/image40.jpeg"/><Relationship Id="rId11" Type="http://schemas.openxmlformats.org/officeDocument/2006/relationships/image" Target="../media/image41.jpeg"/><Relationship Id="rId1" Type="http://schemas.openxmlformats.org/officeDocument/2006/relationships/slideLayout" Target="../slideLayouts/slideLayout12.xml"/><Relationship Id="rId2" Type="http://schemas.openxmlformats.org/officeDocument/2006/relationships/image" Target="../media/image32.jpeg"/></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eg"/><Relationship Id="rId5" Type="http://schemas.openxmlformats.org/officeDocument/2006/relationships/image" Target="../media/image45.jpeg"/><Relationship Id="rId6" Type="http://schemas.openxmlformats.org/officeDocument/2006/relationships/image" Target="../media/image46.jpeg"/><Relationship Id="rId7" Type="http://schemas.openxmlformats.org/officeDocument/2006/relationships/image" Target="../media/image47.jpeg"/><Relationship Id="rId8" Type="http://schemas.openxmlformats.org/officeDocument/2006/relationships/image" Target="../media/image48.jpeg"/><Relationship Id="rId9" Type="http://schemas.openxmlformats.org/officeDocument/2006/relationships/image" Target="../media/image49.jpeg"/><Relationship Id="rId1" Type="http://schemas.openxmlformats.org/officeDocument/2006/relationships/slideLayout" Target="../slideLayouts/slideLayout12.xml"/><Relationship Id="rId2" Type="http://schemas.openxmlformats.org/officeDocument/2006/relationships/image" Target="../media/image42.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5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jpeg"/><Relationship Id="rId5" Type="http://schemas.openxmlformats.org/officeDocument/2006/relationships/image" Target="../media/image60.jpeg"/><Relationship Id="rId1" Type="http://schemas.openxmlformats.org/officeDocument/2006/relationships/slideLayout" Target="../slideLayouts/slideLayout12.xml"/><Relationship Id="rId2" Type="http://schemas.openxmlformats.org/officeDocument/2006/relationships/image" Target="../media/image57.jpeg"/></Relationships>
</file>

<file path=ppt/slides/_rels/slide39.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63.jpeg"/><Relationship Id="rId5" Type="http://schemas.openxmlformats.org/officeDocument/2006/relationships/image" Target="../media/image64.jpeg"/><Relationship Id="rId6" Type="http://schemas.openxmlformats.org/officeDocument/2006/relationships/image" Target="../media/image65.jpeg"/><Relationship Id="rId7" Type="http://schemas.openxmlformats.org/officeDocument/2006/relationships/image" Target="../media/image66.jpeg"/><Relationship Id="rId8" Type="http://schemas.openxmlformats.org/officeDocument/2006/relationships/image" Target="../media/image67.jpeg"/><Relationship Id="rId9" Type="http://schemas.openxmlformats.org/officeDocument/2006/relationships/image" Target="../media/image68.jpeg"/><Relationship Id="rId10" Type="http://schemas.openxmlformats.org/officeDocument/2006/relationships/image" Target="../media/image69.jpeg"/><Relationship Id="rId1" Type="http://schemas.openxmlformats.org/officeDocument/2006/relationships/slideLayout" Target="../slideLayouts/slideLayout12.xml"/><Relationship Id="rId2" Type="http://schemas.openxmlformats.org/officeDocument/2006/relationships/image" Target="../media/image6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1.png"/></Relationships>
</file>

<file path=ppt/slides/_rels/slide42.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74.png"/><Relationship Id="rId1" Type="http://schemas.openxmlformats.org/officeDocument/2006/relationships/slideLayout" Target="../slideLayouts/slideLayout12.xml"/><Relationship Id="rId2" Type="http://schemas.openxmlformats.org/officeDocument/2006/relationships/image" Target="../media/image72.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5.jpeg"/></Relationships>
</file>

<file path=ppt/slides/_rels/slide44.xml.rels><?xml version="1.0" encoding="UTF-8" standalone="yes"?>
<Relationships xmlns="http://schemas.openxmlformats.org/package/2006/relationships"><Relationship Id="rId3" Type="http://schemas.openxmlformats.org/officeDocument/2006/relationships/image" Target="../media/image77.jpeg"/><Relationship Id="rId4" Type="http://schemas.openxmlformats.org/officeDocument/2006/relationships/image" Target="../media/image78.jpeg"/><Relationship Id="rId5" Type="http://schemas.openxmlformats.org/officeDocument/2006/relationships/image" Target="../media/image79.jpeg"/><Relationship Id="rId1" Type="http://schemas.openxmlformats.org/officeDocument/2006/relationships/slideLayout" Target="../slideLayouts/slideLayout12.xml"/><Relationship Id="rId2" Type="http://schemas.openxmlformats.org/officeDocument/2006/relationships/image" Target="../media/image76.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0.png"/></Relationships>
</file>

<file path=ppt/slides/_rels/slide46.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jpeg"/><Relationship Id="rId5" Type="http://schemas.openxmlformats.org/officeDocument/2006/relationships/image" Target="../media/image84.png"/><Relationship Id="rId6" Type="http://schemas.openxmlformats.org/officeDocument/2006/relationships/image" Target="../media/image85.png"/><Relationship Id="rId7" Type="http://schemas.openxmlformats.org/officeDocument/2006/relationships/image" Target="../media/image86.jpeg"/><Relationship Id="rId1" Type="http://schemas.openxmlformats.org/officeDocument/2006/relationships/slideLayout" Target="../slideLayouts/slideLayout12.xml"/><Relationship Id="rId2" Type="http://schemas.openxmlformats.org/officeDocument/2006/relationships/image" Target="../media/image81.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7.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8.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0.png"/><Relationship Id="rId3" Type="http://schemas.openxmlformats.org/officeDocument/2006/relationships/image" Target="../media/image91.ti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png"/><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 name="toxic-relationship.jpg" descr="toxic-relationship.jpg"/>
          <p:cNvPicPr>
            <a:picLocks/>
          </p:cNvPicPr>
          <p:nvPr/>
        </p:nvPicPr>
        <p:blipFill>
          <a:blip r:embed="rId2">
            <a:extLst/>
          </a:blip>
          <a:stretch>
            <a:fillRect/>
          </a:stretch>
        </p:blipFill>
        <p:spPr>
          <a:xfrm>
            <a:off x="251046" y="718740"/>
            <a:ext cx="12502708" cy="8316120"/>
          </a:xfrm>
          <a:prstGeom prst="rect">
            <a:avLst/>
          </a:prstGeom>
        </p:spPr>
      </p:pic>
      <p:sp>
        <p:nvSpPr>
          <p:cNvPr id="164" name="A Destructive Union"/>
          <p:cNvSpPr txBox="1"/>
          <p:nvPr/>
        </p:nvSpPr>
        <p:spPr>
          <a:xfrm>
            <a:off x="552069" y="1065151"/>
            <a:ext cx="7354063" cy="10192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000">
                <a:solidFill>
                  <a:srgbClr val="000000"/>
                </a:solidFill>
              </a:defRPr>
            </a:lvl1pPr>
          </a:lstStyle>
          <a:p>
            <a:r>
              <a:t>A Destructive Union</a:t>
            </a:r>
          </a:p>
        </p:txBody>
      </p:sp>
    </p:spTree>
  </p:cSld>
  <p:clrMapOvr>
    <a:masterClrMapping/>
  </p:clrMapOvr>
  <p:transition xmlns:p14="http://schemas.microsoft.com/office/powerpoint/2010/mai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 name="1102016054_univ_cnt_2_xl.jpg" descr="1102016054_univ_cnt_2_xl.jpg"/>
          <p:cNvPicPr>
            <a:picLocks/>
          </p:cNvPicPr>
          <p:nvPr/>
        </p:nvPicPr>
        <p:blipFill>
          <a:blip r:embed="rId2">
            <a:extLst/>
          </a:blip>
          <a:stretch>
            <a:fillRect/>
          </a:stretch>
        </p:blipFill>
        <p:spPr>
          <a:xfrm>
            <a:off x="1836075" y="3606800"/>
            <a:ext cx="9713651" cy="9715500"/>
          </a:xfrm>
          <a:prstGeom prst="rect">
            <a:avLst/>
          </a:prstGeom>
        </p:spPr>
      </p:pic>
      <p:sp>
        <p:nvSpPr>
          <p:cNvPr id="190" name="Ecc 1:14…"/>
          <p:cNvSpPr txBox="1"/>
          <p:nvPr/>
        </p:nvSpPr>
        <p:spPr>
          <a:xfrm>
            <a:off x="810234" y="-66438"/>
            <a:ext cx="11726692" cy="3701576"/>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defRPr sz="7500"/>
            </a:pPr>
            <a:r>
              <a:rPr dirty="0"/>
              <a:t>Ecc 1:14</a:t>
            </a:r>
          </a:p>
          <a:p>
            <a:pPr>
              <a:defRPr sz="5300" b="0">
                <a:latin typeface="Helvetica Neue Light"/>
                <a:ea typeface="Helvetica Neue Light"/>
                <a:cs typeface="Helvetica Neue Light"/>
                <a:sym typeface="Helvetica Neue Light"/>
              </a:defRPr>
            </a:pPr>
            <a:r>
              <a:rPr dirty="0"/>
              <a:t>“I have seen all the works that are done under the sun; and, behold, </a:t>
            </a:r>
            <a:r>
              <a:rPr b="1" u="sng" dirty="0">
                <a:latin typeface="Helvetica Neue"/>
                <a:ea typeface="Helvetica Neue"/>
                <a:cs typeface="Helvetica Neue"/>
                <a:sym typeface="Helvetica Neue"/>
              </a:rPr>
              <a:t>all is vanity</a:t>
            </a:r>
            <a:r>
              <a:rPr dirty="0"/>
              <a:t> and vexation of spirit.”   </a:t>
            </a:r>
          </a:p>
        </p:txBody>
      </p:sp>
    </p:spTree>
  </p:cSld>
  <p:clrMapOvr>
    <a:masterClrMapping/>
  </p:clrMapOvr>
  <mc:AlternateContent xmlns:mc="http://schemas.openxmlformats.org/markup-compatibility/2006" xmlns:p14="http://schemas.microsoft.com/office/powerpoint/2010/main">
    <mc:Choice Requires="p14">
      <p:transition spd="slow" p14:dur="1250">
        <p:dissolve/>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type="lt">
                                    <p:tmAbs val="100"/>
                                  </p:iterate>
                                  <p:childTnLst>
                                    <p:set>
                                      <p:cBhvr>
                                        <p:cTn id="6" fill="hold"/>
                                        <p:tgtEl>
                                          <p:spTgt spid="1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1"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 name="quels-effets-le-venin-des-serpents-a-t-il-sur-notre-corps_2cd5f188dd640b14c3ea6ae3ddfe3e7f7a1eb01f.jpg" descr="quels-effets-le-venin-des-serpents-a-t-il-sur-notre-corps_2cd5f188dd640b14c3ea6ae3ddfe3e7f7a1eb01f.jpg"/>
          <p:cNvPicPr>
            <a:picLocks noChangeAspect="1"/>
          </p:cNvPicPr>
          <p:nvPr/>
        </p:nvPicPr>
        <p:blipFill>
          <a:blip r:embed="rId2">
            <a:extLst/>
          </a:blip>
          <a:stretch>
            <a:fillRect/>
          </a:stretch>
        </p:blipFill>
        <p:spPr>
          <a:xfrm>
            <a:off x="5311179" y="11527"/>
            <a:ext cx="13004801" cy="7312982"/>
          </a:xfrm>
          <a:prstGeom prst="rect">
            <a:avLst/>
          </a:prstGeom>
          <a:ln w="12700">
            <a:miter lim="400000"/>
          </a:ln>
        </p:spPr>
      </p:pic>
      <p:pic>
        <p:nvPicPr>
          <p:cNvPr id="193" name="705px-Religion_08.svg.png" descr="705px-Religion_08.svg.png"/>
          <p:cNvPicPr>
            <a:picLocks noChangeAspect="1"/>
          </p:cNvPicPr>
          <p:nvPr/>
        </p:nvPicPr>
        <p:blipFill>
          <a:blip r:embed="rId3">
            <a:extLst/>
          </a:blip>
          <a:stretch>
            <a:fillRect/>
          </a:stretch>
        </p:blipFill>
        <p:spPr>
          <a:xfrm>
            <a:off x="214758" y="2169269"/>
            <a:ext cx="8953501" cy="7620001"/>
          </a:xfrm>
          <a:prstGeom prst="rect">
            <a:avLst/>
          </a:prstGeom>
          <a:ln w="12700">
            <a:miter lim="400000"/>
          </a:ln>
        </p:spPr>
      </p:pic>
      <p:pic>
        <p:nvPicPr>
          <p:cNvPr id="194" name="Image" descr="Image"/>
          <p:cNvPicPr>
            <a:picLocks noChangeAspect="1"/>
          </p:cNvPicPr>
          <p:nvPr/>
        </p:nvPicPr>
        <p:blipFill>
          <a:blip r:embed="rId4">
            <a:extLst/>
          </a:blip>
          <a:stretch>
            <a:fillRect/>
          </a:stretch>
        </p:blipFill>
        <p:spPr>
          <a:xfrm>
            <a:off x="2669441" y="6293158"/>
            <a:ext cx="1188918" cy="1188918"/>
          </a:xfrm>
          <a:prstGeom prst="rect">
            <a:avLst/>
          </a:prstGeom>
          <a:ln w="12700">
            <a:miter lim="400000"/>
          </a:ln>
        </p:spPr>
      </p:pic>
      <p:sp>
        <p:nvSpPr>
          <p:cNvPr id="195" name="You’re missing out!"/>
          <p:cNvSpPr txBox="1">
            <a:spLocks noGrp="1"/>
          </p:cNvSpPr>
          <p:nvPr>
            <p:ph type="body" idx="1"/>
          </p:nvPr>
        </p:nvSpPr>
        <p:spPr>
          <a:xfrm>
            <a:off x="62358" y="-2286000"/>
            <a:ext cx="9258301" cy="5537052"/>
          </a:xfrm>
          <a:prstGeom prst="rect">
            <a:avLst/>
          </a:prstGeom>
        </p:spPr>
        <p:txBody>
          <a:bodyPr anchor="ctr">
            <a:normAutofit/>
          </a:bodyPr>
          <a:lstStyle/>
          <a:p>
            <a:pPr marL="444500" indent="-444500" algn="l">
              <a:spcBef>
                <a:spcPts val="4200"/>
              </a:spcBef>
              <a:buSzPct val="145000"/>
              <a:buChar char="•"/>
              <a:defRPr sz="6900">
                <a:latin typeface="Helvetica Neue"/>
                <a:ea typeface="Helvetica Neue"/>
                <a:cs typeface="Helvetica Neue"/>
                <a:sym typeface="Helvetica Neue"/>
              </a:defRPr>
            </a:pPr>
            <a:endParaRPr/>
          </a:p>
          <a:p>
            <a:pPr marL="444500" indent="-444500" algn="l">
              <a:spcBef>
                <a:spcPts val="4200"/>
              </a:spcBef>
              <a:buSzPct val="145000"/>
              <a:buChar char="•"/>
              <a:defRPr sz="6900">
                <a:latin typeface="Helvetica Neue"/>
                <a:ea typeface="Helvetica Neue"/>
                <a:cs typeface="Helvetica Neue"/>
                <a:sym typeface="Helvetica Neue"/>
              </a:defRPr>
            </a:pPr>
            <a:r>
              <a:t>You’re missing out!</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type="lt">
                                    <p:tmAbs val="100"/>
                                  </p:iterate>
                                  <p:childTnLst>
                                    <p:set>
                                      <p:cBhvr>
                                        <p:cTn id="6" fill="hold"/>
                                        <p:tgtEl>
                                          <p:spTgt spid="1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 grpId="1"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How does he spread these LIES now?"/>
          <p:cNvSpPr txBox="1">
            <a:spLocks noGrp="1"/>
          </p:cNvSpPr>
          <p:nvPr>
            <p:ph type="title"/>
          </p:nvPr>
        </p:nvSpPr>
        <p:spPr>
          <a:prstGeom prst="rect">
            <a:avLst/>
          </a:prstGeom>
        </p:spPr>
        <p:txBody>
          <a:bodyPr/>
          <a:lstStyle/>
          <a:p>
            <a:r>
              <a:t>How does he spread these LIES now?</a:t>
            </a:r>
          </a:p>
        </p:txBody>
      </p:sp>
    </p:spTree>
  </p:cSld>
  <p:clrMapOvr>
    <a:masterClrMapping/>
  </p:clrMapOvr>
  <mc:AlternateContent xmlns:mc="http://schemas.openxmlformats.org/markup-compatibility/2006" xmlns:p14="http://schemas.microsoft.com/office/powerpoint/2010/main">
    <mc:Choice Requires="p14">
      <p:transition spd="slow">
        <p14:warp dir="in"/>
      </p:transition>
    </mc:Choice>
    <mc:Fallback xmlns:a14="http://schemas.microsoft.com/office/drawing/2010/main" xmlns:m="http://schemas.openxmlformats.org/officeDocument/2006/math"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 name="2017168_univ_lsr_xl.jpg" descr="2017168_univ_lsr_xl.jpg"/>
          <p:cNvPicPr>
            <a:picLocks/>
          </p:cNvPicPr>
          <p:nvPr/>
        </p:nvPicPr>
        <p:blipFill>
          <a:blip r:embed="rId2">
            <a:extLst/>
          </a:blip>
          <a:stretch>
            <a:fillRect/>
          </a:stretch>
        </p:blipFill>
        <p:spPr>
          <a:xfrm>
            <a:off x="1142652" y="271164"/>
            <a:ext cx="10744896" cy="5359749"/>
          </a:xfrm>
          <a:prstGeom prst="rect">
            <a:avLst/>
          </a:prstGeom>
        </p:spPr>
      </p:pic>
      <p:sp>
        <p:nvSpPr>
          <p:cNvPr id="200" name="Ephesians 2:2…"/>
          <p:cNvSpPr txBox="1"/>
          <p:nvPr/>
        </p:nvSpPr>
        <p:spPr>
          <a:xfrm>
            <a:off x="127000" y="5669061"/>
            <a:ext cx="13004801" cy="428287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500" b="0">
                <a:latin typeface="Helvetica Neue Light"/>
                <a:ea typeface="Helvetica Neue Light"/>
                <a:cs typeface="Helvetica Neue Light"/>
                <a:sym typeface="Helvetica Neue Light"/>
              </a:defRPr>
            </a:pPr>
            <a:r>
              <a:rPr b="1" u="sng">
                <a:latin typeface="Helvetica Neue"/>
                <a:ea typeface="Helvetica Neue"/>
                <a:cs typeface="Helvetica Neue"/>
                <a:sym typeface="Helvetica Neue"/>
              </a:rPr>
              <a:t>Ephesians 2:2  </a:t>
            </a:r>
            <a:r>
              <a:t> </a:t>
            </a:r>
          </a:p>
          <a:p>
            <a:pPr defTabSz="457200">
              <a:defRPr sz="4500" b="0">
                <a:latin typeface="Helvetica Neue Light"/>
                <a:ea typeface="Helvetica Neue Light"/>
                <a:cs typeface="Helvetica Neue Light"/>
                <a:sym typeface="Helvetica Neue Light"/>
              </a:defRPr>
            </a:pPr>
            <a:r>
              <a:t>“Wherein in time past ye walked according to the course of this world, according to the prince of the power of the air, </a:t>
            </a:r>
            <a:r>
              <a:rPr b="1" u="sng">
                <a:latin typeface="Helvetica Neue"/>
                <a:ea typeface="Helvetica Neue"/>
                <a:cs typeface="Helvetica Neue"/>
                <a:sym typeface="Helvetica Neue"/>
              </a:rPr>
              <a:t>the spirit that now worketh in the children of disobedience</a:t>
            </a:r>
            <a:r>
              <a:t>:</a:t>
            </a:r>
          </a:p>
        </p:txBody>
      </p:sp>
    </p:spTree>
  </p:cSld>
  <p:clrMapOvr>
    <a:masterClrMapping/>
  </p:clrMapOvr>
  <mc:AlternateContent xmlns:mc="http://schemas.openxmlformats.org/markup-compatibility/2006" xmlns:p14="http://schemas.microsoft.com/office/powerpoint/2010/main">
    <mc:Choice xmlns:p15="http://schemas.microsoft.com/office/powerpoint/2012/main" xmlns:a14="http://schemas.microsoft.com/office/drawing/2010/main" xmlns:m="http://schemas.openxmlformats.org/officeDocument/2006/math" xmlns="" Requires="p15">
      <p:transition xmlns:p14="http://schemas.microsoft.com/office/powerpoint/2010/main" spd="med" advClick="1" p14:dur="1000">
        <p15:prstTrans prst="peelOff" invX="1"/>
      </p:transition>
    </mc:Choice>
    <mc:Choice Requires="p14">
      <p:transition spd="slow">
        <p:wipe/>
      </p:transition>
    </mc:Choice>
    <mc:Fallback xmlns:a14="http://schemas.microsoft.com/office/drawing/2010/main" xmlns:m="http://schemas.openxmlformats.org/officeDocument/2006/math" xmlns="">
      <p:transition spd="med">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type="lt">
                                    <p:tmAbs val="100"/>
                                  </p:iterate>
                                  <p:childTnLst>
                                    <p:set>
                                      <p:cBhvr>
                                        <p:cTn id="6" fill="hold"/>
                                        <p:tgtEl>
                                          <p:spTgt spid="2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 grpId="1"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 name="1102011083_univ_cnt_1_xl.jpg" descr="1102011083_univ_cnt_1_xl.jpg"/>
          <p:cNvPicPr>
            <a:picLocks/>
          </p:cNvPicPr>
          <p:nvPr/>
        </p:nvPicPr>
        <p:blipFill>
          <a:blip r:embed="rId2">
            <a:extLst/>
          </a:blip>
          <a:stretch>
            <a:fillRect/>
          </a:stretch>
        </p:blipFill>
        <p:spPr>
          <a:xfrm>
            <a:off x="267692" y="1501480"/>
            <a:ext cx="12469416" cy="67506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 name="Screen Shot 2013-06-25 at 10.20.56 PM.png" descr="Screen Shot 2013-06-25 at 10.20.56 PM.png"/>
          <p:cNvPicPr>
            <a:picLocks noGrp="1"/>
          </p:cNvPicPr>
          <p:nvPr>
            <p:ph type="pic" idx="13"/>
          </p:nvPr>
        </p:nvPicPr>
        <p:blipFill>
          <a:blip r:embed="rId2">
            <a:extLst/>
          </a:blip>
          <a:stretch>
            <a:fillRect/>
          </a:stretch>
        </p:blipFill>
        <p:spPr>
          <a:xfrm>
            <a:off x="2565400" y="-82550"/>
            <a:ext cx="7416800" cy="9918700"/>
          </a:xfrm>
          <a:prstGeom prst="rect">
            <a:avLst/>
          </a:prstGeom>
          <a:ln w="9525">
            <a:round/>
          </a:ln>
        </p:spPr>
      </p:pic>
      <p:sp>
        <p:nvSpPr>
          <p:cNvPr id="205" name="“Cast out of heaven, Satan set up his kingdom in this world, and ever since, he has been untiringly striving to seduce human beings from their allegiance to God. He uses the same power that he used in heaven—the influence of mind on mind. Men become tempters of their fellow men.”…"/>
          <p:cNvSpPr txBox="1"/>
          <p:nvPr/>
        </p:nvSpPr>
        <p:spPr>
          <a:xfrm>
            <a:off x="350370" y="164201"/>
            <a:ext cx="12603693" cy="5488198"/>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defRPr sz="4200" b="0">
                <a:latin typeface="Helvetica Neue Light"/>
                <a:ea typeface="Helvetica Neue Light"/>
                <a:cs typeface="Helvetica Neue Light"/>
                <a:sym typeface="Helvetica Neue Light"/>
              </a:defRPr>
            </a:pPr>
            <a:r>
              <a:rPr sz="4500" dirty="0"/>
              <a:t>“Cast out of heaven, Satan set up his kingdom in this world, and ever since, he has been untiringly striving to seduce human beings from their allegiance to God. He uses the same power that he used in heaven—</a:t>
            </a:r>
            <a:r>
              <a:rPr sz="4500" b="1" u="sng" dirty="0">
                <a:latin typeface="Helvetica Neue"/>
                <a:ea typeface="Helvetica Neue"/>
                <a:cs typeface="Helvetica Neue"/>
                <a:sym typeface="Helvetica Neue"/>
              </a:rPr>
              <a:t>the influence of mind on mind. Men become tempters of their fellow men</a:t>
            </a:r>
            <a:r>
              <a:rPr sz="4500" dirty="0"/>
              <a:t>.”</a:t>
            </a:r>
            <a:r>
              <a:rPr dirty="0"/>
              <a:t>  </a:t>
            </a:r>
          </a:p>
          <a:p>
            <a:pPr>
              <a:defRPr sz="4200" b="0">
                <a:latin typeface="Helvetica Neue Light"/>
                <a:ea typeface="Helvetica Neue Light"/>
                <a:cs typeface="Helvetica Neue Light"/>
                <a:sym typeface="Helvetica Neue Light"/>
              </a:defRPr>
            </a:pPr>
            <a:r>
              <a:rPr sz="3600" dirty="0">
                <a:solidFill>
                  <a:srgbClr val="FFFB00"/>
                </a:solidFill>
              </a:rPr>
              <a:t>MR VOL 7 PG 63</a:t>
            </a:r>
            <a:endParaRPr dirty="0">
              <a:solidFill>
                <a:srgbClr val="FFFB00"/>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a14="http://schemas.microsoft.com/office/drawing/2010/main" xmlns:m="http://schemas.openxmlformats.org/officeDocument/2006/math"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 name="Image" descr="Image"/>
          <p:cNvPicPr>
            <a:picLocks noChangeAspect="1"/>
          </p:cNvPicPr>
          <p:nvPr/>
        </p:nvPicPr>
        <p:blipFill>
          <a:blip r:embed="rId2">
            <a:extLst/>
          </a:blip>
          <a:srcRect/>
          <a:stretch>
            <a:fillRect/>
          </a:stretch>
        </p:blipFill>
        <p:spPr>
          <a:xfrm>
            <a:off x="4487192" y="55905"/>
            <a:ext cx="4238776" cy="6384656"/>
          </a:xfrm>
          <a:prstGeom prst="rect">
            <a:avLst/>
          </a:prstGeom>
          <a:ln w="12700">
            <a:miter lim="400000"/>
          </a:ln>
        </p:spPr>
      </p:pic>
      <p:sp>
        <p:nvSpPr>
          <p:cNvPr id="208" name="“Every man, woman, and child that is not under the control of the Spirit of God is under the influence of Satan’s sorcery, and by his words and example he will lead others away from the path of truth.…"/>
          <p:cNvSpPr txBox="1"/>
          <p:nvPr/>
        </p:nvSpPr>
        <p:spPr>
          <a:xfrm>
            <a:off x="0" y="5530852"/>
            <a:ext cx="13004801" cy="38226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000" b="0">
                <a:latin typeface="Helvetica Neue Light"/>
                <a:ea typeface="Helvetica Neue Light"/>
                <a:cs typeface="Helvetica Neue Light"/>
                <a:sym typeface="Helvetica Neue Light"/>
              </a:defRPr>
            </a:pPr>
            <a:r>
              <a:t> </a:t>
            </a:r>
          </a:p>
          <a:p>
            <a:pPr defTabSz="457200">
              <a:defRPr sz="4000" b="0">
                <a:latin typeface="Helvetica Neue Light"/>
                <a:ea typeface="Helvetica Neue Light"/>
                <a:cs typeface="Helvetica Neue Light"/>
                <a:sym typeface="Helvetica Neue Light"/>
              </a:defRPr>
            </a:pPr>
            <a:r>
              <a:t>“Every man, woman, and </a:t>
            </a:r>
            <a:r>
              <a:rPr b="1" u="sng">
                <a:latin typeface="Helvetica Neue"/>
                <a:ea typeface="Helvetica Neue"/>
                <a:cs typeface="Helvetica Neue"/>
                <a:sym typeface="Helvetica Neue"/>
              </a:rPr>
              <a:t>child</a:t>
            </a:r>
            <a:r>
              <a:t> that is not under the control of the Spirit of God is under the influence of Satan’s sorcery, and by his words and example he will lead others away from the path of truth.</a:t>
            </a:r>
          </a:p>
          <a:p>
            <a:pPr defTabSz="457200">
              <a:lnSpc>
                <a:spcPts val="6400"/>
              </a:lnSpc>
              <a:spcBef>
                <a:spcPts val="1200"/>
              </a:spcBef>
              <a:defRPr sz="4000" b="0">
                <a:solidFill>
                  <a:srgbClr val="000000"/>
                </a:solidFill>
                <a:latin typeface="Helvetica Neue Light"/>
                <a:ea typeface="Helvetica Neue Light"/>
                <a:cs typeface="Helvetica Neue Light"/>
                <a:sym typeface="Helvetica Neue Light"/>
              </a:defRPr>
            </a:pPr>
            <a:r>
              <a:rPr>
                <a:solidFill>
                  <a:schemeClr val="accent4">
                    <a:hueOff val="468000"/>
                    <a:satOff val="-4761"/>
                    <a:lumOff val="10196"/>
                  </a:schemeClr>
                </a:solidFill>
              </a:rPr>
              <a:t>Faith I live by  566</a:t>
            </a:r>
          </a:p>
        </p:txBody>
      </p:sp>
    </p:spTree>
  </p:cSld>
  <p:clrMapOvr>
    <a:masterClrMapping/>
  </p:clrMapOvr>
  <mc:AlternateContent xmlns:mc="http://schemas.openxmlformats.org/markup-compatibility/2006" xmlns:p14="http://schemas.microsoft.com/office/powerpoint/2010/main">
    <mc:Choice Requires="p14">
      <p:transition spd="slow" p14:dur="2000">
        <p14:prism isInverted="1"/>
      </p:transition>
    </mc:Choice>
    <mc:Fallback xmlns:a14="http://schemas.microsoft.com/office/drawing/2010/main" xmlns:m="http://schemas.openxmlformats.org/officeDocument/2006/math"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 name="180426-holding-hands-mn-0955_770519658d895a79890acae502c134ab.fit-760w.jpg" descr="180426-holding-hands-mn-0955_770519658d895a79890acae502c134ab.fit-760w.jpg"/>
          <p:cNvPicPr>
            <a:picLocks/>
          </p:cNvPicPr>
          <p:nvPr/>
        </p:nvPicPr>
        <p:blipFill>
          <a:blip r:embed="rId2">
            <a:extLst/>
          </a:blip>
          <a:stretch>
            <a:fillRect/>
          </a:stretch>
        </p:blipFill>
        <p:spPr>
          <a:xfrm>
            <a:off x="1714500" y="117673"/>
            <a:ext cx="9601200" cy="5397501"/>
          </a:xfrm>
          <a:prstGeom prst="rect">
            <a:avLst/>
          </a:prstGeom>
        </p:spPr>
      </p:pic>
      <p:sp>
        <p:nvSpPr>
          <p:cNvPr id="211" name="Satan has the greatest success working through Ungodly relationships"/>
          <p:cNvSpPr txBox="1">
            <a:spLocks noGrp="1"/>
          </p:cNvSpPr>
          <p:nvPr>
            <p:ph type="title"/>
          </p:nvPr>
        </p:nvSpPr>
        <p:spPr>
          <a:xfrm>
            <a:off x="1270000" y="5638800"/>
            <a:ext cx="10464800" cy="3302000"/>
          </a:xfrm>
          <a:prstGeom prst="rect">
            <a:avLst/>
          </a:prstGeom>
        </p:spPr>
        <p:txBody>
          <a:bodyPr/>
          <a:lstStyle>
            <a:lvl1pPr defTabSz="502412">
              <a:defRPr sz="6880"/>
            </a:lvl1pPr>
          </a:lstStyle>
          <a:p>
            <a:r>
              <a:t>Satan has the greatest success working through Ungodly relationships</a:t>
            </a:r>
          </a:p>
        </p:txBody>
      </p:sp>
    </p:spTree>
  </p:cSld>
  <p:clrMapOvr>
    <a:masterClrMapping/>
  </p:clrMapOvr>
  <mc:AlternateContent xmlns:mc="http://schemas.openxmlformats.org/markup-compatibility/2006" xmlns:p14="http://schemas.microsoft.com/office/powerpoint/2010/main">
    <mc:Choice xmlns:p15="http://schemas.microsoft.com/office/powerpoint/2012/main" xmlns:a14="http://schemas.microsoft.com/office/drawing/2010/main" xmlns:m="http://schemas.openxmlformats.org/officeDocument/2006/math" xmlns="" Requires="p15">
      <p:transition xmlns:p14="http://schemas.microsoft.com/office/powerpoint/2010/main" spd="med" advClick="1" p14:dur="1000">
        <p15:prstTrans prst="peelOff" invX="1"/>
      </p:transition>
    </mc:Choice>
    <mc:Choice Requires="p14">
      <p:transition spd="slow">
        <p:wipe/>
      </p:transition>
    </mc:Choice>
    <mc:Fallback xmlns:a14="http://schemas.microsoft.com/office/drawing/2010/main" xmlns:m="http://schemas.openxmlformats.org/officeDocument/2006/math"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 name="Image" descr="Image"/>
          <p:cNvPicPr>
            <a:picLocks noChangeAspect="1"/>
          </p:cNvPicPr>
          <p:nvPr/>
        </p:nvPicPr>
        <p:blipFill>
          <a:blip r:embed="rId2">
            <a:extLst/>
          </a:blip>
          <a:stretch>
            <a:fillRect/>
          </a:stretch>
        </p:blipFill>
        <p:spPr>
          <a:xfrm>
            <a:off x="8146405" y="-13643"/>
            <a:ext cx="5105401" cy="5105401"/>
          </a:xfrm>
          <a:prstGeom prst="rect">
            <a:avLst/>
          </a:prstGeom>
          <a:ln w="12700">
            <a:miter lim="400000"/>
          </a:ln>
        </p:spPr>
      </p:pic>
      <p:pic>
        <p:nvPicPr>
          <p:cNvPr id="214" name="Image" descr="Image"/>
          <p:cNvPicPr>
            <a:picLocks noChangeAspect="1"/>
          </p:cNvPicPr>
          <p:nvPr/>
        </p:nvPicPr>
        <p:blipFill>
          <a:blip r:embed="rId3">
            <a:extLst/>
          </a:blip>
          <a:stretch>
            <a:fillRect/>
          </a:stretch>
        </p:blipFill>
        <p:spPr>
          <a:xfrm>
            <a:off x="3410789" y="-13643"/>
            <a:ext cx="5686632" cy="5105401"/>
          </a:xfrm>
          <a:prstGeom prst="rect">
            <a:avLst/>
          </a:prstGeom>
          <a:ln w="12700">
            <a:miter lim="400000"/>
          </a:ln>
        </p:spPr>
      </p:pic>
      <p:pic>
        <p:nvPicPr>
          <p:cNvPr id="215" name="Image" descr="Image"/>
          <p:cNvPicPr>
            <a:picLocks noChangeAspect="1"/>
          </p:cNvPicPr>
          <p:nvPr/>
        </p:nvPicPr>
        <p:blipFill>
          <a:blip r:embed="rId4">
            <a:extLst/>
          </a:blip>
          <a:srcRect l="54" r="43727" b="15017"/>
          <a:stretch>
            <a:fillRect/>
          </a:stretch>
        </p:blipFill>
        <p:spPr>
          <a:xfrm>
            <a:off x="-133400" y="-2158"/>
            <a:ext cx="3551635" cy="5111230"/>
          </a:xfrm>
          <a:prstGeom prst="rect">
            <a:avLst/>
          </a:prstGeom>
          <a:ln w="12700">
            <a:miter lim="400000"/>
          </a:ln>
        </p:spPr>
      </p:pic>
      <p:sp>
        <p:nvSpPr>
          <p:cNvPr id="216" name="Genesis 6:2-3…"/>
          <p:cNvSpPr txBox="1"/>
          <p:nvPr/>
        </p:nvSpPr>
        <p:spPr>
          <a:xfrm>
            <a:off x="13245" y="5228357"/>
            <a:ext cx="12978310" cy="366568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4700" b="0">
                <a:latin typeface="Helvetica Neue Light"/>
                <a:ea typeface="Helvetica Neue Light"/>
                <a:cs typeface="Helvetica Neue Light"/>
                <a:sym typeface="Helvetica Neue Light"/>
              </a:defRPr>
            </a:pPr>
            <a:r>
              <a:rPr b="1">
                <a:latin typeface="Helvetica Neue"/>
                <a:ea typeface="Helvetica Neue"/>
                <a:cs typeface="Helvetica Neue"/>
                <a:sym typeface="Helvetica Neue"/>
              </a:rPr>
              <a:t>Genesis 6:2-3 </a:t>
            </a:r>
            <a:r>
              <a:t> </a:t>
            </a:r>
          </a:p>
          <a:p>
            <a:pPr defTabSz="457200">
              <a:defRPr sz="4700" b="0">
                <a:latin typeface="Helvetica Neue Light"/>
                <a:ea typeface="Helvetica Neue Light"/>
                <a:cs typeface="Helvetica Neue Light"/>
                <a:sym typeface="Helvetica Neue Light"/>
              </a:defRPr>
            </a:pPr>
            <a:r>
              <a:t>“The </a:t>
            </a:r>
            <a:r>
              <a:rPr b="1" u="sng">
                <a:latin typeface="Helvetica Neue"/>
                <a:ea typeface="Helvetica Neue"/>
                <a:cs typeface="Helvetica Neue"/>
                <a:sym typeface="Helvetica Neue"/>
              </a:rPr>
              <a:t>sons of God</a:t>
            </a:r>
            <a:r>
              <a:t> saw the </a:t>
            </a:r>
            <a:r>
              <a:rPr b="1" u="sng">
                <a:latin typeface="Helvetica Neue"/>
                <a:ea typeface="Helvetica Neue"/>
                <a:cs typeface="Helvetica Neue"/>
                <a:sym typeface="Helvetica Neue"/>
              </a:rPr>
              <a:t>daughters of men</a:t>
            </a:r>
            <a:r>
              <a:t> that they were fair; and they took them wives of all which they chose.  And the LORD said, My spirit shall not always strive with man,”</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type="lt">
                                    <p:tmAbs val="100"/>
                                  </p:iterate>
                                  <p:childTnLst>
                                    <p:set>
                                      <p:cBhvr>
                                        <p:cTn id="6" fill="hold"/>
                                        <p:tgtEl>
                                          <p:spTgt spid="2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 grpId="1"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 name="6107292778_54986c7f7c_b.jpg" descr="6107292778_54986c7f7c_b.jpg"/>
          <p:cNvPicPr>
            <a:picLocks/>
          </p:cNvPicPr>
          <p:nvPr/>
        </p:nvPicPr>
        <p:blipFill>
          <a:blip r:embed="rId2">
            <a:extLst/>
          </a:blip>
          <a:stretch>
            <a:fillRect/>
          </a:stretch>
        </p:blipFill>
        <p:spPr>
          <a:xfrm>
            <a:off x="38100" y="1231900"/>
            <a:ext cx="12954000" cy="72771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 name="1102016012_univ_lsr_xl.jpg" descr="1102016012_univ_lsr_xl.jpg"/>
          <p:cNvPicPr>
            <a:picLocks/>
          </p:cNvPicPr>
          <p:nvPr/>
        </p:nvPicPr>
        <p:blipFill>
          <a:blip r:embed="rId2">
            <a:extLst/>
          </a:blip>
          <a:stretch>
            <a:fillRect/>
          </a:stretch>
        </p:blipFill>
        <p:spPr>
          <a:xfrm>
            <a:off x="25400" y="3689996"/>
            <a:ext cx="12954001" cy="6084958"/>
          </a:xfrm>
          <a:prstGeom prst="rect">
            <a:avLst/>
          </a:prstGeom>
        </p:spPr>
      </p:pic>
      <p:sp>
        <p:nvSpPr>
          <p:cNvPr id="167" name="Genesis 1:27…"/>
          <p:cNvSpPr txBox="1"/>
          <p:nvPr/>
        </p:nvSpPr>
        <p:spPr>
          <a:xfrm>
            <a:off x="240880" y="111362"/>
            <a:ext cx="12703024" cy="3676176"/>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defRPr sz="7500"/>
            </a:pPr>
            <a:r>
              <a:rPr dirty="0"/>
              <a:t>Genesis 1:27</a:t>
            </a:r>
          </a:p>
          <a:p>
            <a:pPr>
              <a:defRPr sz="5300" b="0">
                <a:latin typeface="Helvetica Neue Light"/>
                <a:ea typeface="Helvetica Neue Light"/>
                <a:cs typeface="Helvetica Neue Light"/>
                <a:sym typeface="Helvetica Neue Light"/>
              </a:defRPr>
            </a:pPr>
            <a:r>
              <a:rPr dirty="0"/>
              <a:t>“So God created man in his own image, in the image of God created he him; male and female created he them.”</a:t>
            </a:r>
          </a:p>
        </p:txBody>
      </p:sp>
    </p:spTree>
  </p:cSld>
  <p:clrMapOvr>
    <a:masterClrMapping/>
  </p:clrMapOvr>
  <mc:AlternateContent xmlns:mc="http://schemas.openxmlformats.org/markup-compatibility/2006" xmlns:p14="http://schemas.microsoft.com/office/powerpoint/2010/main">
    <mc:Choice Requires="p14">
      <p:transition spd="slow" p14:dur="1500">
        <p14:flip dir="r"/>
      </p:transition>
    </mc:Choice>
    <mc:Fallback xmlns:a14="http://schemas.microsoft.com/office/drawing/2010/main" xmlns:m="http://schemas.openxmlformats.org/officeDocument/2006/math"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1102017175_univ_cnt_5_xl.jpg" descr="1102017175_univ_cnt_5_xl.jpg"/>
          <p:cNvPicPr>
            <a:picLocks/>
          </p:cNvPicPr>
          <p:nvPr/>
        </p:nvPicPr>
        <p:blipFill>
          <a:blip r:embed="rId2">
            <a:extLst/>
          </a:blip>
          <a:stretch>
            <a:fillRect/>
          </a:stretch>
        </p:blipFill>
        <p:spPr>
          <a:xfrm>
            <a:off x="320947" y="247526"/>
            <a:ext cx="12362906" cy="925854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 name="899830899_ae17727476.jpg" descr="899830899_ae17727476.jpg"/>
          <p:cNvPicPr>
            <a:picLocks noChangeAspect="1"/>
          </p:cNvPicPr>
          <p:nvPr/>
        </p:nvPicPr>
        <p:blipFill>
          <a:blip r:embed="rId2">
            <a:extLst/>
          </a:blip>
          <a:srcRect t="9554" b="18648"/>
          <a:stretch>
            <a:fillRect/>
          </a:stretch>
        </p:blipFill>
        <p:spPr>
          <a:xfrm>
            <a:off x="7320210" y="4169072"/>
            <a:ext cx="5516018" cy="5280473"/>
          </a:xfrm>
          <a:prstGeom prst="rect">
            <a:avLst/>
          </a:prstGeom>
          <a:ln w="12700">
            <a:miter lim="400000"/>
          </a:ln>
        </p:spPr>
      </p:pic>
      <p:pic>
        <p:nvPicPr>
          <p:cNvPr id="223" name="Image" descr="Image"/>
          <p:cNvPicPr>
            <a:picLocks noChangeAspect="1"/>
          </p:cNvPicPr>
          <p:nvPr/>
        </p:nvPicPr>
        <p:blipFill>
          <a:blip r:embed="rId3">
            <a:extLst/>
          </a:blip>
          <a:stretch>
            <a:fillRect/>
          </a:stretch>
        </p:blipFill>
        <p:spPr>
          <a:xfrm>
            <a:off x="7326774" y="149026"/>
            <a:ext cx="5503039" cy="3957242"/>
          </a:xfrm>
          <a:prstGeom prst="rect">
            <a:avLst/>
          </a:prstGeom>
          <a:ln w="12700">
            <a:miter lim="400000"/>
          </a:ln>
        </p:spPr>
      </p:pic>
      <p:pic>
        <p:nvPicPr>
          <p:cNvPr id="224" name="Image" descr="Image"/>
          <p:cNvPicPr>
            <a:picLocks noChangeAspect="1"/>
          </p:cNvPicPr>
          <p:nvPr/>
        </p:nvPicPr>
        <p:blipFill>
          <a:blip r:embed="rId4">
            <a:extLst/>
          </a:blip>
          <a:stretch>
            <a:fillRect/>
          </a:stretch>
        </p:blipFill>
        <p:spPr>
          <a:xfrm>
            <a:off x="41947" y="177800"/>
            <a:ext cx="7197969" cy="925453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 name="1102016048_univ_lsr_xl.jpg" descr="1102016048_univ_lsr_xl.jpg"/>
          <p:cNvPicPr>
            <a:picLocks/>
          </p:cNvPicPr>
          <p:nvPr/>
        </p:nvPicPr>
        <p:blipFill>
          <a:blip r:embed="rId2">
            <a:extLst/>
          </a:blip>
          <a:stretch>
            <a:fillRect/>
          </a:stretch>
        </p:blipFill>
        <p:spPr>
          <a:xfrm>
            <a:off x="38100" y="1638300"/>
            <a:ext cx="12954000" cy="64643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 name="GettyImages_633600352.0.jpg" descr="GettyImages_633600352.0.jpg"/>
          <p:cNvPicPr>
            <a:picLocks/>
          </p:cNvPicPr>
          <p:nvPr/>
        </p:nvPicPr>
        <p:blipFill>
          <a:blip r:embed="rId2">
            <a:extLst/>
          </a:blip>
          <a:stretch>
            <a:fillRect/>
          </a:stretch>
        </p:blipFill>
        <p:spPr>
          <a:xfrm>
            <a:off x="1663700" y="12700"/>
            <a:ext cx="9702800" cy="9715500"/>
          </a:xfrm>
          <a:prstGeom prst="rect">
            <a:avLst/>
          </a:prstGeom>
        </p:spPr>
      </p:pic>
      <p:pic>
        <p:nvPicPr>
          <p:cNvPr id="229" name="5b03614b-641f-4b9d-ba02-c82e9306323d.png" descr="5b03614b-641f-4b9d-ba02-c82e9306323d.png"/>
          <p:cNvPicPr>
            <a:picLocks noChangeAspect="1"/>
          </p:cNvPicPr>
          <p:nvPr/>
        </p:nvPicPr>
        <p:blipFill>
          <a:blip r:embed="rId3">
            <a:extLst/>
          </a:blip>
          <a:stretch>
            <a:fillRect/>
          </a:stretch>
        </p:blipFill>
        <p:spPr>
          <a:xfrm>
            <a:off x="8532152" y="7839698"/>
            <a:ext cx="426821" cy="408727"/>
          </a:xfrm>
          <a:prstGeom prst="rect">
            <a:avLst/>
          </a:prstGeom>
          <a:ln w="12700">
            <a:miter lim="400000"/>
          </a:ln>
        </p:spPr>
      </p:pic>
      <p:pic>
        <p:nvPicPr>
          <p:cNvPr id="230" name="5b03614b-641f-4b9d-ba02-c82e9306323d.png" descr="5b03614b-641f-4b9d-ba02-c82e9306323d.png"/>
          <p:cNvPicPr>
            <a:picLocks noChangeAspect="1"/>
          </p:cNvPicPr>
          <p:nvPr/>
        </p:nvPicPr>
        <p:blipFill>
          <a:blip r:embed="rId3">
            <a:extLst/>
          </a:blip>
          <a:stretch>
            <a:fillRect/>
          </a:stretch>
        </p:blipFill>
        <p:spPr>
          <a:xfrm>
            <a:off x="5306352" y="7750798"/>
            <a:ext cx="426821" cy="40872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 name="s1200.jpeg" descr="s1200.jpeg"/>
          <p:cNvPicPr>
            <a:picLocks noChangeAspect="1"/>
          </p:cNvPicPr>
          <p:nvPr/>
        </p:nvPicPr>
        <p:blipFill>
          <a:blip r:embed="rId2">
            <a:extLst/>
          </a:blip>
          <a:stretch>
            <a:fillRect/>
          </a:stretch>
        </p:blipFill>
        <p:spPr>
          <a:xfrm>
            <a:off x="-527447" y="381545"/>
            <a:ext cx="14059694" cy="878731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 name="Image" descr="Image"/>
          <p:cNvPicPr>
            <a:picLocks noChangeAspect="1"/>
          </p:cNvPicPr>
          <p:nvPr/>
        </p:nvPicPr>
        <p:blipFill>
          <a:blip r:embed="rId2">
            <a:extLst/>
          </a:blip>
          <a:stretch>
            <a:fillRect/>
          </a:stretch>
        </p:blipFill>
        <p:spPr>
          <a:xfrm>
            <a:off x="0" y="1219200"/>
            <a:ext cx="13004800" cy="73152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 name="kendrick-lamar-love-music-video-black-panther-soundtrack-easter-egg.jpg" descr="kendrick-lamar-love-music-video-black-panther-soundtrack-easter-egg.jpg"/>
          <p:cNvPicPr>
            <a:picLocks noChangeAspect="1"/>
          </p:cNvPicPr>
          <p:nvPr/>
        </p:nvPicPr>
        <p:blipFill>
          <a:blip r:embed="rId2">
            <a:extLst/>
          </a:blip>
          <a:stretch>
            <a:fillRect/>
          </a:stretch>
        </p:blipFill>
        <p:spPr>
          <a:xfrm>
            <a:off x="8071634" y="3243263"/>
            <a:ext cx="4953863" cy="3267074"/>
          </a:xfrm>
          <a:prstGeom prst="rect">
            <a:avLst/>
          </a:prstGeom>
          <a:ln w="12700">
            <a:miter lim="400000"/>
          </a:ln>
        </p:spPr>
      </p:pic>
      <p:pic>
        <p:nvPicPr>
          <p:cNvPr id="237" name="Image" descr="Image"/>
          <p:cNvPicPr>
            <a:picLocks/>
          </p:cNvPicPr>
          <p:nvPr/>
        </p:nvPicPr>
        <p:blipFill>
          <a:blip r:embed="rId3">
            <a:extLst/>
          </a:blip>
          <a:stretch>
            <a:fillRect/>
          </a:stretch>
        </p:blipFill>
        <p:spPr>
          <a:xfrm>
            <a:off x="8721856" y="6375400"/>
            <a:ext cx="5177418" cy="3420567"/>
          </a:xfrm>
          <a:prstGeom prst="rect">
            <a:avLst/>
          </a:prstGeom>
        </p:spPr>
      </p:pic>
      <p:pic>
        <p:nvPicPr>
          <p:cNvPr id="238" name="kim-kanye-7f4bfecc-69cb-4e57-8f0b-390082171c10.jpg" descr="kim-kanye-7f4bfecc-69cb-4e57-8f0b-390082171c10.jpg"/>
          <p:cNvPicPr>
            <a:picLocks noChangeAspect="1"/>
          </p:cNvPicPr>
          <p:nvPr/>
        </p:nvPicPr>
        <p:blipFill>
          <a:blip r:embed="rId4">
            <a:extLst/>
          </a:blip>
          <a:stretch>
            <a:fillRect/>
          </a:stretch>
        </p:blipFill>
        <p:spPr>
          <a:xfrm>
            <a:off x="-47050" y="3323282"/>
            <a:ext cx="5790050" cy="5523707"/>
          </a:xfrm>
          <a:prstGeom prst="rect">
            <a:avLst/>
          </a:prstGeom>
          <a:ln w="12700">
            <a:miter lim="400000"/>
          </a:ln>
        </p:spPr>
      </p:pic>
      <p:pic>
        <p:nvPicPr>
          <p:cNvPr id="239" name="jay-z-opens-up-about-fighting-to-save-marriage-beyonce-web-lead.jpg" descr="jay-z-opens-up-about-fighting-to-save-marriage-beyonce-web-lead.jpg"/>
          <p:cNvPicPr>
            <a:picLocks noChangeAspect="1"/>
          </p:cNvPicPr>
          <p:nvPr/>
        </p:nvPicPr>
        <p:blipFill>
          <a:blip r:embed="rId5">
            <a:extLst/>
          </a:blip>
          <a:srcRect b="34235"/>
          <a:stretch>
            <a:fillRect/>
          </a:stretch>
        </p:blipFill>
        <p:spPr>
          <a:xfrm>
            <a:off x="212129" y="777501"/>
            <a:ext cx="5474941" cy="2700441"/>
          </a:xfrm>
          <a:prstGeom prst="rect">
            <a:avLst/>
          </a:prstGeom>
          <a:ln w="12700">
            <a:miter lim="400000"/>
          </a:ln>
        </p:spPr>
      </p:pic>
      <p:pic>
        <p:nvPicPr>
          <p:cNvPr id="240" name="XXXTENTACION_03-28-2018-745x558.jpg" descr="XXXTENTACION_03-28-2018-745x558.jpg"/>
          <p:cNvPicPr>
            <a:picLocks noChangeAspect="1"/>
          </p:cNvPicPr>
          <p:nvPr/>
        </p:nvPicPr>
        <p:blipFill>
          <a:blip r:embed="rId6">
            <a:extLst/>
          </a:blip>
          <a:stretch>
            <a:fillRect/>
          </a:stretch>
        </p:blipFill>
        <p:spPr>
          <a:xfrm>
            <a:off x="8642082" y="-7640"/>
            <a:ext cx="4414480" cy="3306416"/>
          </a:xfrm>
          <a:prstGeom prst="rect">
            <a:avLst/>
          </a:prstGeom>
          <a:ln w="12700">
            <a:miter lim="400000"/>
          </a:ln>
        </p:spPr>
      </p:pic>
      <p:pic>
        <p:nvPicPr>
          <p:cNvPr id="241" name="liluzivert.jpg" descr="liluzivert.jpg"/>
          <p:cNvPicPr>
            <a:picLocks noChangeAspect="1"/>
          </p:cNvPicPr>
          <p:nvPr/>
        </p:nvPicPr>
        <p:blipFill>
          <a:blip r:embed="rId7">
            <a:extLst/>
          </a:blip>
          <a:srcRect l="30548" r="28086"/>
          <a:stretch>
            <a:fillRect/>
          </a:stretch>
        </p:blipFill>
        <p:spPr>
          <a:xfrm>
            <a:off x="5506409" y="-49610"/>
            <a:ext cx="3309967" cy="4000848"/>
          </a:xfrm>
          <a:prstGeom prst="rect">
            <a:avLst/>
          </a:prstGeom>
          <a:ln w="12700">
            <a:miter lim="400000"/>
          </a:ln>
        </p:spPr>
      </p:pic>
      <p:pic>
        <p:nvPicPr>
          <p:cNvPr id="242" name="cardi_0.jpg" descr="cardi_0.jpg"/>
          <p:cNvPicPr>
            <a:picLocks noChangeAspect="1"/>
          </p:cNvPicPr>
          <p:nvPr/>
        </p:nvPicPr>
        <p:blipFill>
          <a:blip r:embed="rId8">
            <a:extLst/>
          </a:blip>
          <a:stretch>
            <a:fillRect/>
          </a:stretch>
        </p:blipFill>
        <p:spPr>
          <a:xfrm>
            <a:off x="876157" y="6582122"/>
            <a:ext cx="5874036" cy="3306416"/>
          </a:xfrm>
          <a:prstGeom prst="rect">
            <a:avLst/>
          </a:prstGeom>
          <a:ln w="12700">
            <a:miter lim="400000"/>
          </a:ln>
        </p:spPr>
      </p:pic>
      <p:pic>
        <p:nvPicPr>
          <p:cNvPr id="243" name="drake_photo_by_prince_williams_wireimage_getty_479503454.jpg" descr="drake_photo_by_prince_williams_wireimage_getty_479503454.jpg"/>
          <p:cNvPicPr>
            <a:picLocks noChangeAspect="1"/>
          </p:cNvPicPr>
          <p:nvPr/>
        </p:nvPicPr>
        <p:blipFill>
          <a:blip r:embed="rId9">
            <a:extLst/>
          </a:blip>
          <a:srcRect l="14856" r="18911" b="21072"/>
          <a:stretch>
            <a:fillRect/>
          </a:stretch>
        </p:blipFill>
        <p:spPr>
          <a:xfrm>
            <a:off x="5609100" y="3525639"/>
            <a:ext cx="2523432" cy="3007122"/>
          </a:xfrm>
          <a:prstGeom prst="rect">
            <a:avLst/>
          </a:prstGeom>
          <a:ln w="12700">
            <a:miter lim="400000"/>
          </a:ln>
        </p:spPr>
      </p:pic>
      <p:pic>
        <p:nvPicPr>
          <p:cNvPr id="244" name="53674d4c-3b9a-11e8-b6d9-57447a4b43e5_1280x720_122611.jpg" descr="53674d4c-3b9a-11e8-b6d9-57447a4b43e5_1280x720_122611.jpg"/>
          <p:cNvPicPr>
            <a:picLocks noChangeAspect="1"/>
          </p:cNvPicPr>
          <p:nvPr/>
        </p:nvPicPr>
        <p:blipFill>
          <a:blip r:embed="rId10">
            <a:extLst/>
          </a:blip>
          <a:srcRect l="14556" r="14556"/>
          <a:stretch>
            <a:fillRect/>
          </a:stretch>
        </p:blipFill>
        <p:spPr>
          <a:xfrm>
            <a:off x="5434277" y="6432500"/>
            <a:ext cx="4168571" cy="3306317"/>
          </a:xfrm>
          <a:prstGeom prst="rect">
            <a:avLst/>
          </a:prstGeom>
          <a:ln w="12700">
            <a:miter lim="400000"/>
          </a:ln>
        </p:spPr>
      </p:pic>
      <p:pic>
        <p:nvPicPr>
          <p:cNvPr id="245" name="1*8VHUFm-5lBcfhfTTu_d6ew.jpeg" descr="1*8VHUFm-5lBcfhfTTu_d6ew.jpeg"/>
          <p:cNvPicPr>
            <a:picLocks noChangeAspect="1"/>
          </p:cNvPicPr>
          <p:nvPr/>
        </p:nvPicPr>
        <p:blipFill>
          <a:blip r:embed="rId11">
            <a:extLst/>
          </a:blip>
          <a:srcRect l="14176" r="9581"/>
          <a:stretch>
            <a:fillRect/>
          </a:stretch>
        </p:blipFill>
        <p:spPr>
          <a:xfrm>
            <a:off x="-118796" y="6582122"/>
            <a:ext cx="2442289" cy="320332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blinds dir="vert"/>
      </p:transition>
    </mc:Choice>
    <mc:Fallback xmlns:a14="http://schemas.microsoft.com/office/drawing/2010/main" xmlns:m="http://schemas.openxmlformats.org/officeDocument/2006/math"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 name="487964498-594x395.jpg" descr="487964498-594x395.jpg"/>
          <p:cNvPicPr>
            <a:picLocks noChangeAspect="1"/>
          </p:cNvPicPr>
          <p:nvPr/>
        </p:nvPicPr>
        <p:blipFill>
          <a:blip r:embed="rId2">
            <a:extLst/>
          </a:blip>
          <a:stretch>
            <a:fillRect/>
          </a:stretch>
        </p:blipFill>
        <p:spPr>
          <a:xfrm>
            <a:off x="5157142" y="-6102"/>
            <a:ext cx="7543801" cy="5016501"/>
          </a:xfrm>
          <a:prstGeom prst="rect">
            <a:avLst/>
          </a:prstGeom>
          <a:ln w="12700">
            <a:miter lim="400000"/>
          </a:ln>
        </p:spPr>
      </p:pic>
      <p:pic>
        <p:nvPicPr>
          <p:cNvPr id="248" name="3836l.jpg" descr="3836l.jpg"/>
          <p:cNvPicPr>
            <a:picLocks noChangeAspect="1"/>
          </p:cNvPicPr>
          <p:nvPr/>
        </p:nvPicPr>
        <p:blipFill>
          <a:blip r:embed="rId3">
            <a:extLst/>
          </a:blip>
          <a:stretch>
            <a:fillRect/>
          </a:stretch>
        </p:blipFill>
        <p:spPr>
          <a:xfrm>
            <a:off x="119355" y="79573"/>
            <a:ext cx="5064929" cy="4001295"/>
          </a:xfrm>
          <a:prstGeom prst="rect">
            <a:avLst/>
          </a:prstGeom>
          <a:ln w="12700">
            <a:miter lim="400000"/>
          </a:ln>
        </p:spPr>
      </p:pic>
      <p:pic>
        <p:nvPicPr>
          <p:cNvPr id="249" name="miley-cyrus-liam-t.jpg" descr="miley-cyrus-liam-t.jpg"/>
          <p:cNvPicPr>
            <a:picLocks noChangeAspect="1"/>
          </p:cNvPicPr>
          <p:nvPr/>
        </p:nvPicPr>
        <p:blipFill>
          <a:blip r:embed="rId4">
            <a:extLst/>
          </a:blip>
          <a:stretch>
            <a:fillRect/>
          </a:stretch>
        </p:blipFill>
        <p:spPr>
          <a:xfrm>
            <a:off x="7875389" y="5934397"/>
            <a:ext cx="7085708" cy="4251425"/>
          </a:xfrm>
          <a:prstGeom prst="rect">
            <a:avLst/>
          </a:prstGeom>
          <a:ln w="12700">
            <a:miter lim="400000"/>
          </a:ln>
        </p:spPr>
      </p:pic>
      <p:pic>
        <p:nvPicPr>
          <p:cNvPr id="250" name="01_zac_efron.jpg" descr="01_zac_efron.jpg"/>
          <p:cNvPicPr>
            <a:picLocks noChangeAspect="1"/>
          </p:cNvPicPr>
          <p:nvPr/>
        </p:nvPicPr>
        <p:blipFill>
          <a:blip r:embed="rId5">
            <a:extLst/>
          </a:blip>
          <a:stretch>
            <a:fillRect/>
          </a:stretch>
        </p:blipFill>
        <p:spPr>
          <a:xfrm>
            <a:off x="8581251" y="3119635"/>
            <a:ext cx="4886584" cy="3260330"/>
          </a:xfrm>
          <a:prstGeom prst="rect">
            <a:avLst/>
          </a:prstGeom>
          <a:ln w="12700">
            <a:miter lim="400000"/>
          </a:ln>
        </p:spPr>
      </p:pic>
      <p:pic>
        <p:nvPicPr>
          <p:cNvPr id="251" name="2017-Met-Gala-Was-Date-Night-The-10-Most-Buzzed-About-Celebrity-Couples-Photos.jpg" descr="2017-Met-Gala-Was-Date-Night-The-10-Most-Buzzed-About-Celebrity-Couples-Photos.jpg"/>
          <p:cNvPicPr>
            <a:picLocks noChangeAspect="1"/>
          </p:cNvPicPr>
          <p:nvPr/>
        </p:nvPicPr>
        <p:blipFill>
          <a:blip r:embed="rId6">
            <a:extLst/>
          </a:blip>
          <a:stretch>
            <a:fillRect/>
          </a:stretch>
        </p:blipFill>
        <p:spPr>
          <a:xfrm>
            <a:off x="33836" y="3693814"/>
            <a:ext cx="5235967" cy="3035748"/>
          </a:xfrm>
          <a:prstGeom prst="rect">
            <a:avLst/>
          </a:prstGeom>
          <a:ln w="12700">
            <a:miter lim="400000"/>
          </a:ln>
        </p:spPr>
      </p:pic>
      <p:pic>
        <p:nvPicPr>
          <p:cNvPr id="252" name="gettyimages-4809969731.jpg" descr="gettyimages-4809969731.jpg"/>
          <p:cNvPicPr>
            <a:picLocks noChangeAspect="1"/>
          </p:cNvPicPr>
          <p:nvPr/>
        </p:nvPicPr>
        <p:blipFill>
          <a:blip r:embed="rId7">
            <a:extLst/>
          </a:blip>
          <a:stretch>
            <a:fillRect/>
          </a:stretch>
        </p:blipFill>
        <p:spPr>
          <a:xfrm>
            <a:off x="-78964" y="6067970"/>
            <a:ext cx="5461567" cy="3623371"/>
          </a:xfrm>
          <a:prstGeom prst="rect">
            <a:avLst/>
          </a:prstGeom>
          <a:ln w="12700">
            <a:miter lim="400000"/>
          </a:ln>
        </p:spPr>
      </p:pic>
      <p:pic>
        <p:nvPicPr>
          <p:cNvPr id="253" name="GettyImages-675636894.jpg" descr="GettyImages-675636894.jpg"/>
          <p:cNvPicPr>
            <a:picLocks noChangeAspect="1"/>
          </p:cNvPicPr>
          <p:nvPr/>
        </p:nvPicPr>
        <p:blipFill>
          <a:blip r:embed="rId8">
            <a:extLst/>
          </a:blip>
          <a:stretch>
            <a:fillRect/>
          </a:stretch>
        </p:blipFill>
        <p:spPr>
          <a:xfrm>
            <a:off x="4038070" y="6386041"/>
            <a:ext cx="5335060" cy="4001294"/>
          </a:xfrm>
          <a:prstGeom prst="rect">
            <a:avLst/>
          </a:prstGeom>
          <a:ln w="12700">
            <a:miter lim="400000"/>
          </a:ln>
        </p:spPr>
      </p:pic>
      <p:pic>
        <p:nvPicPr>
          <p:cNvPr id="254" name="http---o.aolcdn.com-hss-storage-midas-c2331d6940ef2863b5b27768d0d04f0f-0-kanye-west-and-kim-kardashian-attend-teyana-taylor-album-release-at-picture-id981679652.jpeg" descr="http---o.aolcdn.com-hss-storage-midas-c2331d6940ef2863b5b27768d0d04f0f-0-kanye-west-and-kim-kardashian-attend-teyana-taylor-album-release-at-picture-id981679652.jpeg"/>
          <p:cNvPicPr>
            <a:picLocks noChangeAspect="1"/>
          </p:cNvPicPr>
          <p:nvPr/>
        </p:nvPicPr>
        <p:blipFill>
          <a:blip r:embed="rId9">
            <a:extLst/>
          </a:blip>
          <a:stretch>
            <a:fillRect/>
          </a:stretch>
        </p:blipFill>
        <p:spPr>
          <a:xfrm>
            <a:off x="3844871" y="2836515"/>
            <a:ext cx="5518258" cy="362337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14:flip dir="r"/>
      </p:transition>
    </mc:Choice>
    <mc:Fallback xmlns:a14="http://schemas.microsoft.com/office/drawing/2010/main" xmlns:m="http://schemas.openxmlformats.org/officeDocument/2006/math"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 name="bigstock-Kill-Two-Birds-With-One-Stone-63039346.jpg" descr="bigstock-Kill-Two-Birds-With-One-Stone-63039346.jpg"/>
          <p:cNvPicPr>
            <a:picLocks/>
          </p:cNvPicPr>
          <p:nvPr/>
        </p:nvPicPr>
        <p:blipFill>
          <a:blip r:embed="rId2">
            <a:extLst/>
          </a:blip>
          <a:stretch>
            <a:fillRect/>
          </a:stretch>
        </p:blipFill>
        <p:spPr>
          <a:xfrm>
            <a:off x="38100" y="1028700"/>
            <a:ext cx="12954000" cy="7683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a14="http://schemas.microsoft.com/office/drawing/2010/main" xmlns:m="http://schemas.openxmlformats.org/officeDocument/2006/math"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2 Corinthians 6:14"/>
          <p:cNvSpPr txBox="1">
            <a:spLocks noGrp="1"/>
          </p:cNvSpPr>
          <p:nvPr>
            <p:ph type="title"/>
          </p:nvPr>
        </p:nvSpPr>
        <p:spPr>
          <a:xfrm>
            <a:off x="952500" y="-25400"/>
            <a:ext cx="11099800" cy="2159000"/>
          </a:xfrm>
          <a:prstGeom prst="rect">
            <a:avLst/>
          </a:prstGeom>
        </p:spPr>
        <p:txBody>
          <a:bodyPr/>
          <a:lstStyle>
            <a:lvl1pPr>
              <a:defRPr b="1">
                <a:latin typeface="Helvetica"/>
                <a:ea typeface="Helvetica"/>
                <a:cs typeface="Helvetica"/>
                <a:sym typeface="Helvetica"/>
              </a:defRPr>
            </a:lvl1pPr>
          </a:lstStyle>
          <a:p>
            <a:r>
              <a:t>2 Corinthians 6:14</a:t>
            </a:r>
          </a:p>
        </p:txBody>
      </p:sp>
      <p:sp>
        <p:nvSpPr>
          <p:cNvPr id="259" name="“Be ye not unequally yoked together with unbelievers.”"/>
          <p:cNvSpPr txBox="1"/>
          <p:nvPr/>
        </p:nvSpPr>
        <p:spPr>
          <a:xfrm>
            <a:off x="381818" y="1848697"/>
            <a:ext cx="12469764" cy="180817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5600" b="0">
                <a:latin typeface="Helvetica Neue Light"/>
                <a:ea typeface="Helvetica Neue Light"/>
                <a:cs typeface="Helvetica Neue Light"/>
                <a:sym typeface="Helvetica Neue Light"/>
              </a:defRPr>
            </a:lvl1pPr>
          </a:lstStyle>
          <a:p>
            <a:r>
              <a:t>“Be ye not unequally yoked together with unbelievers.”</a:t>
            </a:r>
          </a:p>
        </p:txBody>
      </p:sp>
      <p:pic>
        <p:nvPicPr>
          <p:cNvPr id="260" name="Donkey-and-Ox.jpg" descr="Donkey-and-Ox.jpg"/>
          <p:cNvPicPr>
            <a:picLocks/>
          </p:cNvPicPr>
          <p:nvPr/>
        </p:nvPicPr>
        <p:blipFill>
          <a:blip r:embed="rId2">
            <a:extLst/>
          </a:blip>
          <a:stretch>
            <a:fillRect/>
          </a:stretch>
        </p:blipFill>
        <p:spPr>
          <a:xfrm>
            <a:off x="2578100" y="3670300"/>
            <a:ext cx="8077200" cy="60579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warp dir="in"/>
      </p:transition>
    </mc:Choice>
    <mc:Fallback xmlns:a14="http://schemas.microsoft.com/office/drawing/2010/main" xmlns:m="http://schemas.openxmlformats.org/officeDocument/2006/math"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 name="402016602_univ_lsr_xl.jpg" descr="402016602_univ_lsr_xl.jpg"/>
          <p:cNvPicPr>
            <a:picLocks/>
          </p:cNvPicPr>
          <p:nvPr/>
        </p:nvPicPr>
        <p:blipFill>
          <a:blip r:embed="rId2">
            <a:extLst/>
          </a:blip>
          <a:stretch>
            <a:fillRect/>
          </a:stretch>
        </p:blipFill>
        <p:spPr>
          <a:xfrm>
            <a:off x="38100" y="3685926"/>
            <a:ext cx="12954000" cy="6056810"/>
          </a:xfrm>
          <a:prstGeom prst="rect">
            <a:avLst/>
          </a:prstGeom>
        </p:spPr>
      </p:pic>
      <p:sp>
        <p:nvSpPr>
          <p:cNvPr id="170" name="Genesis 2:24…"/>
          <p:cNvSpPr txBox="1"/>
          <p:nvPr/>
        </p:nvSpPr>
        <p:spPr>
          <a:xfrm>
            <a:off x="503659" y="-66438"/>
            <a:ext cx="12278276" cy="3701576"/>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defRPr sz="7500"/>
            </a:pPr>
            <a:r>
              <a:rPr dirty="0"/>
              <a:t>Genesis 2:24</a:t>
            </a:r>
          </a:p>
          <a:p>
            <a:pPr>
              <a:defRPr sz="5300" b="0">
                <a:latin typeface="Helvetica Neue Light"/>
                <a:ea typeface="Helvetica Neue Light"/>
                <a:cs typeface="Helvetica Neue Light"/>
                <a:sym typeface="Helvetica Neue Light"/>
              </a:defRPr>
            </a:pPr>
            <a:r>
              <a:rPr dirty="0"/>
              <a:t>“Therefore shall a man leave his father and his mother, and shall cleave unto his wife: and they shall be </a:t>
            </a:r>
            <a:r>
              <a:rPr b="1" u="sng" dirty="0">
                <a:latin typeface="Helvetica Neue"/>
                <a:ea typeface="Helvetica Neue"/>
                <a:cs typeface="Helvetica Neue"/>
                <a:sym typeface="Helvetica Neue"/>
              </a:rPr>
              <a:t>one flesh</a:t>
            </a:r>
            <a:r>
              <a:rPr dirty="0"/>
              <a:t>.”</a:t>
            </a:r>
          </a:p>
        </p:txBody>
      </p:sp>
    </p:spTree>
  </p:cSld>
  <p:clrMapOvr>
    <a:masterClrMapping/>
  </p:clrMapOvr>
  <mc:AlternateContent xmlns:mc="http://schemas.openxmlformats.org/markup-compatibility/2006" xmlns:p14="http://schemas.microsoft.com/office/powerpoint/2010/main">
    <mc:Choice Requires="p14">
      <p:transition spd="med">
        <p:wipe dir="r"/>
      </p:transition>
    </mc:Choice>
    <mc:Fallback xmlns:a14="http://schemas.microsoft.com/office/drawing/2010/main" xmlns:m="http://schemas.openxmlformats.org/officeDocument/2006/math" xmlns="">
      <p:transition spd="fast">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 name="1102011083_univ_cnt_1_xl.jpg" descr="1102011083_univ_cnt_1_xl.jpg"/>
          <p:cNvPicPr>
            <a:picLocks/>
          </p:cNvPicPr>
          <p:nvPr/>
        </p:nvPicPr>
        <p:blipFill>
          <a:blip r:embed="rId2">
            <a:extLst/>
          </a:blip>
          <a:stretch>
            <a:fillRect/>
          </a:stretch>
        </p:blipFill>
        <p:spPr>
          <a:xfrm>
            <a:off x="267692" y="1501480"/>
            <a:ext cx="12469416" cy="67506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a14="http://schemas.microsoft.com/office/drawing/2010/main" xmlns:m="http://schemas.openxmlformats.org/officeDocument/2006/math"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Where does “Dating” come from?"/>
          <p:cNvSpPr txBox="1">
            <a:spLocks noGrp="1"/>
          </p:cNvSpPr>
          <p:nvPr>
            <p:ph type="title"/>
          </p:nvPr>
        </p:nvSpPr>
        <p:spPr>
          <a:prstGeom prst="rect">
            <a:avLst/>
          </a:prstGeom>
        </p:spPr>
        <p:txBody>
          <a:bodyPr/>
          <a:lstStyle/>
          <a:p>
            <a:r>
              <a:t>Where does “Dating” come from?</a:t>
            </a:r>
          </a:p>
        </p:txBody>
      </p:sp>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a14="http://schemas.microsoft.com/office/drawing/2010/main" xmlns:m="http://schemas.openxmlformats.org/officeDocument/2006/math"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 name="dating-becomes-a-thing.jpg" descr="dating-becomes-a-thing.jpg"/>
          <p:cNvPicPr>
            <a:picLocks/>
          </p:cNvPicPr>
          <p:nvPr/>
        </p:nvPicPr>
        <p:blipFill>
          <a:blip r:embed="rId2">
            <a:extLst/>
          </a:blip>
          <a:stretch>
            <a:fillRect/>
          </a:stretch>
        </p:blipFill>
        <p:spPr>
          <a:xfrm>
            <a:off x="1971191" y="185390"/>
            <a:ext cx="9087818" cy="3662859"/>
          </a:xfrm>
          <a:prstGeom prst="rect">
            <a:avLst/>
          </a:prstGeom>
        </p:spPr>
      </p:pic>
      <p:sp>
        <p:nvSpPr>
          <p:cNvPr id="267" name="The concept of dating really began at the turn of the 20th century. Prior to the late early 1900s, courtship was a much more private, unemotional affair. Women would meet with several men, with her parents present, to whittle the pickings down to the most suitable match for marriage, which heavily relied on factors such as financial and social status. When a young woman decided on a man she wanted to see exclusively, their activities as a couple took place either in the household, or at social gatherings. At that time, there was no such thing as just two young lovers &quot;going out on a date.&quot;"/>
          <p:cNvSpPr txBox="1"/>
          <p:nvPr/>
        </p:nvSpPr>
        <p:spPr>
          <a:xfrm>
            <a:off x="165100" y="3943631"/>
            <a:ext cx="12674601" cy="62351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600" b="0">
                <a:latin typeface="Helvetica Neue Light"/>
                <a:ea typeface="Helvetica Neue Light"/>
                <a:cs typeface="Helvetica Neue Light"/>
                <a:sym typeface="Helvetica Neue Light"/>
              </a:defRPr>
            </a:lvl1pPr>
          </a:lstStyle>
          <a:p>
            <a:r>
              <a:t>The concept of dating really began at the turn of the 20th century. Prior to the late early 1900s, courtship was a much more private, unemotional affair. Women would meet with several men, with her parents present, to whittle the pickings down to the most suitable match for marriage, which heavily relied on factors such as financial and social status. When a young woman decided on a man she wanted to see exclusively, their activities as a couple took place either in the household, or at social gatherings. At that time, there was no such thing as just two young lovers "going out on a date."</a:t>
            </a:r>
          </a:p>
        </p:txBody>
      </p:sp>
    </p:spTree>
  </p:cSld>
  <p:clrMapOvr>
    <a:masterClrMapping/>
  </p:clrMapOvr>
  <mc:AlternateContent xmlns:mc="http://schemas.openxmlformats.org/markup-compatibility/2006" xmlns:p14="http://schemas.microsoft.com/office/powerpoint/2010/main">
    <mc:Choice xmlns:p15="http://schemas.microsoft.com/office/powerpoint/2012/main" xmlns:a14="http://schemas.microsoft.com/office/drawing/2010/main" xmlns:m="http://schemas.openxmlformats.org/officeDocument/2006/math" xmlns="" Requires="p15">
      <p:transition xmlns:p14="http://schemas.microsoft.com/office/powerpoint/2010/main" spd="med" advClick="1" p14:dur="1000">
        <p15:prstTrans prst="peelOff" invX="1"/>
      </p:transition>
    </mc:Choice>
    <mc:Choice Requires="p14">
      <p:transition spd="slow">
        <p:wipe/>
      </p:transition>
    </mc:Choice>
    <mc:Fallback xmlns:a14="http://schemas.microsoft.com/office/drawing/2010/main" xmlns:m="http://schemas.openxmlformats.org/officeDocument/2006/math"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 name="gettyimages-3422770.jpg" descr="gettyimages-3422770.jpg"/>
          <p:cNvPicPr>
            <a:picLocks/>
          </p:cNvPicPr>
          <p:nvPr/>
        </p:nvPicPr>
        <p:blipFill>
          <a:blip r:embed="rId2">
            <a:extLst/>
          </a:blip>
          <a:stretch>
            <a:fillRect/>
          </a:stretch>
        </p:blipFill>
        <p:spPr>
          <a:xfrm>
            <a:off x="2589361" y="160734"/>
            <a:ext cx="8130878" cy="5416352"/>
          </a:xfrm>
          <a:prstGeom prst="rect">
            <a:avLst/>
          </a:prstGeom>
        </p:spPr>
      </p:pic>
      <p:sp>
        <p:nvSpPr>
          <p:cNvPr id="270" name="However, this began to change in the early years of the 20th century, when couples began to go out together in public and unsupervised. Still, the ultimate and very apparent goal was still that of marriage. This stands in stark contrast to today's dating world, when the topic of marriage may not be brought up for several years."/>
          <p:cNvSpPr txBox="1"/>
          <p:nvPr/>
        </p:nvSpPr>
        <p:spPr>
          <a:xfrm>
            <a:off x="197083" y="5982251"/>
            <a:ext cx="12794223" cy="4088298"/>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defRPr sz="3700" b="0">
                <a:latin typeface="Helvetica Neue Light"/>
                <a:ea typeface="Helvetica Neue Light"/>
                <a:cs typeface="Helvetica Neue Light"/>
                <a:sym typeface="Helvetica Neue Light"/>
              </a:defRPr>
            </a:pPr>
            <a:r>
              <a:rPr dirty="0"/>
              <a:t>However, this began to change in the early years of the 20th century, when couples began to go out together in public and unsupervised. Still, the ultimate and very apparent goal was still that of marriage. This stands in stark contrast to today's dating world, when the topic of marriage may not be brought up for several years.</a:t>
            </a:r>
          </a:p>
          <a:p>
            <a:pPr>
              <a:defRPr sz="3700" b="0">
                <a:latin typeface="Helvetica Neue Light"/>
                <a:ea typeface="Helvetica Neue Light"/>
                <a:cs typeface="Helvetica Neue Light"/>
                <a:sym typeface="Helvetica Neue Light"/>
              </a:defRPr>
            </a:pPr>
            <a:endParaRPr dirty="0"/>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 name="the-gentleman-caller.jpg" descr="the-gentleman-caller.jpg"/>
          <p:cNvPicPr>
            <a:picLocks/>
          </p:cNvPicPr>
          <p:nvPr/>
        </p:nvPicPr>
        <p:blipFill>
          <a:blip r:embed="rId2">
            <a:extLst/>
          </a:blip>
          <a:stretch>
            <a:fillRect/>
          </a:stretch>
        </p:blipFill>
        <p:spPr>
          <a:xfrm>
            <a:off x="2348748" y="411906"/>
            <a:ext cx="8612104" cy="4837560"/>
          </a:xfrm>
          <a:prstGeom prst="rect">
            <a:avLst/>
          </a:prstGeom>
        </p:spPr>
      </p:pic>
      <p:sp>
        <p:nvSpPr>
          <p:cNvPr id="273" name="The first decade of the 20th century was marked by the figure of the “gentleman caller.” If a young man was interested in a young woman, he would follow the proper protocol of calling upon her, which meant that he would come to the family's home and (hopefully) be welcomed into their parlor. If he was invited back for subsequent visits, he would be free to come and call upon the young woman during hours specified by her parents."/>
          <p:cNvSpPr txBox="1"/>
          <p:nvPr/>
        </p:nvSpPr>
        <p:spPr>
          <a:xfrm>
            <a:off x="277589" y="5150130"/>
            <a:ext cx="12449622" cy="51175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600" b="0">
                <a:latin typeface="Helvetica Neue Light"/>
                <a:ea typeface="Helvetica Neue Light"/>
                <a:cs typeface="Helvetica Neue Light"/>
                <a:sym typeface="Helvetica Neue Light"/>
              </a:defRPr>
            </a:pPr>
            <a:r>
              <a:t>The first decade of the 20th century was marked by the figure of the “</a:t>
            </a:r>
            <a:r>
              <a:rPr i="1">
                <a:latin typeface="Helvetica Neue"/>
                <a:ea typeface="Helvetica Neue"/>
                <a:cs typeface="Helvetica Neue"/>
                <a:sym typeface="Helvetica Neue"/>
              </a:rPr>
              <a:t>gentleman caller</a:t>
            </a:r>
            <a:r>
              <a:t>.” If a young man was interested in a young woman, he would follow the proper protocol of calling upon her, which meant that he would come to the family's home and (hopefully) be welcomed into their parlor. If he was invited back for subsequent visits, he would be free to come and call upon the young woman during hours specified by her parents.</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As the years rolled on into the 1920s, however, this system quickly became outdated and unfavorable.Dating had almost completely replaced the old system of calling by the mid-1920s — and, in so doing, had transformed American courtship.&quot; This was a period of time when couples started going out on dates, which also meant they started paying for dates. This changed the relationship dynamic between a young man and a young woman, as now it was the man's duty to pay for the date, whereas before it was the woman who decided the terms of the visit."/>
          <p:cNvSpPr txBox="1"/>
          <p:nvPr/>
        </p:nvSpPr>
        <p:spPr>
          <a:xfrm>
            <a:off x="238770" y="4068803"/>
            <a:ext cx="12527261" cy="623879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600" b="0">
                <a:latin typeface="Helvetica Neue Light"/>
                <a:ea typeface="Helvetica Neue Light"/>
                <a:cs typeface="Helvetica Neue Light"/>
                <a:sym typeface="Helvetica Neue Light"/>
              </a:defRPr>
            </a:pPr>
            <a:r>
              <a:t>As the years rolled on into the 1920s, however, this system quickly became outdated and unfavorable.Dating had almost completely replaced the old system of calling by the</a:t>
            </a:r>
            <a:r>
              <a:rPr b="1" u="sng">
                <a:latin typeface="Helvetica Neue"/>
                <a:ea typeface="Helvetica Neue"/>
                <a:cs typeface="Helvetica Neue"/>
                <a:sym typeface="Helvetica Neue"/>
              </a:rPr>
              <a:t> mid-1920s</a:t>
            </a:r>
            <a:r>
              <a:t> — and, in so doing, had transformed American courtship." This was a period of time when couples started going out on dates, which also meant they started paying for dates. This changed the relationship dynamic between a young man and a young woman, as now it was the man's duty to pay for the date, whereas before it was the woman who decided the terms of the visit.</a:t>
            </a:r>
          </a:p>
        </p:txBody>
      </p:sp>
      <p:pic>
        <p:nvPicPr>
          <p:cNvPr id="276" name="Dating-history-Tinder-love-personal-life-emotions-759562.jpg" descr="Dating-history-Tinder-love-personal-life-emotions-759562.jpg"/>
          <p:cNvPicPr>
            <a:picLocks/>
          </p:cNvPicPr>
          <p:nvPr/>
        </p:nvPicPr>
        <p:blipFill>
          <a:blip r:embed="rId2">
            <a:extLst/>
          </a:blip>
          <a:stretch>
            <a:fillRect/>
          </a:stretch>
        </p:blipFill>
        <p:spPr>
          <a:xfrm>
            <a:off x="2781300" y="84583"/>
            <a:ext cx="7442200" cy="40881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What happened around the 1920’s to cause this drastic change?"/>
          <p:cNvSpPr txBox="1">
            <a:spLocks noGrp="1"/>
          </p:cNvSpPr>
          <p:nvPr>
            <p:ph type="title"/>
          </p:nvPr>
        </p:nvSpPr>
        <p:spPr>
          <a:prstGeom prst="rect">
            <a:avLst/>
          </a:prstGeom>
        </p:spPr>
        <p:txBody>
          <a:bodyPr/>
          <a:lstStyle/>
          <a:p>
            <a:pPr defTabSz="502412">
              <a:defRPr sz="6880"/>
            </a:pPr>
            <a:r>
              <a:t>What happened around the </a:t>
            </a:r>
            <a:r>
              <a:rPr u="sng"/>
              <a:t>1920’s</a:t>
            </a:r>
            <a:r>
              <a:t> to cause this drastic change?</a:t>
            </a:r>
          </a:p>
        </p:txBody>
      </p:sp>
    </p:spTree>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a14="http://schemas.microsoft.com/office/drawing/2010/main" xmlns:m="http://schemas.openxmlformats.org/officeDocument/2006/math"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 name="old-cinema.jpg" descr="old-cinema.jpg"/>
          <p:cNvPicPr>
            <a:picLocks/>
          </p:cNvPicPr>
          <p:nvPr/>
        </p:nvPicPr>
        <p:blipFill>
          <a:blip r:embed="rId2">
            <a:extLst/>
          </a:blip>
          <a:stretch>
            <a:fillRect/>
          </a:stretch>
        </p:blipFill>
        <p:spPr>
          <a:xfrm>
            <a:off x="38100" y="1638300"/>
            <a:ext cx="12954000" cy="64643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a14="http://schemas.microsoft.com/office/drawing/2010/main" xmlns:m="http://schemas.openxmlformats.org/officeDocument/2006/math"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 name="45a31641ec4ea8da0247fd2432c6ab53.jpg" descr="45a31641ec4ea8da0247fd2432c6ab53.jpg"/>
          <p:cNvPicPr>
            <a:picLocks noChangeAspect="1"/>
          </p:cNvPicPr>
          <p:nvPr/>
        </p:nvPicPr>
        <p:blipFill>
          <a:blip r:embed="rId2">
            <a:extLst/>
          </a:blip>
          <a:stretch>
            <a:fillRect/>
          </a:stretch>
        </p:blipFill>
        <p:spPr>
          <a:xfrm>
            <a:off x="5727028" y="92620"/>
            <a:ext cx="6933163" cy="5633195"/>
          </a:xfrm>
          <a:prstGeom prst="rect">
            <a:avLst/>
          </a:prstGeom>
          <a:ln w="12700">
            <a:miter lim="400000"/>
          </a:ln>
        </p:spPr>
      </p:pic>
      <p:pic>
        <p:nvPicPr>
          <p:cNvPr id="283" name="First-nighters_-_630px.jpg" descr="First-nighters_-_630px.jpg"/>
          <p:cNvPicPr>
            <a:picLocks noChangeAspect="1"/>
          </p:cNvPicPr>
          <p:nvPr/>
        </p:nvPicPr>
        <p:blipFill>
          <a:blip r:embed="rId3">
            <a:extLst/>
          </a:blip>
          <a:stretch>
            <a:fillRect/>
          </a:stretch>
        </p:blipFill>
        <p:spPr>
          <a:xfrm>
            <a:off x="6659753" y="4942482"/>
            <a:ext cx="6086095" cy="4627365"/>
          </a:xfrm>
          <a:prstGeom prst="rect">
            <a:avLst/>
          </a:prstGeom>
          <a:ln w="12700">
            <a:miter lim="400000"/>
          </a:ln>
        </p:spPr>
      </p:pic>
      <p:pic>
        <p:nvPicPr>
          <p:cNvPr id="284" name="center-theater-interior1.jpg" descr="center-theater-interior1.jpg"/>
          <p:cNvPicPr>
            <a:picLocks noChangeAspect="1"/>
          </p:cNvPicPr>
          <p:nvPr/>
        </p:nvPicPr>
        <p:blipFill>
          <a:blip r:embed="rId4">
            <a:extLst/>
          </a:blip>
          <a:stretch>
            <a:fillRect/>
          </a:stretch>
        </p:blipFill>
        <p:spPr>
          <a:xfrm>
            <a:off x="87618" y="5041205"/>
            <a:ext cx="6468055" cy="4429920"/>
          </a:xfrm>
          <a:prstGeom prst="rect">
            <a:avLst/>
          </a:prstGeom>
          <a:ln w="12700">
            <a:miter lim="400000"/>
          </a:ln>
        </p:spPr>
      </p:pic>
      <p:pic>
        <p:nvPicPr>
          <p:cNvPr id="285" name="gottlieb_apollo_theater1.jpg" descr="gottlieb_apollo_theater1.jpg"/>
          <p:cNvPicPr>
            <a:picLocks noChangeAspect="1"/>
          </p:cNvPicPr>
          <p:nvPr/>
        </p:nvPicPr>
        <p:blipFill>
          <a:blip r:embed="rId5">
            <a:extLst/>
          </a:blip>
          <a:stretch>
            <a:fillRect/>
          </a:stretch>
        </p:blipFill>
        <p:spPr>
          <a:xfrm>
            <a:off x="340800" y="79672"/>
            <a:ext cx="4956307" cy="489461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a14="http://schemas.microsoft.com/office/drawing/2010/main" xmlns:m="http://schemas.openxmlformats.org/officeDocument/2006/math"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 name="My-man-godfrey-1950.png" descr="My-man-godfrey-1950.png"/>
          <p:cNvPicPr>
            <a:picLocks noChangeAspect="1"/>
          </p:cNvPicPr>
          <p:nvPr/>
        </p:nvPicPr>
        <p:blipFill>
          <a:blip r:embed="rId2">
            <a:extLst/>
          </a:blip>
          <a:stretch>
            <a:fillRect/>
          </a:stretch>
        </p:blipFill>
        <p:spPr>
          <a:xfrm>
            <a:off x="4015540" y="324494"/>
            <a:ext cx="2773589" cy="4364039"/>
          </a:xfrm>
          <a:prstGeom prst="rect">
            <a:avLst/>
          </a:prstGeom>
          <a:ln w="12700">
            <a:miter lim="400000"/>
          </a:ln>
        </p:spPr>
      </p:pic>
      <p:pic>
        <p:nvPicPr>
          <p:cNvPr id="288" name="a302ef2786b8904f4ff368f425210933--theater-posters-old-movie-posters.jpg" descr="a302ef2786b8904f4ff368f425210933--theater-posters-old-movie-posters.jpg"/>
          <p:cNvPicPr>
            <a:picLocks noChangeAspect="1"/>
          </p:cNvPicPr>
          <p:nvPr/>
        </p:nvPicPr>
        <p:blipFill>
          <a:blip r:embed="rId3">
            <a:extLst/>
          </a:blip>
          <a:stretch>
            <a:fillRect/>
          </a:stretch>
        </p:blipFill>
        <p:spPr>
          <a:xfrm>
            <a:off x="10234166" y="404663"/>
            <a:ext cx="2794001" cy="4203701"/>
          </a:xfrm>
          <a:prstGeom prst="rect">
            <a:avLst/>
          </a:prstGeom>
          <a:ln w="12700">
            <a:miter lim="400000"/>
          </a:ln>
        </p:spPr>
      </p:pic>
      <p:pic>
        <p:nvPicPr>
          <p:cNvPr id="289" name="Vintage Movie Posters from Classic Hollywood in the 1920s (1).jpg" descr="Vintage Movie Posters from Classic Hollywood in the 1920s (1).jpg"/>
          <p:cNvPicPr>
            <a:picLocks noChangeAspect="1"/>
          </p:cNvPicPr>
          <p:nvPr/>
        </p:nvPicPr>
        <p:blipFill>
          <a:blip r:embed="rId4">
            <a:extLst/>
          </a:blip>
          <a:stretch>
            <a:fillRect/>
          </a:stretch>
        </p:blipFill>
        <p:spPr>
          <a:xfrm>
            <a:off x="9783776" y="4606552"/>
            <a:ext cx="3694781" cy="5617221"/>
          </a:xfrm>
          <a:prstGeom prst="rect">
            <a:avLst/>
          </a:prstGeom>
          <a:ln w="12700">
            <a:miter lim="400000"/>
          </a:ln>
        </p:spPr>
      </p:pic>
      <p:pic>
        <p:nvPicPr>
          <p:cNvPr id="290" name="Three_Weeks_-_film_poster.jpg" descr="Three_Weeks_-_film_poster.jpg"/>
          <p:cNvPicPr>
            <a:picLocks noChangeAspect="1"/>
          </p:cNvPicPr>
          <p:nvPr/>
        </p:nvPicPr>
        <p:blipFill>
          <a:blip r:embed="rId5">
            <a:extLst/>
          </a:blip>
          <a:srcRect l="3551" t="2148" r="3551" b="2148"/>
          <a:stretch>
            <a:fillRect/>
          </a:stretch>
        </p:blipFill>
        <p:spPr>
          <a:xfrm>
            <a:off x="4215718" y="4746128"/>
            <a:ext cx="3154081" cy="4917035"/>
          </a:xfrm>
          <a:prstGeom prst="rect">
            <a:avLst/>
          </a:prstGeom>
          <a:ln w="12700">
            <a:miter lim="400000"/>
          </a:ln>
        </p:spPr>
      </p:pic>
      <p:pic>
        <p:nvPicPr>
          <p:cNvPr id="291" name="220px-The-Shakedown-1929-Poster.jpg" descr="220px-The-Shakedown-1929-Poster.jpg"/>
          <p:cNvPicPr>
            <a:picLocks noChangeAspect="1"/>
          </p:cNvPicPr>
          <p:nvPr/>
        </p:nvPicPr>
        <p:blipFill>
          <a:blip r:embed="rId6">
            <a:extLst/>
          </a:blip>
          <a:srcRect l="6448" t="4060" r="6448" b="4060"/>
          <a:stretch>
            <a:fillRect/>
          </a:stretch>
        </p:blipFill>
        <p:spPr>
          <a:xfrm>
            <a:off x="276572" y="5779244"/>
            <a:ext cx="2433638" cy="3932337"/>
          </a:xfrm>
          <a:prstGeom prst="rect">
            <a:avLst/>
          </a:prstGeom>
          <a:ln w="12700">
            <a:miter lim="400000"/>
          </a:ln>
        </p:spPr>
      </p:pic>
      <p:pic>
        <p:nvPicPr>
          <p:cNvPr id="292" name="best-movies-of-1920-1929.jpg" descr="best-movies-of-1920-1929.jpg"/>
          <p:cNvPicPr>
            <a:picLocks noChangeAspect="1"/>
          </p:cNvPicPr>
          <p:nvPr/>
        </p:nvPicPr>
        <p:blipFill>
          <a:blip r:embed="rId7">
            <a:extLst/>
          </a:blip>
          <a:srcRect l="3546" t="2036" r="3546" b="2036"/>
          <a:stretch>
            <a:fillRect/>
          </a:stretch>
        </p:blipFill>
        <p:spPr>
          <a:xfrm>
            <a:off x="6668487" y="334069"/>
            <a:ext cx="3689857" cy="5714803"/>
          </a:xfrm>
          <a:prstGeom prst="rect">
            <a:avLst/>
          </a:prstGeom>
          <a:ln w="12700">
            <a:miter lim="400000"/>
          </a:ln>
        </p:spPr>
      </p:pic>
      <p:pic>
        <p:nvPicPr>
          <p:cNvPr id="293" name="53d0704d-c857-473d-9004-e360d3caf77d_1.d6bd841d1eb760bf06edef31e0451c4f.jpeg" descr="53d0704d-c857-473d-9004-e360d3caf77d_1.d6bd841d1eb760bf06edef31e0451c4f.jpeg"/>
          <p:cNvPicPr>
            <a:picLocks noChangeAspect="1"/>
          </p:cNvPicPr>
          <p:nvPr/>
        </p:nvPicPr>
        <p:blipFill>
          <a:blip r:embed="rId8">
            <a:extLst/>
          </a:blip>
          <a:srcRect l="16047" r="16047"/>
          <a:stretch>
            <a:fillRect/>
          </a:stretch>
        </p:blipFill>
        <p:spPr>
          <a:xfrm>
            <a:off x="348194" y="334069"/>
            <a:ext cx="3695431" cy="5442100"/>
          </a:xfrm>
          <a:prstGeom prst="rect">
            <a:avLst/>
          </a:prstGeom>
          <a:ln w="12700">
            <a:miter lim="400000"/>
          </a:ln>
        </p:spPr>
      </p:pic>
      <p:pic>
        <p:nvPicPr>
          <p:cNvPr id="294" name="220px-Blackmail_1929_Poster.jpg" descr="220px-Blackmail_1929_Poster.jpg"/>
          <p:cNvPicPr>
            <a:picLocks noChangeAspect="1"/>
          </p:cNvPicPr>
          <p:nvPr/>
        </p:nvPicPr>
        <p:blipFill>
          <a:blip r:embed="rId9">
            <a:extLst/>
          </a:blip>
          <a:stretch>
            <a:fillRect/>
          </a:stretch>
        </p:blipFill>
        <p:spPr>
          <a:xfrm>
            <a:off x="2371535" y="5852120"/>
            <a:ext cx="2333410" cy="3786486"/>
          </a:xfrm>
          <a:prstGeom prst="rect">
            <a:avLst/>
          </a:prstGeom>
          <a:ln w="12700">
            <a:miter lim="400000"/>
          </a:ln>
        </p:spPr>
      </p:pic>
      <p:pic>
        <p:nvPicPr>
          <p:cNvPr id="295" name="text6s1sm.jpg" descr="text6s1sm.jpg"/>
          <p:cNvPicPr>
            <a:picLocks noChangeAspect="1"/>
          </p:cNvPicPr>
          <p:nvPr/>
        </p:nvPicPr>
        <p:blipFill>
          <a:blip r:embed="rId10">
            <a:extLst/>
          </a:blip>
          <a:stretch>
            <a:fillRect/>
          </a:stretch>
        </p:blipFill>
        <p:spPr>
          <a:xfrm>
            <a:off x="7274376" y="5986412"/>
            <a:ext cx="2670662" cy="3786487"/>
          </a:xfrm>
          <a:prstGeom prst="rect">
            <a:avLst/>
          </a:prstGeom>
          <a:ln w="12700">
            <a:miter lim="400000"/>
          </a:ln>
        </p:spPr>
      </p:pic>
    </p:spTree>
  </p:cSld>
  <p:clrMapOvr>
    <a:masterClrMapping/>
  </p:clrMapOvr>
  <mc:AlternateContent xmlns:mc="http://schemas.openxmlformats.org/markup-compatibility/2006">
    <mc:Choice xmlns:p15="http://schemas.microsoft.com/office/powerpoint/2012/main" xmlns:a14="http://schemas.microsoft.com/office/drawing/2010/main" xmlns:m="http://schemas.openxmlformats.org/officeDocument/2006/math" xmlns="" Requires="p15">
      <p:transition xmlns:p14="http://schemas.microsoft.com/office/powerpoint/2010/main" spd="med" advClick="1" p14:dur="1000">
        <p15:prstTrans prst="fallOver"/>
      </p:transition>
    </mc:Choice>
    <mc:Fallback>
      <p:transition xmlns:p14="http://schemas.microsoft.com/office/powerpoint/2010/mai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 name="1102011082_univ_cnt_4_xl.jpg" descr="1102011082_univ_cnt_4_xl.jpg"/>
          <p:cNvPicPr>
            <a:picLocks/>
          </p:cNvPicPr>
          <p:nvPr/>
        </p:nvPicPr>
        <p:blipFill>
          <a:blip r:embed="rId2">
            <a:extLst/>
          </a:blip>
          <a:stretch>
            <a:fillRect/>
          </a:stretch>
        </p:blipFill>
        <p:spPr>
          <a:xfrm>
            <a:off x="74239" y="1397719"/>
            <a:ext cx="12881722" cy="69454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 name="1920s-makeup.jpg" descr="1920s-makeup.jpg"/>
          <p:cNvPicPr>
            <a:picLocks/>
          </p:cNvPicPr>
          <p:nvPr/>
        </p:nvPicPr>
        <p:blipFill>
          <a:blip r:embed="rId2">
            <a:extLst/>
          </a:blip>
          <a:stretch>
            <a:fillRect/>
          </a:stretch>
        </p:blipFill>
        <p:spPr>
          <a:xfrm>
            <a:off x="3379330" y="257386"/>
            <a:ext cx="7214118" cy="5350048"/>
          </a:xfrm>
          <a:prstGeom prst="rect">
            <a:avLst/>
          </a:prstGeom>
        </p:spPr>
      </p:pic>
      <p:sp>
        <p:nvSpPr>
          <p:cNvPr id="298" name="Before the 1900s, the only women who wore &quot;painted faces&quot; were actresses and prostitutes. (Previously, a natural look, it was said, demonstrated &quot;clean living.&quot;) To make their product mainstream, the cosmetics industry renamed their goods &quot;makeup,&quot; with the lofty, admirable goal of &quot;making oneself up&quot; to express femininity."/>
          <p:cNvSpPr txBox="1"/>
          <p:nvPr/>
        </p:nvSpPr>
        <p:spPr>
          <a:xfrm>
            <a:off x="437964" y="6000244"/>
            <a:ext cx="12658270" cy="3518912"/>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a:defRPr sz="3700" b="0">
                <a:latin typeface="Helvetica Neue Light"/>
                <a:ea typeface="Helvetica Neue Light"/>
                <a:cs typeface="Helvetica Neue Light"/>
                <a:sym typeface="Helvetica Neue Light"/>
              </a:defRPr>
            </a:lvl1pPr>
          </a:lstStyle>
          <a:p>
            <a:r>
              <a:rPr dirty="0"/>
              <a:t>Before the 1900s, the only women who wore "painted faces" were actresses and prostitutes. (Previously, a natural look, it was said, demonstrated "clean living.") To make their product mainstream, the cosmetics industry renamed their goods "makeup," with the lofty, admirable goal of "making oneself up" to express femininity.</a:t>
            </a:r>
          </a:p>
        </p:txBody>
      </p:sp>
      <p:sp>
        <p:nvSpPr>
          <p:cNvPr id="299" name="2 Kings 9:30"/>
          <p:cNvSpPr txBox="1"/>
          <p:nvPr/>
        </p:nvSpPr>
        <p:spPr>
          <a:xfrm>
            <a:off x="10644530" y="9027770"/>
            <a:ext cx="1875740"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t>2 Kings 9:30</a:t>
            </a:r>
          </a:p>
        </p:txBody>
      </p:sp>
    </p:spTree>
  </p:cSld>
  <p:clrMapOvr>
    <a:masterClrMapping/>
  </p:clrMapOvr>
  <mc:AlternateContent xmlns:mc="http://schemas.openxmlformats.org/markup-compatibility/2006" xmlns:p14="http://schemas.microsoft.com/office/powerpoint/2010/main">
    <mc:Choice xmlns:p15="http://schemas.microsoft.com/office/powerpoint/2012/main" xmlns:a14="http://schemas.microsoft.com/office/drawing/2010/main" xmlns:m="http://schemas.openxmlformats.org/officeDocument/2006/math" xmlns="" Requires="p15">
      <p:transition xmlns:p14="http://schemas.microsoft.com/office/powerpoint/2010/main" spd="med" advClick="1" p14:dur="1000">
        <p15:prstTrans prst="pageCurlDouble"/>
      </p:transition>
    </mc:Choice>
    <mc:Choice Requires="p14">
      <p:transition spd="slow">
        <p14:prism dir="d"/>
      </p:transition>
    </mc:Choice>
    <mc:Fallback xmlns:a14="http://schemas.microsoft.com/office/drawing/2010/main" xmlns:m="http://schemas.openxmlformats.org/officeDocument/2006/math"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At the turn of last century, dating was still a new concept and law enforcement wasn't sure what to make of it—but they were sure something sordid was going on. A young man and woman meeting in public, him buying her food, drink, and gifts: well, it was veritable prostitution in the eyes of authorities, and women could be arrested for it."/>
          <p:cNvSpPr txBox="1"/>
          <p:nvPr/>
        </p:nvSpPr>
        <p:spPr>
          <a:xfrm>
            <a:off x="240880" y="6101844"/>
            <a:ext cx="12789321" cy="3518912"/>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a:defRPr sz="3700" b="0">
                <a:latin typeface="Helvetica Neue Light"/>
                <a:ea typeface="Helvetica Neue Light"/>
                <a:cs typeface="Helvetica Neue Light"/>
                <a:sym typeface="Helvetica Neue Light"/>
              </a:defRPr>
            </a:lvl1pPr>
          </a:lstStyle>
          <a:p>
            <a:r>
              <a:rPr dirty="0"/>
              <a:t>At the turn of last century, dating was still a new concept and law enforcement wasn't sure what to make of it—but they were sure something sordid was going on. A young man and woman meeting in public, him buying her food, drink, and gifts: well, it was veritable prostitution in the eyes of authorities, and women could be arrested for it.</a:t>
            </a:r>
          </a:p>
        </p:txBody>
      </p:sp>
      <p:pic>
        <p:nvPicPr>
          <p:cNvPr id="302" name="Clara-Bow-1920s-eye-makeup-look.jpg" descr="Clara-Bow-1920s-eye-makeup-look.jpg"/>
          <p:cNvPicPr>
            <a:picLocks/>
          </p:cNvPicPr>
          <p:nvPr/>
        </p:nvPicPr>
        <p:blipFill>
          <a:blip r:embed="rId2">
            <a:extLst/>
          </a:blip>
          <a:stretch>
            <a:fillRect/>
          </a:stretch>
        </p:blipFill>
        <p:spPr>
          <a:xfrm>
            <a:off x="3492500" y="44251"/>
            <a:ext cx="6299200" cy="5710586"/>
          </a:xfrm>
          <a:prstGeom prst="rect">
            <a:avLst/>
          </a:prstGeom>
        </p:spPr>
      </p:pic>
    </p:spTree>
  </p:cSld>
  <p:clrMapOvr>
    <a:masterClrMapping/>
  </p:clrMapOvr>
  <mc:AlternateContent xmlns:mc="http://schemas.openxmlformats.org/markup-compatibility/2006" xmlns:p14="http://schemas.microsoft.com/office/powerpoint/2010/main">
    <mc:Choice xmlns:p15="http://schemas.microsoft.com/office/powerpoint/2012/main" xmlns:a14="http://schemas.microsoft.com/office/drawing/2010/main" xmlns:m="http://schemas.openxmlformats.org/officeDocument/2006/math" xmlns="" Requires="p15">
      <p:transition xmlns:p14="http://schemas.microsoft.com/office/powerpoint/2010/main" spd="med" advClick="1" p14:dur="1000">
        <p15:prstTrans prst="peelOff" invX="1"/>
      </p:transition>
    </mc:Choice>
    <mc:Choice Requires="p14">
      <p:transition spd="slow">
        <p:wipe/>
      </p:transition>
    </mc:Choice>
    <mc:Fallback xmlns:a14="http://schemas.microsoft.com/office/drawing/2010/main" xmlns:m="http://schemas.openxmlformats.org/officeDocument/2006/math"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 name="766afe785a6701b5abc58e6c0691c3bc.jpg" descr="766afe785a6701b5abc58e6c0691c3bc.jpg"/>
          <p:cNvPicPr>
            <a:picLocks noChangeAspect="1"/>
          </p:cNvPicPr>
          <p:nvPr/>
        </p:nvPicPr>
        <p:blipFill>
          <a:blip r:embed="rId2">
            <a:extLst/>
          </a:blip>
          <a:stretch>
            <a:fillRect/>
          </a:stretch>
        </p:blipFill>
        <p:spPr>
          <a:xfrm>
            <a:off x="-725635" y="0"/>
            <a:ext cx="7370065" cy="9753600"/>
          </a:xfrm>
          <a:prstGeom prst="rect">
            <a:avLst/>
          </a:prstGeom>
          <a:ln w="12700">
            <a:miter lim="400000"/>
          </a:ln>
        </p:spPr>
      </p:pic>
      <p:pic>
        <p:nvPicPr>
          <p:cNvPr id="305" name="35e7bd3f6faa42f1c3524e3515a92225.jpg" descr="35e7bd3f6faa42f1c3524e3515a92225.jpg"/>
          <p:cNvPicPr>
            <a:picLocks noChangeAspect="1"/>
          </p:cNvPicPr>
          <p:nvPr/>
        </p:nvPicPr>
        <p:blipFill>
          <a:blip r:embed="rId3">
            <a:extLst/>
          </a:blip>
          <a:stretch>
            <a:fillRect/>
          </a:stretch>
        </p:blipFill>
        <p:spPr>
          <a:xfrm>
            <a:off x="6667893" y="0"/>
            <a:ext cx="6305359" cy="9753600"/>
          </a:xfrm>
          <a:prstGeom prst="rect">
            <a:avLst/>
          </a:prstGeom>
          <a:ln w="12700">
            <a:miter lim="400000"/>
          </a:ln>
        </p:spPr>
      </p:pic>
      <p:pic>
        <p:nvPicPr>
          <p:cNvPr id="306" name="434204.png" descr="434204.png"/>
          <p:cNvPicPr>
            <a:picLocks noChangeAspect="1"/>
          </p:cNvPicPr>
          <p:nvPr/>
        </p:nvPicPr>
        <p:blipFill>
          <a:blip r:embed="rId4">
            <a:extLst/>
          </a:blip>
          <a:stretch>
            <a:fillRect/>
          </a:stretch>
        </p:blipFill>
        <p:spPr>
          <a:xfrm>
            <a:off x="4470400" y="6832054"/>
            <a:ext cx="4064000" cy="30353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xmlns:p15="http://schemas.microsoft.com/office/powerpoint/2012/main" xmlns:a14="http://schemas.microsoft.com/office/drawing/2010/main" xmlns:m="http://schemas.openxmlformats.org/officeDocument/2006/math" xmlns="" Requires="p15">
      <p:transition xmlns:p14="http://schemas.microsoft.com/office/powerpoint/2010/main" spd="med" advClick="1" p14:dur="1000">
        <p15:prstTrans prst="peelOff" invX="1"/>
      </p:transition>
    </mc:Choice>
    <mc:Choice Requires="p14">
      <p:transition spd="slow">
        <p:wipe/>
      </p:transition>
    </mc:Choice>
    <mc:Fallback xmlns:a14="http://schemas.microsoft.com/office/drawing/2010/main" xmlns:m="http://schemas.openxmlformats.org/officeDocument/2006/math"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 name="maxresdefault.jpg" descr="maxresdefault.jpg"/>
          <p:cNvPicPr>
            <a:picLocks noChangeAspect="1"/>
          </p:cNvPicPr>
          <p:nvPr/>
        </p:nvPicPr>
        <p:blipFill>
          <a:blip r:embed="rId2">
            <a:extLst/>
          </a:blip>
          <a:stretch>
            <a:fillRect/>
          </a:stretch>
        </p:blipFill>
        <p:spPr>
          <a:xfrm>
            <a:off x="0" y="1219200"/>
            <a:ext cx="13004800" cy="73152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 name="free-love.jpg" descr="free-love.jpg"/>
          <p:cNvPicPr>
            <a:picLocks noChangeAspect="1"/>
          </p:cNvPicPr>
          <p:nvPr/>
        </p:nvPicPr>
        <p:blipFill>
          <a:blip r:embed="rId2">
            <a:extLst/>
          </a:blip>
          <a:stretch>
            <a:fillRect/>
          </a:stretch>
        </p:blipFill>
        <p:spPr>
          <a:xfrm>
            <a:off x="6341897" y="5930949"/>
            <a:ext cx="6696406" cy="3768875"/>
          </a:xfrm>
          <a:prstGeom prst="rect">
            <a:avLst/>
          </a:prstGeom>
          <a:ln w="12700">
            <a:miter lim="400000"/>
          </a:ln>
        </p:spPr>
      </p:pic>
      <p:pic>
        <p:nvPicPr>
          <p:cNvPr id="311" name="hippies.jpg" descr="hippies.jpg"/>
          <p:cNvPicPr>
            <a:picLocks noChangeAspect="1"/>
          </p:cNvPicPr>
          <p:nvPr/>
        </p:nvPicPr>
        <p:blipFill>
          <a:blip r:embed="rId3">
            <a:extLst/>
          </a:blip>
          <a:srcRect l="70180"/>
          <a:stretch>
            <a:fillRect/>
          </a:stretch>
        </p:blipFill>
        <p:spPr>
          <a:xfrm>
            <a:off x="10031936" y="18157"/>
            <a:ext cx="3209722" cy="5973862"/>
          </a:xfrm>
          <a:prstGeom prst="rect">
            <a:avLst/>
          </a:prstGeom>
          <a:ln w="12700">
            <a:miter lim="400000"/>
          </a:ln>
        </p:spPr>
      </p:pic>
      <p:pic>
        <p:nvPicPr>
          <p:cNvPr id="312" name="Glastonbury-by-Brian-Walker-1151946641-866x487.jpg" descr="Glastonbury-by-Brian-Walker-1151946641-866x487.jpg"/>
          <p:cNvPicPr>
            <a:picLocks noChangeAspect="1"/>
          </p:cNvPicPr>
          <p:nvPr/>
        </p:nvPicPr>
        <p:blipFill>
          <a:blip r:embed="rId4">
            <a:extLst/>
          </a:blip>
          <a:stretch>
            <a:fillRect/>
          </a:stretch>
        </p:blipFill>
        <p:spPr>
          <a:xfrm>
            <a:off x="-870496" y="-254893"/>
            <a:ext cx="10998201" cy="6184901"/>
          </a:xfrm>
          <a:prstGeom prst="rect">
            <a:avLst/>
          </a:prstGeom>
          <a:ln w="12700">
            <a:miter lim="400000"/>
          </a:ln>
        </p:spPr>
      </p:pic>
      <p:pic>
        <p:nvPicPr>
          <p:cNvPr id="313" name="67_george-harrison-haight-ashbury-1967_02.jpg" descr="67_george-harrison-haight-ashbury-1967_02.jpg"/>
          <p:cNvPicPr>
            <a:picLocks noChangeAspect="1"/>
          </p:cNvPicPr>
          <p:nvPr/>
        </p:nvPicPr>
        <p:blipFill>
          <a:blip r:embed="rId5">
            <a:extLst/>
          </a:blip>
          <a:srcRect t="14340"/>
          <a:stretch>
            <a:fillRect/>
          </a:stretch>
        </p:blipFill>
        <p:spPr>
          <a:xfrm>
            <a:off x="86171" y="4867275"/>
            <a:ext cx="7099301" cy="4917183"/>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 name="502013253_univ_sqr_xl.jpg" descr="502013253_univ_sqr_xl.jpg"/>
          <p:cNvPicPr>
            <a:picLocks/>
          </p:cNvPicPr>
          <p:nvPr/>
        </p:nvPicPr>
        <p:blipFill>
          <a:blip r:embed="rId2">
            <a:extLst/>
          </a:blip>
          <a:stretch>
            <a:fillRect/>
          </a:stretch>
        </p:blipFill>
        <p:spPr>
          <a:xfrm>
            <a:off x="2187674" y="555724"/>
            <a:ext cx="8629452" cy="864215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circle/>
      </p:transition>
    </mc:Choice>
    <mc:Fallback xmlns:a14="http://schemas.microsoft.com/office/drawing/2010/main" xmlns:m="http://schemas.openxmlformats.org/officeDocument/2006/math"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 name="2017168_univ_lsr_xl.jpg" descr="2017168_univ_lsr_xl.jpg"/>
          <p:cNvPicPr>
            <a:picLocks noChangeAspect="1"/>
          </p:cNvPicPr>
          <p:nvPr/>
        </p:nvPicPr>
        <p:blipFill>
          <a:blip r:embed="rId2">
            <a:extLst/>
          </a:blip>
          <a:stretch>
            <a:fillRect/>
          </a:stretch>
        </p:blipFill>
        <p:spPr>
          <a:xfrm>
            <a:off x="4512865" y="42564"/>
            <a:ext cx="3979070" cy="1989536"/>
          </a:xfrm>
          <a:prstGeom prst="rect">
            <a:avLst/>
          </a:prstGeom>
          <a:ln w="12700">
            <a:miter lim="400000"/>
          </a:ln>
        </p:spPr>
      </p:pic>
      <p:pic>
        <p:nvPicPr>
          <p:cNvPr id="318" name="pointing-finger-1922074_640-300x225.png" descr="pointing-finger-1922074_640-300x225.png"/>
          <p:cNvPicPr>
            <a:picLocks noChangeAspect="1"/>
          </p:cNvPicPr>
          <p:nvPr/>
        </p:nvPicPr>
        <p:blipFill>
          <a:blip r:embed="rId3">
            <a:extLst/>
          </a:blip>
          <a:stretch>
            <a:fillRect/>
          </a:stretch>
        </p:blipFill>
        <p:spPr>
          <a:xfrm>
            <a:off x="5363004" y="8064272"/>
            <a:ext cx="2481991" cy="1861494"/>
          </a:xfrm>
          <a:prstGeom prst="rect">
            <a:avLst/>
          </a:prstGeom>
          <a:ln w="12700">
            <a:miter lim="400000"/>
          </a:ln>
        </p:spPr>
      </p:pic>
      <p:sp>
        <p:nvSpPr>
          <p:cNvPr id="319" name="Line"/>
          <p:cNvSpPr/>
          <p:nvPr/>
        </p:nvSpPr>
        <p:spPr>
          <a:xfrm flipV="1">
            <a:off x="5131415" y="2552700"/>
            <a:ext cx="685185" cy="685185"/>
          </a:xfrm>
          <a:prstGeom prst="line">
            <a:avLst/>
          </a:prstGeom>
          <a:ln w="25400">
            <a:solidFill>
              <a:srgbClr val="FFFFFF"/>
            </a:solidFill>
            <a:miter lim="400000"/>
          </a:ln>
        </p:spPr>
        <p:txBody>
          <a:bodyPr lIns="50800" tIns="50800" rIns="50800" bIns="50800" anchor="ctr"/>
          <a:lstStyle/>
          <a:p>
            <a:pPr>
              <a:defRPr sz="2200" b="0">
                <a:latin typeface="+mn-lt"/>
                <a:ea typeface="+mn-ea"/>
                <a:cs typeface="+mn-cs"/>
                <a:sym typeface="Helvetica Neue Medium"/>
              </a:defRPr>
            </a:pPr>
            <a:endParaRPr/>
          </a:p>
        </p:txBody>
      </p:sp>
      <p:sp>
        <p:nvSpPr>
          <p:cNvPr id="320" name="Line"/>
          <p:cNvSpPr/>
          <p:nvPr/>
        </p:nvSpPr>
        <p:spPr>
          <a:xfrm flipH="1" flipV="1">
            <a:off x="7302499" y="2552700"/>
            <a:ext cx="685186" cy="685185"/>
          </a:xfrm>
          <a:prstGeom prst="line">
            <a:avLst/>
          </a:prstGeom>
          <a:ln w="25400">
            <a:solidFill>
              <a:srgbClr val="FFFFFF"/>
            </a:solidFill>
            <a:miter lim="400000"/>
          </a:ln>
        </p:spPr>
        <p:txBody>
          <a:bodyPr lIns="50800" tIns="50800" rIns="50800" bIns="50800" anchor="ctr"/>
          <a:lstStyle/>
          <a:p>
            <a:pPr>
              <a:defRPr sz="2200" b="0">
                <a:latin typeface="+mn-lt"/>
                <a:ea typeface="+mn-ea"/>
                <a:cs typeface="+mn-cs"/>
                <a:sym typeface="Helvetica Neue Medium"/>
              </a:defRPr>
            </a:pPr>
            <a:endParaRPr/>
          </a:p>
        </p:txBody>
      </p:sp>
      <p:sp>
        <p:nvSpPr>
          <p:cNvPr id="321" name="Line"/>
          <p:cNvSpPr/>
          <p:nvPr/>
        </p:nvSpPr>
        <p:spPr>
          <a:xfrm flipV="1">
            <a:off x="6603999" y="2552700"/>
            <a:ext cx="1" cy="539579"/>
          </a:xfrm>
          <a:prstGeom prst="line">
            <a:avLst/>
          </a:prstGeom>
          <a:ln w="25400">
            <a:solidFill>
              <a:srgbClr val="FFFFFF"/>
            </a:solidFill>
            <a:miter lim="400000"/>
          </a:ln>
        </p:spPr>
        <p:txBody>
          <a:bodyPr lIns="50800" tIns="50800" rIns="50800" bIns="50800" anchor="ctr"/>
          <a:lstStyle/>
          <a:p>
            <a:pPr>
              <a:defRPr sz="2200" b="0">
                <a:latin typeface="+mn-lt"/>
                <a:ea typeface="+mn-ea"/>
                <a:cs typeface="+mn-cs"/>
                <a:sym typeface="Helvetica Neue Medium"/>
              </a:defRPr>
            </a:pPr>
            <a:endParaRPr/>
          </a:p>
        </p:txBody>
      </p:sp>
      <p:sp>
        <p:nvSpPr>
          <p:cNvPr id="322" name="Line"/>
          <p:cNvSpPr/>
          <p:nvPr/>
        </p:nvSpPr>
        <p:spPr>
          <a:xfrm flipV="1">
            <a:off x="5871602" y="4724400"/>
            <a:ext cx="521619" cy="521618"/>
          </a:xfrm>
          <a:prstGeom prst="line">
            <a:avLst/>
          </a:prstGeom>
          <a:ln w="25400">
            <a:solidFill>
              <a:srgbClr val="FFFFFF"/>
            </a:solidFill>
            <a:miter lim="400000"/>
          </a:ln>
        </p:spPr>
        <p:txBody>
          <a:bodyPr lIns="50800" tIns="50800" rIns="50800" bIns="50800" anchor="ctr"/>
          <a:lstStyle/>
          <a:p>
            <a:pPr>
              <a:defRPr sz="2200" b="0">
                <a:latin typeface="+mn-lt"/>
                <a:ea typeface="+mn-ea"/>
                <a:cs typeface="+mn-cs"/>
                <a:sym typeface="Helvetica Neue Medium"/>
              </a:defRPr>
            </a:pPr>
            <a:endParaRPr/>
          </a:p>
        </p:txBody>
      </p:sp>
      <p:sp>
        <p:nvSpPr>
          <p:cNvPr id="323" name="Line"/>
          <p:cNvSpPr/>
          <p:nvPr/>
        </p:nvSpPr>
        <p:spPr>
          <a:xfrm flipH="1" flipV="1">
            <a:off x="4356099" y="4724400"/>
            <a:ext cx="521619" cy="521618"/>
          </a:xfrm>
          <a:prstGeom prst="line">
            <a:avLst/>
          </a:prstGeom>
          <a:ln w="25400">
            <a:solidFill>
              <a:srgbClr val="FFFFFF"/>
            </a:solidFill>
            <a:miter lim="400000"/>
          </a:ln>
        </p:spPr>
        <p:txBody>
          <a:bodyPr lIns="50800" tIns="50800" rIns="50800" bIns="50800" anchor="ctr"/>
          <a:lstStyle/>
          <a:p>
            <a:pPr>
              <a:defRPr sz="2200" b="0">
                <a:latin typeface="+mn-lt"/>
                <a:ea typeface="+mn-ea"/>
                <a:cs typeface="+mn-cs"/>
                <a:sym typeface="Helvetica Neue Medium"/>
              </a:defRPr>
            </a:pPr>
            <a:endParaRPr/>
          </a:p>
        </p:txBody>
      </p:sp>
      <p:sp>
        <p:nvSpPr>
          <p:cNvPr id="324" name="Line"/>
          <p:cNvSpPr/>
          <p:nvPr/>
        </p:nvSpPr>
        <p:spPr>
          <a:xfrm flipV="1">
            <a:off x="8238367" y="4724400"/>
            <a:ext cx="521619" cy="521618"/>
          </a:xfrm>
          <a:prstGeom prst="line">
            <a:avLst/>
          </a:prstGeom>
          <a:ln w="25400">
            <a:solidFill>
              <a:srgbClr val="FFFFFF"/>
            </a:solidFill>
            <a:miter lim="400000"/>
          </a:ln>
        </p:spPr>
        <p:txBody>
          <a:bodyPr lIns="50800" tIns="50800" rIns="50800" bIns="50800" anchor="ctr"/>
          <a:lstStyle/>
          <a:p>
            <a:pPr>
              <a:defRPr sz="2200" b="0">
                <a:latin typeface="+mn-lt"/>
                <a:ea typeface="+mn-ea"/>
                <a:cs typeface="+mn-cs"/>
                <a:sym typeface="Helvetica Neue Medium"/>
              </a:defRPr>
            </a:pPr>
            <a:endParaRPr/>
          </a:p>
        </p:txBody>
      </p:sp>
      <p:sp>
        <p:nvSpPr>
          <p:cNvPr id="325" name="Line"/>
          <p:cNvSpPr/>
          <p:nvPr/>
        </p:nvSpPr>
        <p:spPr>
          <a:xfrm flipH="1" flipV="1">
            <a:off x="6781799" y="4724400"/>
            <a:ext cx="521619" cy="521618"/>
          </a:xfrm>
          <a:prstGeom prst="line">
            <a:avLst/>
          </a:prstGeom>
          <a:ln w="25400">
            <a:solidFill>
              <a:srgbClr val="FFFFFF"/>
            </a:solidFill>
            <a:miter lim="400000"/>
          </a:ln>
        </p:spPr>
        <p:txBody>
          <a:bodyPr lIns="50800" tIns="50800" rIns="50800" bIns="50800" anchor="ctr"/>
          <a:lstStyle/>
          <a:p>
            <a:pPr>
              <a:defRPr sz="2200" b="0">
                <a:latin typeface="+mn-lt"/>
                <a:ea typeface="+mn-ea"/>
                <a:cs typeface="+mn-cs"/>
                <a:sym typeface="Helvetica Neue Medium"/>
              </a:defRPr>
            </a:pPr>
            <a:endParaRPr/>
          </a:p>
        </p:txBody>
      </p:sp>
      <p:pic>
        <p:nvPicPr>
          <p:cNvPr id="326" name="States_california-hollywood-sign-H.jpeg" descr="States_california-hollywood-sign-H.jpeg"/>
          <p:cNvPicPr>
            <a:picLocks noChangeAspect="1"/>
          </p:cNvPicPr>
          <p:nvPr/>
        </p:nvPicPr>
        <p:blipFill>
          <a:blip r:embed="rId4">
            <a:extLst/>
          </a:blip>
          <a:stretch>
            <a:fillRect/>
          </a:stretch>
        </p:blipFill>
        <p:spPr>
          <a:xfrm>
            <a:off x="2254074" y="3519766"/>
            <a:ext cx="2829876" cy="924956"/>
          </a:xfrm>
          <a:prstGeom prst="rect">
            <a:avLst/>
          </a:prstGeom>
          <a:ln w="12700">
            <a:solidFill>
              <a:srgbClr val="F3F7F5"/>
            </a:solidFill>
            <a:miter lim="400000"/>
          </a:ln>
        </p:spPr>
      </p:pic>
      <p:pic>
        <p:nvPicPr>
          <p:cNvPr id="327" name="Music_Panels__Compiled_by_smashmethod.jpg" descr="Music_Panels__Compiled_by_smashmethod.jpg"/>
          <p:cNvPicPr>
            <a:picLocks/>
          </p:cNvPicPr>
          <p:nvPr/>
        </p:nvPicPr>
        <p:blipFill>
          <a:blip r:embed="rId5">
            <a:extLst/>
          </a:blip>
          <a:stretch>
            <a:fillRect/>
          </a:stretch>
        </p:blipFill>
        <p:spPr>
          <a:xfrm>
            <a:off x="7754027" y="3495253"/>
            <a:ext cx="4126146" cy="973982"/>
          </a:xfrm>
          <a:prstGeom prst="rect">
            <a:avLst/>
          </a:prstGeom>
        </p:spPr>
      </p:pic>
      <p:pic>
        <p:nvPicPr>
          <p:cNvPr id="328" name="5895deb9cba9841eabab6099.png" descr="5895deb9cba9841eabab6099.png"/>
          <p:cNvPicPr>
            <a:picLocks noChangeAspect="1"/>
          </p:cNvPicPr>
          <p:nvPr/>
        </p:nvPicPr>
        <p:blipFill>
          <a:blip r:embed="rId6">
            <a:extLst/>
          </a:blip>
          <a:stretch>
            <a:fillRect/>
          </a:stretch>
        </p:blipFill>
        <p:spPr>
          <a:xfrm>
            <a:off x="6129631" y="3357738"/>
            <a:ext cx="948738" cy="1249012"/>
          </a:xfrm>
          <a:prstGeom prst="rect">
            <a:avLst/>
          </a:prstGeom>
          <a:ln w="12700">
            <a:miter lim="400000"/>
          </a:ln>
        </p:spPr>
      </p:pic>
      <p:pic>
        <p:nvPicPr>
          <p:cNvPr id="329" name="27-openness-friends-different-sex-ethnicity-race.w600.h315.2x.jpg" descr="27-openness-friends-different-sex-ethnicity-race.w600.h315.2x.jpg"/>
          <p:cNvPicPr>
            <a:picLocks noChangeAspect="1"/>
          </p:cNvPicPr>
          <p:nvPr/>
        </p:nvPicPr>
        <p:blipFill>
          <a:blip r:embed="rId7">
            <a:extLst/>
          </a:blip>
          <a:stretch>
            <a:fillRect/>
          </a:stretch>
        </p:blipFill>
        <p:spPr>
          <a:xfrm>
            <a:off x="4752871" y="5363668"/>
            <a:ext cx="3702258" cy="1943686"/>
          </a:xfrm>
          <a:prstGeom prst="rect">
            <a:avLst/>
          </a:prstGeom>
          <a:ln w="12700">
            <a:miter lim="400000"/>
          </a:ln>
        </p:spPr>
      </p:pic>
      <p:sp>
        <p:nvSpPr>
          <p:cNvPr id="330" name="Line"/>
          <p:cNvSpPr/>
          <p:nvPr/>
        </p:nvSpPr>
        <p:spPr>
          <a:xfrm flipV="1">
            <a:off x="6603999" y="7416023"/>
            <a:ext cx="1" cy="539580"/>
          </a:xfrm>
          <a:prstGeom prst="line">
            <a:avLst/>
          </a:prstGeom>
          <a:ln w="25400">
            <a:solidFill>
              <a:srgbClr val="FFFFFF"/>
            </a:solidFill>
            <a:miter lim="400000"/>
          </a:ln>
        </p:spPr>
        <p:txBody>
          <a:bodyPr lIns="50800" tIns="50800" rIns="50800" bIns="50800" anchor="ctr"/>
          <a:lstStyle/>
          <a:p>
            <a:pPr>
              <a:defRPr sz="2200" b="0">
                <a:latin typeface="+mn-lt"/>
                <a:ea typeface="+mn-ea"/>
                <a:cs typeface="+mn-cs"/>
                <a:sym typeface="Helvetica Neue Medium"/>
              </a:defRPr>
            </a:pPr>
            <a:endParaRPr/>
          </a:p>
        </p:txBody>
      </p:sp>
    </p:spTree>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a14="http://schemas.microsoft.com/office/drawing/2010/main" xmlns:m="http://schemas.openxmlformats.org/officeDocument/2006/math"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 name="Students-in-UK.jpg" descr="Students-in-UK.jpg"/>
          <p:cNvPicPr>
            <a:picLocks noChangeAspect="1"/>
          </p:cNvPicPr>
          <p:nvPr/>
        </p:nvPicPr>
        <p:blipFill>
          <a:blip r:embed="rId2">
            <a:extLst/>
          </a:blip>
          <a:stretch>
            <a:fillRect/>
          </a:stretch>
        </p:blipFill>
        <p:spPr>
          <a:xfrm>
            <a:off x="0" y="545696"/>
            <a:ext cx="13004800" cy="866220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a14="http://schemas.microsoft.com/office/drawing/2010/main" xmlns:m="http://schemas.openxmlformats.org/officeDocument/2006/math"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 name="any-questions-relationships-1506114860613-superJumbo.jpg" descr="any-questions-relationships-1506114860613-superJumbo.jpg"/>
          <p:cNvPicPr>
            <a:picLocks noChangeAspect="1"/>
          </p:cNvPicPr>
          <p:nvPr/>
        </p:nvPicPr>
        <p:blipFill>
          <a:blip r:embed="rId2">
            <a:extLst/>
          </a:blip>
          <a:stretch>
            <a:fillRect/>
          </a:stretch>
        </p:blipFill>
        <p:spPr>
          <a:xfrm>
            <a:off x="0" y="539750"/>
            <a:ext cx="13004800" cy="86741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 name="toxic-relationship.jpg" descr="toxic-relationship.jpg"/>
          <p:cNvPicPr>
            <a:picLocks/>
          </p:cNvPicPr>
          <p:nvPr/>
        </p:nvPicPr>
        <p:blipFill>
          <a:blip r:embed="rId2">
            <a:extLst/>
          </a:blip>
          <a:stretch>
            <a:fillRect/>
          </a:stretch>
        </p:blipFill>
        <p:spPr>
          <a:xfrm>
            <a:off x="251046" y="718740"/>
            <a:ext cx="12502708" cy="8316120"/>
          </a:xfrm>
          <a:prstGeom prst="rect">
            <a:avLst/>
          </a:prstGeom>
        </p:spPr>
      </p:pic>
      <p:sp>
        <p:nvSpPr>
          <p:cNvPr id="337" name="A Destructive Union"/>
          <p:cNvSpPr txBox="1"/>
          <p:nvPr/>
        </p:nvSpPr>
        <p:spPr>
          <a:xfrm>
            <a:off x="552069" y="1065151"/>
            <a:ext cx="7354063" cy="10192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6000">
                <a:solidFill>
                  <a:srgbClr val="000000"/>
                </a:solidFill>
              </a:defRPr>
            </a:lvl1pPr>
          </a:lstStyle>
          <a:p>
            <a:r>
              <a:t>A Destructive Union</a:t>
            </a:r>
          </a:p>
        </p:txBody>
      </p:sp>
    </p:spTree>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a14="http://schemas.microsoft.com/office/drawing/2010/main" xmlns:m="http://schemas.openxmlformats.org/officeDocument/2006/math"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 name="2013084_univ_lsr_xl.jpg" descr="2013084_univ_lsr_xl.jpg"/>
          <p:cNvPicPr>
            <a:picLocks/>
          </p:cNvPicPr>
          <p:nvPr/>
        </p:nvPicPr>
        <p:blipFill>
          <a:blip r:embed="rId2">
            <a:extLst/>
          </a:blip>
          <a:stretch>
            <a:fillRect/>
          </a:stretch>
        </p:blipFill>
        <p:spPr>
          <a:xfrm>
            <a:off x="25400" y="2184400"/>
            <a:ext cx="12954000" cy="6464300"/>
          </a:xfrm>
          <a:prstGeom prst="rect">
            <a:avLst/>
          </a:prstGeom>
        </p:spPr>
      </p:pic>
      <p:sp>
        <p:nvSpPr>
          <p:cNvPr id="175" name="Genesis 3:1"/>
          <p:cNvSpPr txBox="1">
            <a:spLocks noGrp="1"/>
          </p:cNvSpPr>
          <p:nvPr>
            <p:ph type="title" idx="4294967295"/>
          </p:nvPr>
        </p:nvSpPr>
        <p:spPr>
          <a:xfrm>
            <a:off x="965200" y="-190500"/>
            <a:ext cx="11099800" cy="2159000"/>
          </a:xfrm>
          <a:prstGeom prst="rect">
            <a:avLst/>
          </a:prstGeom>
        </p:spPr>
        <p:txBody>
          <a:bodyPr/>
          <a:lstStyle>
            <a:lvl1pPr>
              <a:defRPr sz="11500" b="1">
                <a:latin typeface="Helvetica"/>
                <a:ea typeface="Helvetica"/>
                <a:cs typeface="Helvetica"/>
                <a:sym typeface="Helvetica"/>
              </a:defRPr>
            </a:lvl1pPr>
          </a:lstStyle>
          <a:p>
            <a:r>
              <a:t>Genesis 3:1</a:t>
            </a:r>
          </a:p>
        </p:txBody>
      </p:sp>
    </p:spTree>
  </p:cSld>
  <p:clrMapOvr>
    <a:masterClrMapping/>
  </p:clrMapOvr>
  <mc:AlternateContent xmlns:mc="http://schemas.openxmlformats.org/markup-compatibility/2006" xmlns:p14="http://schemas.microsoft.com/office/powerpoint/2010/main">
    <mc:Choice Requires="p14">
      <p:transition spd="slow" p14:dur="1250">
        <p:dissolve/>
      </p:transition>
    </mc:Choice>
    <mc:Fallback xmlns:a14="http://schemas.microsoft.com/office/drawing/2010/main" xmlns:m="http://schemas.openxmlformats.org/officeDocument/2006/math"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Spiritual Death"/>
          <p:cNvSpPr txBox="1"/>
          <p:nvPr/>
        </p:nvSpPr>
        <p:spPr>
          <a:xfrm>
            <a:off x="787400" y="65278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lvl1pPr>
              <a:defRPr sz="11500">
                <a:latin typeface="Helvetica"/>
                <a:ea typeface="Helvetica"/>
                <a:cs typeface="Helvetica"/>
                <a:sym typeface="Helvetica"/>
              </a:defRPr>
            </a:lvl1pPr>
          </a:lstStyle>
          <a:p>
            <a:r>
              <a:t>Spiritual Death</a:t>
            </a:r>
          </a:p>
        </p:txBody>
      </p:sp>
      <p:pic>
        <p:nvPicPr>
          <p:cNvPr id="340" name="Image" descr="Image"/>
          <p:cNvPicPr>
            <a:picLocks/>
          </p:cNvPicPr>
          <p:nvPr/>
        </p:nvPicPr>
        <p:blipFill>
          <a:blip r:embed="rId2">
            <a:extLst/>
          </a:blip>
          <a:stretch>
            <a:fillRect/>
          </a:stretch>
        </p:blipFill>
        <p:spPr>
          <a:xfrm>
            <a:off x="1419834" y="673100"/>
            <a:ext cx="10182247" cy="615488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flip dir="r"/>
      </p:transition>
    </mc:Choice>
    <mc:Fallback xmlns:a14="http://schemas.microsoft.com/office/drawing/2010/main" xmlns:m="http://schemas.openxmlformats.org/officeDocument/2006/math"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 name="Image" descr="Image"/>
          <p:cNvPicPr>
            <a:picLocks/>
          </p:cNvPicPr>
          <p:nvPr/>
        </p:nvPicPr>
        <p:blipFill>
          <a:blip r:embed="rId2">
            <a:extLst/>
          </a:blip>
          <a:stretch>
            <a:fillRect/>
          </a:stretch>
        </p:blipFill>
        <p:spPr>
          <a:xfrm>
            <a:off x="38100" y="552899"/>
            <a:ext cx="12954000" cy="8635102"/>
          </a:xfrm>
          <a:prstGeom prst="rect">
            <a:avLst/>
          </a:prstGeom>
        </p:spPr>
      </p:pic>
      <p:pic>
        <p:nvPicPr>
          <p:cNvPr id="343" name="Image" descr="Image"/>
          <p:cNvPicPr>
            <a:picLocks noChangeAspect="1"/>
          </p:cNvPicPr>
          <p:nvPr/>
        </p:nvPicPr>
        <p:blipFill>
          <a:blip r:embed="rId3">
            <a:extLst/>
          </a:blip>
          <a:stretch>
            <a:fillRect/>
          </a:stretch>
        </p:blipFill>
        <p:spPr>
          <a:xfrm>
            <a:off x="1198065" y="2960613"/>
            <a:ext cx="5249270" cy="494665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 name="Image" descr="Image"/>
          <p:cNvPicPr>
            <a:picLocks/>
          </p:cNvPicPr>
          <p:nvPr/>
        </p:nvPicPr>
        <p:blipFill>
          <a:blip r:embed="rId2">
            <a:extLst/>
          </a:blip>
          <a:stretch>
            <a:fillRect/>
          </a:stretch>
        </p:blipFill>
        <p:spPr>
          <a:xfrm>
            <a:off x="3260298" y="1040730"/>
            <a:ext cx="6509604" cy="76594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14:doors dir="vert"/>
      </p:transition>
    </mc:Choice>
    <mc:Fallback xmlns:a14="http://schemas.microsoft.com/office/drawing/2010/main" xmlns:m="http://schemas.openxmlformats.org/officeDocument/2006/math"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 name="shutterstock-254849722.jpg" descr="shutterstock-254849722.jpg"/>
          <p:cNvPicPr>
            <a:picLocks/>
          </p:cNvPicPr>
          <p:nvPr/>
        </p:nvPicPr>
        <p:blipFill>
          <a:blip r:embed="rId2">
            <a:extLst/>
          </a:blip>
          <a:stretch>
            <a:fillRect/>
          </a:stretch>
        </p:blipFill>
        <p:spPr>
          <a:xfrm>
            <a:off x="437595" y="1331565"/>
            <a:ext cx="12155010" cy="70777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000">
        <p:dissolve/>
      </p:transition>
    </mc:Choice>
    <mc:Fallback xmlns:a14="http://schemas.microsoft.com/office/drawing/2010/main" xmlns:m="http://schemas.openxmlformats.org/officeDocument/2006/math"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 name="Courting-period.jpg" descr="Courting-period.jpg"/>
          <p:cNvPicPr>
            <a:picLocks/>
          </p:cNvPicPr>
          <p:nvPr/>
        </p:nvPicPr>
        <p:blipFill>
          <a:blip r:embed="rId2">
            <a:extLst/>
          </a:blip>
          <a:stretch>
            <a:fillRect/>
          </a:stretch>
        </p:blipFill>
        <p:spPr>
          <a:xfrm>
            <a:off x="468818" y="1528390"/>
            <a:ext cx="12092564" cy="66841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 name="102016006_univ_cnt_1_xl.jpg" descr="102016006_univ_cnt_1_xl.jpg"/>
          <p:cNvPicPr>
            <a:picLocks/>
          </p:cNvPicPr>
          <p:nvPr/>
        </p:nvPicPr>
        <p:blipFill>
          <a:blip r:embed="rId2">
            <a:extLst/>
          </a:blip>
          <a:stretch>
            <a:fillRect/>
          </a:stretch>
        </p:blipFill>
        <p:spPr>
          <a:xfrm>
            <a:off x="71090" y="2032000"/>
            <a:ext cx="12888020" cy="64313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Questions?"/>
          <p:cNvSpPr txBox="1">
            <a:spLocks noGrp="1"/>
          </p:cNvSpPr>
          <p:nvPr>
            <p:ph type="title"/>
          </p:nvPr>
        </p:nvSpPr>
        <p:spPr>
          <a:prstGeom prst="rect">
            <a:avLst/>
          </a:prstGeom>
        </p:spPr>
        <p:txBody>
          <a:bodyPr/>
          <a:lstStyle/>
          <a:p>
            <a:r>
              <a:t>Questions?</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 name="Image" descr="Image"/>
          <p:cNvPicPr>
            <a:picLocks/>
          </p:cNvPicPr>
          <p:nvPr/>
        </p:nvPicPr>
        <p:blipFill>
          <a:blip r:embed="rId2">
            <a:extLst/>
          </a:blip>
          <a:stretch>
            <a:fillRect/>
          </a:stretch>
        </p:blipFill>
        <p:spPr>
          <a:xfrm>
            <a:off x="25400" y="5000644"/>
            <a:ext cx="12954000" cy="4837868"/>
          </a:xfrm>
          <a:prstGeom prst="rect">
            <a:avLst/>
          </a:prstGeom>
        </p:spPr>
      </p:pic>
      <p:sp>
        <p:nvSpPr>
          <p:cNvPr id="356" name="Genesis 24"/>
          <p:cNvSpPr txBox="1"/>
          <p:nvPr/>
        </p:nvSpPr>
        <p:spPr>
          <a:xfrm>
            <a:off x="3261918" y="1846482"/>
            <a:ext cx="6480964" cy="156483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600"/>
            </a:lvl1pPr>
          </a:lstStyle>
          <a:p>
            <a:r>
              <a:t>Genesis 24</a:t>
            </a:r>
          </a:p>
        </p:txBody>
      </p:sp>
    </p:spTree>
  </p:cSld>
  <p:clrMapOvr>
    <a:masterClrMapping/>
  </p:clrMapOvr>
  <p:transition xmlns:p14="http://schemas.microsoft.com/office/powerpoint/2010/mai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 name="80597703-vintage-burgundy-material-texture-background.jpg" descr="80597703-vintage-burgundy-material-texture-background.jpg"/>
          <p:cNvPicPr>
            <a:picLocks/>
          </p:cNvPicPr>
          <p:nvPr/>
        </p:nvPicPr>
        <p:blipFill>
          <a:blip r:embed="rId2">
            <a:extLst/>
          </a:blip>
          <a:stretch>
            <a:fillRect/>
          </a:stretch>
        </p:blipFill>
        <p:spPr>
          <a:xfrm>
            <a:off x="-49870" y="495920"/>
            <a:ext cx="13129940" cy="8749060"/>
          </a:xfrm>
          <a:prstGeom prst="rect">
            <a:avLst/>
          </a:prstGeom>
        </p:spPr>
      </p:pic>
      <p:sp>
        <p:nvSpPr>
          <p:cNvPr id="359" name="“Isaac was highly honoured by God in being made inheritor of the promises through which the world was to be blessed; yet when he was forty years of age, he submitted to his father's judgement in appointing his experienced, God-fearing servant to choose a wife for him. And the result of that marriage, as presented in the Scriptures, is a tender and beautiful picture of domestic happiness:”…"/>
          <p:cNvSpPr txBox="1"/>
          <p:nvPr/>
        </p:nvSpPr>
        <p:spPr>
          <a:xfrm>
            <a:off x="127193" y="-143191"/>
            <a:ext cx="12750415" cy="100399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5000" b="0">
                <a:latin typeface="Helvetica Neue Light"/>
                <a:ea typeface="Helvetica Neue Light"/>
                <a:cs typeface="Helvetica Neue Light"/>
                <a:sym typeface="Helvetica Neue Light"/>
              </a:defRPr>
            </a:pPr>
            <a:endParaRPr/>
          </a:p>
          <a:p>
            <a:pPr>
              <a:defRPr sz="5000" b="0">
                <a:latin typeface="Helvetica Neue Light"/>
                <a:ea typeface="Helvetica Neue Light"/>
                <a:cs typeface="Helvetica Neue Light"/>
                <a:sym typeface="Helvetica Neue Light"/>
              </a:defRPr>
            </a:pPr>
            <a:r>
              <a:t>“Isaac was highly honoured by God in being made inheritor of the promises through which the world was to be blessed; yet when he was forty years of age, he submitted to his father's judgement in appointing his experienced, God-fearing servant to choose a wife for him. </a:t>
            </a:r>
            <a:r>
              <a:rPr b="1" u="sng">
                <a:latin typeface="Helvetica Neue"/>
                <a:ea typeface="Helvetica Neue"/>
                <a:cs typeface="Helvetica Neue"/>
                <a:sym typeface="Helvetica Neue"/>
              </a:rPr>
              <a:t>And the result of that marriage, as presented in the Scriptures, is a tender and beautiful picture of domestic happiness</a:t>
            </a:r>
            <a:r>
              <a:t>:” </a:t>
            </a:r>
          </a:p>
          <a:p>
            <a:pPr>
              <a:defRPr sz="5000" b="0">
                <a:latin typeface="Helvetica Neue Light"/>
                <a:ea typeface="Helvetica Neue Light"/>
                <a:cs typeface="Helvetica Neue Light"/>
                <a:sym typeface="Helvetica Neue Light"/>
              </a:defRPr>
            </a:pPr>
            <a:endParaRPr/>
          </a:p>
          <a:p>
            <a:pPr>
              <a:defRPr sz="5000" b="0">
                <a:solidFill>
                  <a:schemeClr val="accent4">
                    <a:hueOff val="468000"/>
                    <a:satOff val="-4761"/>
                    <a:lumOff val="10196"/>
                  </a:schemeClr>
                </a:solidFill>
                <a:latin typeface="Helvetica Neue Light"/>
                <a:ea typeface="Helvetica Neue Light"/>
                <a:cs typeface="Helvetica Neue Light"/>
                <a:sym typeface="Helvetica Neue Light"/>
              </a:defRPr>
            </a:pPr>
            <a:r>
              <a:t>-LT (100)</a:t>
            </a:r>
          </a:p>
        </p:txBody>
      </p:sp>
    </p:spTree>
  </p:cSld>
  <p:clrMapOvr>
    <a:masterClrMapping/>
  </p:clrMapOvr>
  <mc:AlternateContent xmlns:mc="http://schemas.openxmlformats.org/markup-compatibility/2006" xmlns:p14="http://schemas.microsoft.com/office/powerpoint/2010/main">
    <mc:Choice xmlns:p15="http://schemas.microsoft.com/office/powerpoint/2012/main" xmlns:a14="http://schemas.microsoft.com/office/drawing/2010/main" xmlns:m="http://schemas.openxmlformats.org/officeDocument/2006/math" xmlns="" Requires="p15">
      <p:transition xmlns:p14="http://schemas.microsoft.com/office/powerpoint/2010/main" spd="slow" advClick="1" p14:dur="1500">
        <p15:prstTrans prst="peelOff" invX="1"/>
      </p:transition>
    </mc:Choice>
    <mc:Choice Requires="p14">
      <p:transition spd="slow" p14:dur="1500">
        <p:wipe/>
      </p:transition>
    </mc:Choice>
    <mc:Fallback xmlns:a14="http://schemas.microsoft.com/office/drawing/2010/main" xmlns:m="http://schemas.openxmlformats.org/officeDocument/2006/math"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 name="80597703-vintage-burgundy-material-texture-background.jpg" descr="80597703-vintage-burgundy-material-texture-background.jpg"/>
          <p:cNvPicPr>
            <a:picLocks/>
          </p:cNvPicPr>
          <p:nvPr/>
        </p:nvPicPr>
        <p:blipFill>
          <a:blip r:embed="rId2">
            <a:extLst/>
          </a:blip>
          <a:stretch>
            <a:fillRect/>
          </a:stretch>
        </p:blipFill>
        <p:spPr>
          <a:xfrm>
            <a:off x="-49870" y="495920"/>
            <a:ext cx="13129940" cy="8749060"/>
          </a:xfrm>
          <a:prstGeom prst="rect">
            <a:avLst/>
          </a:prstGeom>
        </p:spPr>
      </p:pic>
      <p:sp>
        <p:nvSpPr>
          <p:cNvPr id="362" name="“A young man who enjoys the society and wins the friendship of a young lady unbeknown to her parents, does not act a noble Christian part toward her or toward her parents.”…"/>
          <p:cNvSpPr txBox="1"/>
          <p:nvPr/>
        </p:nvSpPr>
        <p:spPr>
          <a:xfrm>
            <a:off x="127193" y="1780859"/>
            <a:ext cx="12750415" cy="61918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5000" b="0">
                <a:latin typeface="Helvetica Neue Light"/>
                <a:ea typeface="Helvetica Neue Light"/>
                <a:cs typeface="Helvetica Neue Light"/>
                <a:sym typeface="Helvetica Neue Light"/>
              </a:defRPr>
            </a:pPr>
            <a:endParaRPr/>
          </a:p>
          <a:p>
            <a:pPr>
              <a:defRPr sz="5000" b="0">
                <a:latin typeface="Helvetica Neue Light"/>
                <a:ea typeface="Helvetica Neue Light"/>
                <a:cs typeface="Helvetica Neue Light"/>
                <a:sym typeface="Helvetica Neue Light"/>
              </a:defRPr>
            </a:pPr>
            <a:r>
              <a:t>“A young man who enjoys the society and wins the friendship of a young lady </a:t>
            </a:r>
            <a:r>
              <a:rPr b="1" u="sng">
                <a:latin typeface="Helvetica Neue"/>
                <a:ea typeface="Helvetica Neue"/>
                <a:cs typeface="Helvetica Neue"/>
                <a:sym typeface="Helvetica Neue"/>
              </a:rPr>
              <a:t>unbeknown to her parents</a:t>
            </a:r>
            <a:r>
              <a:t>, does not act a noble Christian part toward her or toward her parents.” </a:t>
            </a:r>
          </a:p>
          <a:p>
            <a:pPr>
              <a:defRPr sz="5000" b="0">
                <a:latin typeface="Helvetica Neue Light"/>
                <a:ea typeface="Helvetica Neue Light"/>
                <a:cs typeface="Helvetica Neue Light"/>
                <a:sym typeface="Helvetica Neue Light"/>
              </a:defRPr>
            </a:pPr>
            <a:endParaRPr/>
          </a:p>
          <a:p>
            <a:pPr>
              <a:defRPr sz="5000" b="0">
                <a:solidFill>
                  <a:schemeClr val="accent4">
                    <a:hueOff val="468000"/>
                    <a:satOff val="-4761"/>
                    <a:lumOff val="10196"/>
                  </a:schemeClr>
                </a:solidFill>
                <a:latin typeface="Helvetica Neue Light"/>
                <a:ea typeface="Helvetica Neue Light"/>
                <a:cs typeface="Helvetica Neue Light"/>
                <a:sym typeface="Helvetica Neue Light"/>
              </a:defRPr>
            </a:pPr>
            <a:r>
              <a:t>-LT (107)</a:t>
            </a:r>
          </a:p>
        </p:txBody>
      </p:sp>
    </p:spTree>
  </p:cSld>
  <p:clrMapOvr>
    <a:masterClrMapping/>
  </p:clrMapOvr>
  <p:transition xmlns:p14="http://schemas.microsoft.com/office/powerpoint/2010/mai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How do you suppose the question that was asked in verse one made Eve Feel?"/>
          <p:cNvSpPr txBox="1">
            <a:spLocks noGrp="1"/>
          </p:cNvSpPr>
          <p:nvPr>
            <p:ph type="title"/>
          </p:nvPr>
        </p:nvSpPr>
        <p:spPr>
          <a:xfrm>
            <a:off x="1270000" y="5321300"/>
            <a:ext cx="10464800" cy="3302000"/>
          </a:xfrm>
          <a:prstGeom prst="rect">
            <a:avLst/>
          </a:prstGeom>
        </p:spPr>
        <p:txBody>
          <a:bodyPr/>
          <a:lstStyle>
            <a:lvl1pPr defTabSz="479044">
              <a:defRPr sz="6560"/>
            </a:lvl1pPr>
          </a:lstStyle>
          <a:p>
            <a:r>
              <a:t>How do you suppose the question that was asked in verse one made Eve Feel?</a:t>
            </a:r>
          </a:p>
        </p:txBody>
      </p:sp>
      <p:pic>
        <p:nvPicPr>
          <p:cNvPr id="178" name="dealing-with-doubt.jpg" descr="dealing-with-doubt.jpg"/>
          <p:cNvPicPr>
            <a:picLocks/>
          </p:cNvPicPr>
          <p:nvPr/>
        </p:nvPicPr>
        <p:blipFill>
          <a:blip r:embed="rId2">
            <a:extLst/>
          </a:blip>
          <a:stretch>
            <a:fillRect/>
          </a:stretch>
        </p:blipFill>
        <p:spPr>
          <a:xfrm>
            <a:off x="1970484" y="51048"/>
            <a:ext cx="9343232" cy="46589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cover/>
      </p:transition>
    </mc:Choice>
    <mc:Fallback xmlns:a14="http://schemas.microsoft.com/office/drawing/2010/main" xmlns:m="http://schemas.openxmlformats.org/officeDocument/2006/math"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 name="80597703-vintage-burgundy-material-texture-background.jpg" descr="80597703-vintage-burgundy-material-texture-background.jpg"/>
          <p:cNvPicPr>
            <a:picLocks/>
          </p:cNvPicPr>
          <p:nvPr/>
        </p:nvPicPr>
        <p:blipFill>
          <a:blip r:embed="rId2">
            <a:extLst/>
          </a:blip>
          <a:stretch>
            <a:fillRect/>
          </a:stretch>
        </p:blipFill>
        <p:spPr>
          <a:xfrm>
            <a:off x="-49870" y="495920"/>
            <a:ext cx="13129940" cy="8749060"/>
          </a:xfrm>
          <a:prstGeom prst="rect">
            <a:avLst/>
          </a:prstGeom>
        </p:spPr>
      </p:pic>
      <p:sp>
        <p:nvSpPr>
          <p:cNvPr id="365" name="“Through secret communications and meetings he may gain an influence over her mind; but in so doing he fails to manifest that nobility and integrity of soul which every child of God will possess…..He who would lead a daughter away from duty, who would confuse her ideas of God's plain and positive commands to obey and honour her parents, is not one who would be true to the marriage obligations.”…"/>
          <p:cNvSpPr txBox="1"/>
          <p:nvPr/>
        </p:nvSpPr>
        <p:spPr>
          <a:xfrm>
            <a:off x="127193" y="638719"/>
            <a:ext cx="12750415" cy="847616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4500" b="0">
                <a:latin typeface="Helvetica Neue Light"/>
                <a:ea typeface="Helvetica Neue Light"/>
                <a:cs typeface="Helvetica Neue Light"/>
                <a:sym typeface="Helvetica Neue Light"/>
              </a:defRPr>
            </a:pPr>
            <a:endParaRPr/>
          </a:p>
          <a:p>
            <a:pPr>
              <a:defRPr sz="4500" b="0">
                <a:latin typeface="Helvetica Neue Light"/>
                <a:ea typeface="Helvetica Neue Light"/>
                <a:cs typeface="Helvetica Neue Light"/>
                <a:sym typeface="Helvetica Neue Light"/>
              </a:defRPr>
            </a:pPr>
            <a:r>
              <a:t>“Through secret communications and meetings he may gain an influence over her mind; but in so doing </a:t>
            </a:r>
            <a:r>
              <a:rPr b="1" u="sng">
                <a:latin typeface="Helvetica Neue"/>
                <a:ea typeface="Helvetica Neue"/>
                <a:cs typeface="Helvetica Neue"/>
                <a:sym typeface="Helvetica Neue"/>
              </a:rPr>
              <a:t>he fails to manifest that nobility and integrity of soul which every child of God will possess</a:t>
            </a:r>
            <a:r>
              <a:t>…..He who would lead a daughter away from duty, who would confuse her ideas of God's plain and positive commands </a:t>
            </a:r>
            <a:r>
              <a:rPr b="1" u="sng">
                <a:latin typeface="Helvetica Neue"/>
                <a:ea typeface="Helvetica Neue"/>
                <a:cs typeface="Helvetica Neue"/>
                <a:sym typeface="Helvetica Neue"/>
              </a:rPr>
              <a:t>to obey and honour her parents</a:t>
            </a:r>
            <a:r>
              <a:t>, is not one who would be true to the marriage obligations.” </a:t>
            </a:r>
          </a:p>
          <a:p>
            <a:pPr>
              <a:defRPr sz="4500" b="0">
                <a:latin typeface="Helvetica Neue Light"/>
                <a:ea typeface="Helvetica Neue Light"/>
                <a:cs typeface="Helvetica Neue Light"/>
                <a:sym typeface="Helvetica Neue Light"/>
              </a:defRPr>
            </a:pPr>
            <a:endParaRPr/>
          </a:p>
          <a:p>
            <a:pPr>
              <a:defRPr sz="4500" b="0">
                <a:solidFill>
                  <a:schemeClr val="accent4">
                    <a:hueOff val="468000"/>
                    <a:satOff val="-4761"/>
                    <a:lumOff val="10196"/>
                  </a:schemeClr>
                </a:solidFill>
                <a:latin typeface="Helvetica Neue Light"/>
                <a:ea typeface="Helvetica Neue Light"/>
                <a:cs typeface="Helvetica Neue Light"/>
                <a:sym typeface="Helvetica Neue Light"/>
              </a:defRPr>
            </a:pPr>
            <a:r>
              <a:t>-LT (107)</a:t>
            </a:r>
          </a:p>
        </p:txBody>
      </p:sp>
    </p:spTree>
  </p:cSld>
  <p:clrMapOvr>
    <a:masterClrMapping/>
  </p:clrMapOvr>
  <p:transition xmlns:p14="http://schemas.microsoft.com/office/powerpoint/2010/mai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 name="80597703-vintage-burgundy-material-texture-background.jpg" descr="80597703-vintage-burgundy-material-texture-background.jpg"/>
          <p:cNvPicPr>
            <a:picLocks/>
          </p:cNvPicPr>
          <p:nvPr/>
        </p:nvPicPr>
        <p:blipFill>
          <a:blip r:embed="rId2">
            <a:extLst/>
          </a:blip>
          <a:stretch>
            <a:fillRect/>
          </a:stretch>
        </p:blipFill>
        <p:spPr>
          <a:xfrm>
            <a:off x="-49870" y="495920"/>
            <a:ext cx="13129940" cy="8749060"/>
          </a:xfrm>
          <a:prstGeom prst="rect">
            <a:avLst/>
          </a:prstGeom>
        </p:spPr>
      </p:pic>
      <p:sp>
        <p:nvSpPr>
          <p:cNvPr id="368" name="“If there is any subject which should be carefully considered and in which the counsel of older and more experienced persons should be sought, it is the subject of marriage; if ever the Bible was needed as a counselor, if ever divine guidance should be sought in prayer, it is before taking a step that binds persons together for life.”…"/>
          <p:cNvSpPr txBox="1"/>
          <p:nvPr/>
        </p:nvSpPr>
        <p:spPr>
          <a:xfrm>
            <a:off x="127193" y="625159"/>
            <a:ext cx="12750415" cy="85032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5000" b="0">
                <a:latin typeface="Helvetica Neue Light"/>
                <a:ea typeface="Helvetica Neue Light"/>
                <a:cs typeface="Helvetica Neue Light"/>
                <a:sym typeface="Helvetica Neue Light"/>
              </a:defRPr>
            </a:pPr>
            <a:endParaRPr/>
          </a:p>
          <a:p>
            <a:pPr>
              <a:defRPr sz="5000" b="0">
                <a:latin typeface="Helvetica Neue Light"/>
                <a:ea typeface="Helvetica Neue Light"/>
                <a:cs typeface="Helvetica Neue Light"/>
                <a:sym typeface="Helvetica Neue Light"/>
              </a:defRPr>
            </a:pPr>
            <a:r>
              <a:t>“If there is any subject which should be carefully considered and in which </a:t>
            </a:r>
            <a:r>
              <a:rPr b="1" u="sng">
                <a:latin typeface="Helvetica Neue"/>
                <a:ea typeface="Helvetica Neue"/>
                <a:cs typeface="Helvetica Neue"/>
                <a:sym typeface="Helvetica Neue"/>
              </a:rPr>
              <a:t>the counsel of older and more experienced persons should be sought</a:t>
            </a:r>
            <a:r>
              <a:t>, it is the subject of marriage; if ever the Bible was needed as a counselor, if ever divine guidance should be sought in prayer, it is before taking a step that binds persons together for life.” </a:t>
            </a:r>
          </a:p>
          <a:p>
            <a:pPr>
              <a:defRPr sz="5000" b="0">
                <a:latin typeface="Helvetica Neue Light"/>
                <a:ea typeface="Helvetica Neue Light"/>
                <a:cs typeface="Helvetica Neue Light"/>
                <a:sym typeface="Helvetica Neue Light"/>
              </a:defRPr>
            </a:pPr>
            <a:endParaRPr/>
          </a:p>
          <a:p>
            <a:pPr>
              <a:defRPr sz="5000" b="0">
                <a:solidFill>
                  <a:schemeClr val="accent4">
                    <a:hueOff val="468000"/>
                    <a:satOff val="-4761"/>
                    <a:lumOff val="10196"/>
                  </a:schemeClr>
                </a:solidFill>
                <a:latin typeface="Helvetica Neue Light"/>
                <a:ea typeface="Helvetica Neue Light"/>
                <a:cs typeface="Helvetica Neue Light"/>
                <a:sym typeface="Helvetica Neue Light"/>
              </a:defRPr>
            </a:pPr>
            <a:r>
              <a:t>-PP 175</a:t>
            </a:r>
          </a:p>
        </p:txBody>
      </p:sp>
    </p:spTree>
  </p:cSld>
  <p:clrMapOvr>
    <a:masterClrMapping/>
  </p:clrMapOvr>
  <p:transition xmlns:p14="http://schemas.microsoft.com/office/powerpoint/2010/mai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What did Eve have that Satan didn’t?"/>
          <p:cNvSpPr txBox="1">
            <a:spLocks noGrp="1"/>
          </p:cNvSpPr>
          <p:nvPr>
            <p:ph type="title"/>
          </p:nvPr>
        </p:nvSpPr>
        <p:spPr>
          <a:xfrm>
            <a:off x="1270000" y="5384800"/>
            <a:ext cx="10464800" cy="3302000"/>
          </a:xfrm>
          <a:prstGeom prst="rect">
            <a:avLst/>
          </a:prstGeom>
        </p:spPr>
        <p:txBody>
          <a:bodyPr/>
          <a:lstStyle/>
          <a:p>
            <a:r>
              <a:t>What did Eve have that Satan didn’t?</a:t>
            </a:r>
          </a:p>
        </p:txBody>
      </p:sp>
      <p:pic>
        <p:nvPicPr>
          <p:cNvPr id="181" name="dealing-with-doubt.jpg" descr="dealing-with-doubt.jpg"/>
          <p:cNvPicPr>
            <a:picLocks/>
          </p:cNvPicPr>
          <p:nvPr/>
        </p:nvPicPr>
        <p:blipFill>
          <a:blip r:embed="rId2">
            <a:extLst/>
          </a:blip>
          <a:stretch>
            <a:fillRect/>
          </a:stretch>
        </p:blipFill>
        <p:spPr>
          <a:xfrm>
            <a:off x="1970484" y="381248"/>
            <a:ext cx="9343232" cy="46589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a14="http://schemas.microsoft.com/office/drawing/2010/main" xmlns:m="http://schemas.openxmlformats.org/officeDocument/2006/math"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 name="apple-clipart-1.jpg.png" descr="apple-clipart-1.jpg.png"/>
          <p:cNvPicPr>
            <a:picLocks noChangeAspect="1"/>
          </p:cNvPicPr>
          <p:nvPr/>
        </p:nvPicPr>
        <p:blipFill>
          <a:blip r:embed="rId2">
            <a:extLst/>
          </a:blip>
          <a:stretch>
            <a:fillRect/>
          </a:stretch>
        </p:blipFill>
        <p:spPr>
          <a:xfrm>
            <a:off x="48943" y="2482051"/>
            <a:ext cx="4388489" cy="4969977"/>
          </a:xfrm>
          <a:prstGeom prst="rect">
            <a:avLst/>
          </a:prstGeom>
          <a:ln w="12700">
            <a:miter lim="400000"/>
          </a:ln>
        </p:spPr>
      </p:pic>
      <p:pic>
        <p:nvPicPr>
          <p:cNvPr id="184" name="earth-clipart-earth20.png" descr="earth-clipart-earth20.png"/>
          <p:cNvPicPr>
            <a:picLocks noChangeAspect="1"/>
          </p:cNvPicPr>
          <p:nvPr/>
        </p:nvPicPr>
        <p:blipFill>
          <a:blip r:embed="rId3">
            <a:extLst/>
          </a:blip>
          <a:stretch>
            <a:fillRect/>
          </a:stretch>
        </p:blipFill>
        <p:spPr>
          <a:xfrm>
            <a:off x="5596582" y="1270000"/>
            <a:ext cx="7620001" cy="7213600"/>
          </a:xfrm>
          <a:prstGeom prst="rect">
            <a:avLst/>
          </a:prstGeom>
          <a:ln w="12700">
            <a:miter lim="400000"/>
          </a:ln>
        </p:spPr>
      </p:pic>
      <p:sp>
        <p:nvSpPr>
          <p:cNvPr id="185" name="="/>
          <p:cNvSpPr txBox="1"/>
          <p:nvPr/>
        </p:nvSpPr>
        <p:spPr>
          <a:xfrm>
            <a:off x="4409440" y="3685413"/>
            <a:ext cx="1264921" cy="238277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5100"/>
            </a:lvl1pPr>
          </a:lstStyle>
          <a:p>
            <a:r>
              <a:t>=</a:t>
            </a:r>
          </a:p>
        </p:txBody>
      </p:sp>
    </p:spTree>
  </p:cSld>
  <p:clrMapOvr>
    <a:masterClrMapping/>
  </p:clrMapOvr>
  <mc:AlternateContent xmlns:mc="http://schemas.openxmlformats.org/markup-compatibility/2006" xmlns:p14="http://schemas.microsoft.com/office/powerpoint/2010/main">
    <mc:Choice Requires="p14">
      <p:transition spd="slow" p14:dur="1500">
        <p14:flip dir="r"/>
      </p:transition>
    </mc:Choice>
    <mc:Fallback xmlns:a14="http://schemas.microsoft.com/office/drawing/2010/main" xmlns:m="http://schemas.openxmlformats.org/officeDocument/2006/math" xmlns="">
      <p:transition spd="slow">
        <p:fade/>
      </p:transitio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84"/>
                                        </p:tgtEl>
                                        <p:attrNameLst>
                                          <p:attrName>style.visibility</p:attrName>
                                        </p:attrNameLst>
                                      </p:cBhvr>
                                      <p:to>
                                        <p:strVal val="visible"/>
                                      </p:to>
                                    </p:set>
                                    <p:anim calcmode="lin" valueType="num">
                                      <p:cBhvr>
                                        <p:cTn id="7" dur="1000" fill="hold"/>
                                        <p:tgtEl>
                                          <p:spTgt spid="184"/>
                                        </p:tgtEl>
                                        <p:attrNameLst>
                                          <p:attrName>ppt_w</p:attrName>
                                        </p:attrNameLst>
                                      </p:cBhvr>
                                      <p:tavLst>
                                        <p:tav tm="0">
                                          <p:val>
                                            <p:fltVal val="0"/>
                                          </p:val>
                                        </p:tav>
                                        <p:tav tm="100000">
                                          <p:val>
                                            <p:strVal val="#ppt_w"/>
                                          </p:val>
                                        </p:tav>
                                      </p:tavLst>
                                    </p:anim>
                                    <p:anim calcmode="lin" valueType="num">
                                      <p:cBhvr>
                                        <p:cTn id="8" dur="1000" fill="hold"/>
                                        <p:tgtEl>
                                          <p:spTgt spid="18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 grpId="1"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 name="earth-on-fire.jpg" descr="earth-on-fire.jpg"/>
          <p:cNvPicPr>
            <a:picLocks noChangeAspect="1"/>
          </p:cNvPicPr>
          <p:nvPr/>
        </p:nvPicPr>
        <p:blipFill>
          <a:blip r:embed="rId2">
            <a:extLst/>
          </a:blip>
          <a:stretch>
            <a:fillRect/>
          </a:stretch>
        </p:blipFill>
        <p:spPr>
          <a:xfrm>
            <a:off x="1097079" y="0"/>
            <a:ext cx="10810641" cy="97536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oors dir="vert"/>
      </p:transition>
    </mc:Choice>
    <mc:Fallback xmlns:a14="http://schemas.microsoft.com/office/drawing/2010/main" xmlns:m="http://schemas.openxmlformats.org/officeDocument/2006/math" xmlns="">
      <p:transition spd="med">
        <p:fade/>
      </p:transition>
    </mc:Fallback>
  </mc:AlternateContent>
</p:sld>
</file>

<file path=ppt/theme/theme1.xml><?xml version="1.0" encoding="utf-8"?>
<a:theme xmlns:a="http://schemas.openxmlformats.org/drawingml/2006/main"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1205</Words>
  <Application>Microsoft Macintosh PowerPoint</Application>
  <PresentationFormat>Custom</PresentationFormat>
  <Paragraphs>55</Paragraphs>
  <Slides>61</Slides>
  <Notes>0</Notes>
  <HiddenSlides>0</HiddenSlides>
  <MMClips>0</MMClips>
  <ScaleCrop>false</ScaleCrop>
  <HeadingPairs>
    <vt:vector size="4" baseType="variant">
      <vt:variant>
        <vt:lpstr>Theme</vt:lpstr>
      </vt:variant>
      <vt:variant>
        <vt:i4>1</vt:i4>
      </vt:variant>
      <vt:variant>
        <vt:lpstr>Slide Titles</vt:lpstr>
      </vt:variant>
      <vt:variant>
        <vt:i4>61</vt:i4>
      </vt:variant>
    </vt:vector>
  </HeadingPairs>
  <TitlesOfParts>
    <vt:vector size="62" baseType="lpstr">
      <vt:lpstr>Black</vt:lpstr>
      <vt:lpstr>PowerPoint Presentation</vt:lpstr>
      <vt:lpstr>PowerPoint Presentation</vt:lpstr>
      <vt:lpstr>PowerPoint Presentation</vt:lpstr>
      <vt:lpstr>PowerPoint Presentation</vt:lpstr>
      <vt:lpstr>Genesis 3:1</vt:lpstr>
      <vt:lpstr>How do you suppose the question that was asked in verse one made Eve Feel?</vt:lpstr>
      <vt:lpstr>What did Eve have that Satan didn’t?</vt:lpstr>
      <vt:lpstr>PowerPoint Presentation</vt:lpstr>
      <vt:lpstr>PowerPoint Presentation</vt:lpstr>
      <vt:lpstr>PowerPoint Presentation</vt:lpstr>
      <vt:lpstr>PowerPoint Presentation</vt:lpstr>
      <vt:lpstr>How does he spread these LIES now?</vt:lpstr>
      <vt:lpstr>PowerPoint Presentation</vt:lpstr>
      <vt:lpstr>PowerPoint Presentation</vt:lpstr>
      <vt:lpstr>PowerPoint Presentation</vt:lpstr>
      <vt:lpstr>PowerPoint Presentation</vt:lpstr>
      <vt:lpstr>Satan has the greatest success working through Ungodly relationships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Corinthians 6:14</vt:lpstr>
      <vt:lpstr>PowerPoint Presentation</vt:lpstr>
      <vt:lpstr>Where does “Dating” come from?</vt:lpstr>
      <vt:lpstr>PowerPoint Presentation</vt:lpstr>
      <vt:lpstr>PowerPoint Presentation</vt:lpstr>
      <vt:lpstr>PowerPoint Presentation</vt:lpstr>
      <vt:lpstr>PowerPoint Presentation</vt:lpstr>
      <vt:lpstr>What happened around the 1920’s to cause this drastic change?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Adam Patel</cp:lastModifiedBy>
  <cp:revision>1</cp:revision>
  <dcterms:modified xsi:type="dcterms:W3CDTF">2019-02-27T16:41:04Z</dcterms:modified>
</cp:coreProperties>
</file>