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8" d="100"/>
          <a:sy n="58" d="100"/>
        </p:scale>
        <p:origin x="-1144"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29" name="Shape 2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8568872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7" name="Body Level One…"/>
          <p:cNvSpPr txBox="1">
            <a:spLocks noGrp="1"/>
          </p:cNvSpPr>
          <p:nvPr>
            <p:ph type="body" idx="1"/>
          </p:nvPr>
        </p:nvSpPr>
        <p:spPr>
          <a:xfrm>
            <a:off x="1270000" y="1270000"/>
            <a:ext cx="10464800" cy="7213600"/>
          </a:xfrm>
          <a:prstGeom prst="rect">
            <a:avLst/>
          </a:prstGeom>
        </p:spPr>
        <p:txBody>
          <a:bodyPr>
            <a:noAutofit/>
          </a:bodyPr>
          <a:lstStyle>
            <a:lvl1pPr marL="889000" indent="-571500">
              <a:spcBef>
                <a:spcPts val="4800"/>
              </a:spcBef>
              <a:buClrTx/>
              <a:buSzPct val="171000"/>
              <a:defRPr sz="4200">
                <a:latin typeface="Gill Sans"/>
                <a:ea typeface="Gill Sans"/>
                <a:cs typeface="Gill Sans"/>
                <a:sym typeface="Gill Sans"/>
              </a:defRPr>
            </a:lvl1pPr>
            <a:lvl2pPr marL="1333500" indent="-571500">
              <a:spcBef>
                <a:spcPts val="4800"/>
              </a:spcBef>
              <a:buClrTx/>
              <a:buSzPct val="171000"/>
              <a:defRPr sz="4200">
                <a:latin typeface="Gill Sans"/>
                <a:ea typeface="Gill Sans"/>
                <a:cs typeface="Gill Sans"/>
                <a:sym typeface="Gill Sans"/>
              </a:defRPr>
            </a:lvl2pPr>
            <a:lvl3pPr marL="1778000" indent="-571500">
              <a:spcBef>
                <a:spcPts val="4800"/>
              </a:spcBef>
              <a:buClrTx/>
              <a:buSzPct val="171000"/>
              <a:defRPr sz="4200">
                <a:latin typeface="Gill Sans"/>
                <a:ea typeface="Gill Sans"/>
                <a:cs typeface="Gill Sans"/>
                <a:sym typeface="Gill Sans"/>
              </a:defRPr>
            </a:lvl3pPr>
            <a:lvl4pPr marL="2222500" indent="-571500">
              <a:spcBef>
                <a:spcPts val="4800"/>
              </a:spcBef>
              <a:buClrTx/>
              <a:buSzPct val="171000"/>
              <a:defRPr sz="4200">
                <a:latin typeface="Gill Sans"/>
                <a:ea typeface="Gill Sans"/>
                <a:cs typeface="Gill Sans"/>
                <a:sym typeface="Gill Sans"/>
              </a:defRPr>
            </a:lvl4pPr>
            <a:lvl5pPr marL="2667000" indent="-571500">
              <a:spcBef>
                <a:spcPts val="4800"/>
              </a:spcBef>
              <a:buClrTx/>
              <a:buSzPct val="171000"/>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26"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134" name="Body Level One…"/>
          <p:cNvSpPr txBox="1">
            <a:spLocks noGrp="1"/>
          </p:cNvSpPr>
          <p:nvPr>
            <p:ph type="body" idx="1"/>
          </p:nvPr>
        </p:nvSpPr>
        <p:spPr>
          <a:xfrm>
            <a:off x="1270000" y="2768600"/>
            <a:ext cx="10464800" cy="5715000"/>
          </a:xfrm>
          <a:prstGeom prst="rect">
            <a:avLst/>
          </a:prstGeom>
        </p:spPr>
        <p:txBody>
          <a:bodyPr numCol="2" spcCol="523240" anchor="t">
            <a:noAutofit/>
          </a:bodyPr>
          <a:lstStyle>
            <a:lvl1pPr marL="812120" indent="-494620">
              <a:spcBef>
                <a:spcPts val="3800"/>
              </a:spcBef>
              <a:buClrTx/>
              <a:buSzPct val="171000"/>
              <a:defRPr>
                <a:latin typeface="Gill Sans"/>
                <a:ea typeface="Gill Sans"/>
                <a:cs typeface="Gill Sans"/>
                <a:sym typeface="Gill Sans"/>
              </a:defRPr>
            </a:lvl1pPr>
            <a:lvl2pPr marL="1256620" indent="-494620">
              <a:spcBef>
                <a:spcPts val="3800"/>
              </a:spcBef>
              <a:buClrTx/>
              <a:buSzPct val="171000"/>
              <a:defRPr>
                <a:latin typeface="Gill Sans"/>
                <a:ea typeface="Gill Sans"/>
                <a:cs typeface="Gill Sans"/>
                <a:sym typeface="Gill Sans"/>
              </a:defRPr>
            </a:lvl2pPr>
            <a:lvl3pPr marL="1701120" indent="-494620">
              <a:spcBef>
                <a:spcPts val="3800"/>
              </a:spcBef>
              <a:buClrTx/>
              <a:buSzPct val="171000"/>
              <a:defRPr>
                <a:latin typeface="Gill Sans"/>
                <a:ea typeface="Gill Sans"/>
                <a:cs typeface="Gill Sans"/>
                <a:sym typeface="Gill Sans"/>
              </a:defRPr>
            </a:lvl3pPr>
            <a:lvl4pPr marL="2145620" indent="-494620">
              <a:spcBef>
                <a:spcPts val="3800"/>
              </a:spcBef>
              <a:buClrTx/>
              <a:buSzPct val="171000"/>
              <a:defRPr>
                <a:latin typeface="Gill Sans"/>
                <a:ea typeface="Gill Sans"/>
                <a:cs typeface="Gill Sans"/>
                <a:sym typeface="Gill Sans"/>
              </a:defRPr>
            </a:lvl4pPr>
            <a:lvl5pPr marL="2590120" indent="-494620">
              <a:spcBef>
                <a:spcPts val="3800"/>
              </a:spcBef>
              <a:buClrTx/>
              <a:buSzPct val="171000"/>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825500" y="50800"/>
            <a:ext cx="11353800" cy="2032000"/>
          </a:xfrm>
          <a:prstGeom prst="rect">
            <a:avLst/>
          </a:prstGeom>
          <a:effectLst>
            <a:outerShdw blurRad="12700" dist="25400" dir="16200000" rotWithShape="0">
              <a:srgbClr val="000000">
                <a:alpha val="30000"/>
              </a:srgbClr>
            </a:outerShdw>
          </a:effectLst>
        </p:spPr>
        <p:txBody>
          <a:bodyPr>
            <a:noAutofit/>
          </a:bodyPr>
          <a:lstStyle>
            <a:lvl1pPr algn="l">
              <a:lnSpc>
                <a:spcPct val="90000"/>
              </a:lnSpc>
              <a:defRPr sz="7200" cap="all" spc="360">
                <a:solidFill>
                  <a:srgbClr val="FBF9E6"/>
                </a:solidFill>
                <a:latin typeface="Georgia"/>
                <a:ea typeface="Georgia"/>
                <a:cs typeface="Georgia"/>
                <a:sym typeface="Georgia"/>
              </a:defRPr>
            </a:lvl1pPr>
          </a:lstStyle>
          <a:p>
            <a:r>
              <a:t>Title Text</a:t>
            </a:r>
          </a:p>
        </p:txBody>
      </p:sp>
      <p:sp>
        <p:nvSpPr>
          <p:cNvPr id="143" name="Body Level One…"/>
          <p:cNvSpPr txBox="1">
            <a:spLocks noGrp="1"/>
          </p:cNvSpPr>
          <p:nvPr>
            <p:ph type="body" idx="1"/>
          </p:nvPr>
        </p:nvSpPr>
        <p:spPr>
          <a:xfrm>
            <a:off x="825500" y="2705100"/>
            <a:ext cx="11353800" cy="6223000"/>
          </a:xfrm>
          <a:prstGeom prst="rect">
            <a:avLst/>
          </a:prstGeom>
          <a:effectLst>
            <a:outerShdw blurRad="25400" dist="12700" dir="5400000" rotWithShape="0">
              <a:srgbClr val="FFFFFF">
                <a:alpha val="45000"/>
              </a:srgbClr>
            </a:outerShdw>
          </a:effectLst>
        </p:spPr>
        <p:txBody>
          <a:bodyPr>
            <a:noAutofit/>
          </a:bodyPr>
          <a:lstStyle>
            <a:lvl1pPr marL="355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1pPr>
            <a:lvl2pPr marL="8001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2pPr>
            <a:lvl3pPr marL="1244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3pPr>
            <a:lvl4pPr marL="16891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4pPr>
            <a:lvl5pPr marL="2133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6337299" y="8991600"/>
            <a:ext cx="342901" cy="406400"/>
          </a:xfrm>
          <a:prstGeom prst="rect">
            <a:avLst/>
          </a:prstGeom>
          <a:effectLst>
            <a:outerShdw blurRad="12700" dist="12700" dir="5400000" rotWithShape="0">
              <a:srgbClr val="FFFFFF">
                <a:alpha val="20000"/>
              </a:srgbClr>
            </a:outerShdw>
          </a:effectLst>
        </p:spPr>
        <p:txBody>
          <a:bodyPr/>
          <a:lstStyle>
            <a:lvl1pPr>
              <a:defRPr sz="18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5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latin typeface="Helvetica Light"/>
                <a:ea typeface="Helvetica Light"/>
                <a:cs typeface="Helvetica Light"/>
                <a:sym typeface="Helvetica Light"/>
              </a:defRPr>
            </a:lvl1pPr>
            <a:lvl2pPr marL="0" indent="228600" algn="ctr">
              <a:spcBef>
                <a:spcPts val="0"/>
              </a:spcBef>
              <a:buClrTx/>
              <a:buSzTx/>
              <a:buNone/>
              <a:defRPr>
                <a:latin typeface="Helvetica Light"/>
                <a:ea typeface="Helvetica Light"/>
                <a:cs typeface="Helvetica Light"/>
                <a:sym typeface="Helvetica Light"/>
              </a:defRPr>
            </a:lvl2pPr>
            <a:lvl3pPr marL="0" indent="457200" algn="ctr">
              <a:spcBef>
                <a:spcPts val="0"/>
              </a:spcBef>
              <a:buClrTx/>
              <a:buSzTx/>
              <a:buNone/>
              <a:defRPr>
                <a:latin typeface="Helvetica Light"/>
                <a:ea typeface="Helvetica Light"/>
                <a:cs typeface="Helvetica Light"/>
                <a:sym typeface="Helvetica Light"/>
              </a:defRPr>
            </a:lvl3pPr>
            <a:lvl4pPr marL="0" indent="685800" algn="ctr">
              <a:spcBef>
                <a:spcPts val="0"/>
              </a:spcBef>
              <a:buClrTx/>
              <a:buSzTx/>
              <a:buNone/>
              <a:defRPr>
                <a:latin typeface="Helvetica Light"/>
                <a:ea typeface="Helvetica Light"/>
                <a:cs typeface="Helvetica Light"/>
                <a:sym typeface="Helvetica Light"/>
              </a:defRPr>
            </a:lvl4pPr>
            <a:lvl5pPr marL="0" indent="914400" algn="ctr">
              <a:spcBef>
                <a:spcPts val="0"/>
              </a:spcBef>
              <a:buClrTx/>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142066" y="2178050"/>
            <a:ext cx="8720668" cy="2751667"/>
          </a:xfrm>
          <a:prstGeom prst="rect">
            <a:avLst/>
          </a:prstGeom>
        </p:spPr>
        <p:txBody>
          <a:bodyPr lIns="42333" tIns="42333" rIns="42333" bIns="42333" anchor="b"/>
          <a:lstStyle>
            <a:lvl1pPr>
              <a:defRPr sz="7800">
                <a:solidFill>
                  <a:srgbClr val="000000"/>
                </a:solidFill>
                <a:latin typeface="Helvetica Light"/>
                <a:ea typeface="Helvetica Light"/>
                <a:cs typeface="Helvetica Light"/>
                <a:sym typeface="Helvetica Light"/>
              </a:defRPr>
            </a:lvl1pPr>
          </a:lstStyle>
          <a:p>
            <a:r>
              <a:t>Title Text</a:t>
            </a:r>
          </a:p>
        </p:txBody>
      </p:sp>
      <p:sp>
        <p:nvSpPr>
          <p:cNvPr id="161" name="Body Level One…"/>
          <p:cNvSpPr txBox="1">
            <a:spLocks noGrp="1"/>
          </p:cNvSpPr>
          <p:nvPr>
            <p:ph type="body" sz="quarter" idx="1"/>
          </p:nvPr>
        </p:nvSpPr>
        <p:spPr>
          <a:xfrm>
            <a:off x="2142066" y="5003800"/>
            <a:ext cx="8720668" cy="941917"/>
          </a:xfrm>
          <a:prstGeom prst="rect">
            <a:avLst/>
          </a:prstGeom>
        </p:spPr>
        <p:txBody>
          <a:bodyPr lIns="42333" tIns="42333" rIns="42333" bIns="42333" anchor="t"/>
          <a:lstStyle>
            <a:lvl1pPr marL="0" indent="0" algn="ctr">
              <a:spcBef>
                <a:spcPts val="0"/>
              </a:spcBef>
              <a:buClrTx/>
              <a:buSzTx/>
              <a:buNone/>
              <a:defRPr sz="3000">
                <a:solidFill>
                  <a:srgbClr val="000000"/>
                </a:solidFill>
                <a:latin typeface="Helvetica Light"/>
                <a:ea typeface="Helvetica Light"/>
                <a:cs typeface="Helvetica Light"/>
                <a:sym typeface="Helvetica Light"/>
              </a:defRPr>
            </a:lvl1pPr>
            <a:lvl2pPr marL="0" indent="228600" algn="ctr">
              <a:spcBef>
                <a:spcPts val="0"/>
              </a:spcBef>
              <a:buClrTx/>
              <a:buSzTx/>
              <a:buNone/>
              <a:defRPr sz="3000">
                <a:solidFill>
                  <a:srgbClr val="000000"/>
                </a:solidFill>
                <a:latin typeface="Helvetica Light"/>
                <a:ea typeface="Helvetica Light"/>
                <a:cs typeface="Helvetica Light"/>
                <a:sym typeface="Helvetica Light"/>
              </a:defRPr>
            </a:lvl2pPr>
            <a:lvl3pPr marL="0" indent="457200" algn="ctr">
              <a:spcBef>
                <a:spcPts val="0"/>
              </a:spcBef>
              <a:buClrTx/>
              <a:buSzTx/>
              <a:buNone/>
              <a:defRPr sz="3000">
                <a:solidFill>
                  <a:srgbClr val="000000"/>
                </a:solidFill>
                <a:latin typeface="Helvetica Light"/>
                <a:ea typeface="Helvetica Light"/>
                <a:cs typeface="Helvetica Light"/>
                <a:sym typeface="Helvetica Light"/>
              </a:defRPr>
            </a:lvl3pPr>
            <a:lvl4pPr marL="0" indent="685800" algn="ctr">
              <a:spcBef>
                <a:spcPts val="0"/>
              </a:spcBef>
              <a:buClrTx/>
              <a:buSzTx/>
              <a:buNone/>
              <a:defRPr sz="3000">
                <a:solidFill>
                  <a:srgbClr val="000000"/>
                </a:solidFill>
                <a:latin typeface="Helvetica Light"/>
                <a:ea typeface="Helvetica Light"/>
                <a:cs typeface="Helvetica Light"/>
                <a:sym typeface="Helvetica Light"/>
              </a:defRPr>
            </a:lvl4pPr>
            <a:lvl5pPr marL="0" indent="914400" algn="ctr">
              <a:spcBef>
                <a:spcPts val="0"/>
              </a:spcBef>
              <a:buClrTx/>
              <a:buSzTx/>
              <a:buNone/>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6335445" y="8522758"/>
            <a:ext cx="323326" cy="325967"/>
          </a:xfrm>
          <a:prstGeom prst="rect">
            <a:avLst/>
          </a:prstGeom>
        </p:spPr>
        <p:txBody>
          <a:bodyPr lIns="42333" tIns="42333" rIns="42333" bIns="42333"/>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69"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170"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78" name="Image"/>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79"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86"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ClrTx/>
              <a:buSzTx/>
              <a:buNone/>
              <a:defRPr sz="2400" i="1">
                <a:latin typeface="Helvetica Light"/>
                <a:ea typeface="Helvetica Light"/>
                <a:cs typeface="Helvetica Light"/>
                <a:sym typeface="Helvetica Light"/>
              </a:defRPr>
            </a:lvl1pPr>
          </a:lstStyle>
          <a:p>
            <a:r>
              <a:t>–Johnny Appleseed</a:t>
            </a:r>
          </a:p>
        </p:txBody>
      </p:sp>
      <p:sp>
        <p:nvSpPr>
          <p:cNvPr id="187"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ClrTx/>
              <a:buSzTx/>
              <a:buNone/>
              <a:defRPr sz="3800">
                <a:latin typeface="Helvetica Light"/>
                <a:ea typeface="Helvetica Light"/>
                <a:cs typeface="Helvetica Light"/>
                <a:sym typeface="Helvetica Light"/>
              </a:defRPr>
            </a:lvl1pPr>
          </a:lstStyle>
          <a:p>
            <a:r>
              <a:t>“Type a quote here.” </a:t>
            </a:r>
          </a:p>
        </p:txBody>
      </p:sp>
      <p:sp>
        <p:nvSpPr>
          <p:cNvPr id="188"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96" name="Slide Number"/>
          <p:cNvSpPr txBox="1">
            <a:spLocks noGrp="1"/>
          </p:cNvSpPr>
          <p:nvPr>
            <p:ph type="sldNum" sz="quarter" idx="2"/>
          </p:nvPr>
        </p:nvSpPr>
        <p:spPr>
          <a:xfrm>
            <a:off x="6337299" y="9296400"/>
            <a:ext cx="323479" cy="457200"/>
          </a:xfrm>
          <a:prstGeom prst="rect">
            <a:avLst/>
          </a:prstGeom>
        </p:spPr>
        <p:txBody>
          <a:bodyPr/>
          <a:lstStyle>
            <a:lvl1pPr>
              <a:defRPr sz="1800">
                <a:solidFill>
                  <a:srgbClr val="3E231A"/>
                </a:solid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3" name="Title Text"/>
          <p:cNvSpPr txBox="1">
            <a:spLocks noGrp="1"/>
          </p:cNvSpPr>
          <p:nvPr>
            <p:ph type="title"/>
          </p:nvPr>
        </p:nvSpPr>
        <p:spPr>
          <a:prstGeom prst="rect">
            <a:avLst/>
          </a:prstGeom>
        </p:spPr>
        <p:txBody>
          <a:bodyPr/>
          <a:lstStyle/>
          <a:p>
            <a:r>
              <a:t>Title Text</a:t>
            </a:r>
          </a:p>
        </p:txBody>
      </p:sp>
      <p:sp>
        <p:nvSpPr>
          <p:cNvPr id="204"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2" name="Image"/>
          <p:cNvSpPr>
            <a:spLocks noGrp="1"/>
          </p:cNvSpPr>
          <p:nvPr>
            <p:ph type="pic" sz="half" idx="13"/>
          </p:nvPr>
        </p:nvSpPr>
        <p:spPr>
          <a:xfrm>
            <a:off x="3454400" y="1803400"/>
            <a:ext cx="6096000" cy="4572000"/>
          </a:xfrm>
          <a:prstGeom prst="rect">
            <a:avLst/>
          </a:prstGeom>
        </p:spPr>
        <p:txBody>
          <a:bodyPr lIns="91439" tIns="45719" rIns="91439" bIns="45719" anchor="t">
            <a:noAutofit/>
          </a:bodyPr>
          <a:lstStyle/>
          <a:p>
            <a:endParaRPr/>
          </a:p>
        </p:txBody>
      </p:sp>
      <p:sp>
        <p:nvSpPr>
          <p:cNvPr id="213" name="Title Text"/>
          <p:cNvSpPr txBox="1">
            <a:spLocks noGrp="1"/>
          </p:cNvSpPr>
          <p:nvPr>
            <p:ph type="title"/>
          </p:nvPr>
        </p:nvSpPr>
        <p:spPr>
          <a:xfrm>
            <a:off x="1270000" y="7366000"/>
            <a:ext cx="10464800" cy="17018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214"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1270000" y="3225800"/>
            <a:ext cx="10464800" cy="3302000"/>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222"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image" Target="../media/image15.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hyperlink" Target="https://text.egwwritings.org/publication.php?pubtype=Book&amp;bookCode=9T&amp;lang=en&amp;pagenumber=2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tif"/><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png"/><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Relationship Id="rId1" Type="http://schemas.openxmlformats.org/officeDocument/2006/relationships/slideLayout" Target="../slideLayouts/slideLayout23.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Depositphotos_25201183_m.jpg" descr="Depositphotos_25201183_m.jpg"/>
          <p:cNvPicPr>
            <a:picLocks noChangeAspect="1"/>
          </p:cNvPicPr>
          <p:nvPr/>
        </p:nvPicPr>
        <p:blipFill>
          <a:blip r:embed="rId2">
            <a:extLst/>
          </a:blip>
          <a:stretch>
            <a:fillRect/>
          </a:stretch>
        </p:blipFill>
        <p:spPr>
          <a:xfrm>
            <a:off x="-634474" y="-170458"/>
            <a:ext cx="15137348" cy="10094479"/>
          </a:xfrm>
          <a:prstGeom prst="rect">
            <a:avLst/>
          </a:prstGeom>
          <a:ln w="12700">
            <a:miter lim="400000"/>
          </a:ln>
        </p:spPr>
      </p:pic>
      <p:sp>
        <p:nvSpPr>
          <p:cNvPr id="232" name="A Cheap Christian Character"/>
          <p:cNvSpPr txBox="1"/>
          <p:nvPr/>
        </p:nvSpPr>
        <p:spPr>
          <a:xfrm>
            <a:off x="1765485" y="3481467"/>
            <a:ext cx="10337293" cy="24858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000000"/>
                </a:solidFill>
              </a:defRPr>
            </a:lvl1pPr>
          </a:lstStyle>
          <a:p>
            <a:r>
              <a:t>A Cheap Christian Character                    </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Image"/>
          <p:cNvGrpSpPr/>
          <p:nvPr/>
        </p:nvGrpSpPr>
        <p:grpSpPr>
          <a:xfrm>
            <a:off x="-197684" y="-260969"/>
            <a:ext cx="6800385" cy="5091461"/>
            <a:chOff x="0" y="0"/>
            <a:chExt cx="6800383" cy="5091459"/>
          </a:xfrm>
        </p:grpSpPr>
        <p:pic>
          <p:nvPicPr>
            <p:cNvPr id="266" name="Image" descr="Image"/>
            <p:cNvPicPr>
              <a:picLocks noChangeAspect="1"/>
            </p:cNvPicPr>
            <p:nvPr/>
          </p:nvPicPr>
          <p:blipFill>
            <a:blip r:embed="rId2">
              <a:extLst/>
            </a:blip>
            <a:srcRect r="18517" b="10310"/>
            <a:stretch>
              <a:fillRect/>
            </a:stretch>
          </p:blipFill>
          <p:spPr>
            <a:xfrm>
              <a:off x="139700" y="165100"/>
              <a:ext cx="6520984" cy="4761260"/>
            </a:xfrm>
            <a:prstGeom prst="rect">
              <a:avLst/>
            </a:prstGeom>
            <a:ln>
              <a:noFill/>
            </a:ln>
            <a:effectLst/>
          </p:spPr>
        </p:pic>
        <p:pic>
          <p:nvPicPr>
            <p:cNvPr id="265" name="Image" descr="Image"/>
            <p:cNvPicPr>
              <a:picLocks/>
            </p:cNvPicPr>
            <p:nvPr/>
          </p:nvPicPr>
          <p:blipFill>
            <a:blip r:embed="rId3">
              <a:extLst/>
            </a:blip>
            <a:stretch>
              <a:fillRect/>
            </a:stretch>
          </p:blipFill>
          <p:spPr>
            <a:xfrm>
              <a:off x="0" y="0"/>
              <a:ext cx="6800384" cy="5091460"/>
            </a:xfrm>
            <a:prstGeom prst="rect">
              <a:avLst/>
            </a:prstGeom>
            <a:effectLst/>
          </p:spPr>
        </p:pic>
      </p:grpSp>
      <p:pic>
        <p:nvPicPr>
          <p:cNvPr id="268" name="Image" descr="Image"/>
          <p:cNvPicPr>
            <a:picLocks/>
          </p:cNvPicPr>
          <p:nvPr/>
        </p:nvPicPr>
        <p:blipFill>
          <a:blip r:embed="rId4">
            <a:extLst/>
          </a:blip>
          <a:stretch>
            <a:fillRect/>
          </a:stretch>
        </p:blipFill>
        <p:spPr>
          <a:xfrm>
            <a:off x="-73614" y="4592475"/>
            <a:ext cx="6577645" cy="5183789"/>
          </a:xfrm>
          <a:prstGeom prst="rect">
            <a:avLst/>
          </a:prstGeom>
        </p:spPr>
      </p:pic>
      <p:pic>
        <p:nvPicPr>
          <p:cNvPr id="269" name="Persecution pic.jpg" descr="Persecution pic.jpg"/>
          <p:cNvPicPr>
            <a:picLocks noChangeAspect="1"/>
          </p:cNvPicPr>
          <p:nvPr/>
        </p:nvPicPr>
        <p:blipFill>
          <a:blip r:embed="rId5">
            <a:extLst/>
          </a:blip>
          <a:srcRect r="8762"/>
          <a:stretch>
            <a:fillRect/>
          </a:stretch>
        </p:blipFill>
        <p:spPr>
          <a:xfrm>
            <a:off x="6380780" y="-12701"/>
            <a:ext cx="6698194" cy="9791701"/>
          </a:xfrm>
          <a:prstGeom prst="rect">
            <a:avLst/>
          </a:prstGeom>
          <a:ln w="12700">
            <a:solidFill>
              <a:srgbClr val="F3F7F5"/>
            </a:solidFill>
            <a:miter lim="400000"/>
          </a:ln>
        </p:spPr>
      </p:pic>
      <p:sp>
        <p:nvSpPr>
          <p:cNvPr id="270" name="50 Million People Died"/>
          <p:cNvSpPr txBox="1"/>
          <p:nvPr/>
        </p:nvSpPr>
        <p:spPr>
          <a:xfrm>
            <a:off x="875385" y="4568238"/>
            <a:ext cx="11254030" cy="135372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300">
                <a:solidFill>
                  <a:srgbClr val="FF2600"/>
                </a:solidFill>
              </a:defRPr>
            </a:lvl1pPr>
          </a:lstStyle>
          <a:p>
            <a:r>
              <a:t>50 Million People Died</a:t>
            </a:r>
          </a:p>
        </p:txBody>
      </p:sp>
      <p:sp>
        <p:nvSpPr>
          <p:cNvPr id="271" name="&quot;History of Romanism,”…"/>
          <p:cNvSpPr txBox="1"/>
          <p:nvPr/>
        </p:nvSpPr>
        <p:spPr>
          <a:xfrm>
            <a:off x="8312243" y="8872320"/>
            <a:ext cx="4704739" cy="87819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marR="457200" algn="just" defTabSz="457200">
              <a:defRPr sz="2600" b="0">
                <a:solidFill>
                  <a:srgbClr val="FF2600"/>
                </a:solidFill>
                <a:latin typeface="Arial"/>
                <a:ea typeface="Arial"/>
                <a:cs typeface="Arial"/>
                <a:sym typeface="Arial"/>
              </a:defRPr>
            </a:pPr>
            <a:r>
              <a:t>"History of Romanism,”</a:t>
            </a:r>
          </a:p>
          <a:p>
            <a:pPr marL="457200" marR="457200" algn="just" defTabSz="457200">
              <a:defRPr sz="2600" b="0">
                <a:solidFill>
                  <a:srgbClr val="FF2600"/>
                </a:solidFill>
                <a:latin typeface="Arial"/>
                <a:ea typeface="Arial"/>
                <a:cs typeface="Arial"/>
                <a:sym typeface="Arial"/>
              </a:defRPr>
            </a:pPr>
            <a:r>
              <a:t> pp. 541, 542. 1871</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_of_the_middle_ages-wallpaper-1600x900.jpg" descr="picture_of_the_middle_ages-wallpaper-1600x900.jpg"/>
          <p:cNvPicPr>
            <a:picLocks noChangeAspect="1"/>
          </p:cNvPicPr>
          <p:nvPr/>
        </p:nvPicPr>
        <p:blipFill>
          <a:blip r:embed="rId2">
            <a:extLst/>
          </a:blip>
          <a:stretch>
            <a:fillRect/>
          </a:stretch>
        </p:blipFill>
        <p:spPr>
          <a:xfrm>
            <a:off x="0" y="1219200"/>
            <a:ext cx="13004800" cy="7315200"/>
          </a:xfrm>
          <a:prstGeom prst="rect">
            <a:avLst/>
          </a:prstGeom>
          <a:ln w="12700">
            <a:miter lim="400000"/>
          </a:ln>
        </p:spPr>
      </p:pic>
      <p:sp>
        <p:nvSpPr>
          <p:cNvPr id="274" name="Dark Ages"/>
          <p:cNvSpPr txBox="1"/>
          <p:nvPr/>
        </p:nvSpPr>
        <p:spPr>
          <a:xfrm>
            <a:off x="2505868" y="1229524"/>
            <a:ext cx="7993064" cy="1998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500">
                <a:solidFill>
                  <a:srgbClr val="FFD479"/>
                </a:solidFill>
              </a:defRPr>
            </a:lvl1pPr>
          </a:lstStyle>
          <a:p>
            <a:r>
              <a:t>Dark Ages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pasted-image-small.png" descr="pasted-image-small.png"/>
          <p:cNvPicPr>
            <a:picLocks/>
          </p:cNvPicPr>
          <p:nvPr/>
        </p:nvPicPr>
        <p:blipFill>
          <a:blip r:embed="rId2">
            <a:extLst/>
          </a:blip>
          <a:stretch>
            <a:fillRect/>
          </a:stretch>
        </p:blipFill>
        <p:spPr>
          <a:xfrm>
            <a:off x="209953" y="1310084"/>
            <a:ext cx="5571219" cy="7133432"/>
          </a:xfrm>
          <a:prstGeom prst="rect">
            <a:avLst/>
          </a:prstGeom>
        </p:spPr>
      </p:pic>
      <p:pic>
        <p:nvPicPr>
          <p:cNvPr id="277" name="Image" descr="Image"/>
          <p:cNvPicPr>
            <a:picLocks/>
          </p:cNvPicPr>
          <p:nvPr/>
        </p:nvPicPr>
        <p:blipFill>
          <a:blip r:embed="rId3">
            <a:extLst/>
          </a:blip>
          <a:stretch>
            <a:fillRect/>
          </a:stretch>
        </p:blipFill>
        <p:spPr>
          <a:xfrm>
            <a:off x="6137126" y="1310074"/>
            <a:ext cx="6575574" cy="7133452"/>
          </a:xfrm>
          <a:prstGeom prst="rect">
            <a:avLst/>
          </a:prstGeom>
        </p:spPr>
      </p:pic>
      <p:sp>
        <p:nvSpPr>
          <p:cNvPr id="278" name="Bible was outlawed"/>
          <p:cNvSpPr txBox="1"/>
          <p:nvPr/>
        </p:nvSpPr>
        <p:spPr>
          <a:xfrm>
            <a:off x="3501072" y="8518209"/>
            <a:ext cx="600265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r>
              <a:t>Bible was outlawed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TheBlackDeath_BlogBanner-890x606.jpg" descr="TheBlackDeath_BlogBanner-890x606.jpg"/>
          <p:cNvPicPr>
            <a:picLocks noChangeAspect="1"/>
          </p:cNvPicPr>
          <p:nvPr/>
        </p:nvPicPr>
        <p:blipFill>
          <a:blip r:embed="rId2">
            <a:extLst/>
          </a:blip>
          <a:stretch>
            <a:fillRect/>
          </a:stretch>
        </p:blipFill>
        <p:spPr>
          <a:xfrm>
            <a:off x="114044" y="526975"/>
            <a:ext cx="12776712" cy="8699650"/>
          </a:xfrm>
          <a:prstGeom prst="rect">
            <a:avLst/>
          </a:prstGeom>
          <a:ln w="12700">
            <a:miter lim="400000"/>
          </a:ln>
        </p:spPr>
      </p:pic>
      <p:sp>
        <p:nvSpPr>
          <p:cNvPr id="281" name="Lack of scientific and cultural advancement"/>
          <p:cNvSpPr txBox="1"/>
          <p:nvPr/>
        </p:nvSpPr>
        <p:spPr>
          <a:xfrm>
            <a:off x="371322" y="8549222"/>
            <a:ext cx="12262156"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r>
              <a:t>Lack of scientific and cultural advancement</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8955.jpg" descr="8955.jpg"/>
          <p:cNvPicPr>
            <a:picLocks/>
          </p:cNvPicPr>
          <p:nvPr/>
        </p:nvPicPr>
        <p:blipFill>
          <a:blip r:embed="rId2">
            <a:extLst/>
          </a:blip>
          <a:stretch>
            <a:fillRect/>
          </a:stretch>
        </p:blipFill>
        <p:spPr>
          <a:xfrm>
            <a:off x="174045" y="1379041"/>
            <a:ext cx="6027310" cy="8084097"/>
          </a:xfrm>
          <a:prstGeom prst="rect">
            <a:avLst/>
          </a:prstGeom>
        </p:spPr>
      </p:pic>
      <p:sp>
        <p:nvSpPr>
          <p:cNvPr id="284" name="Estimated 200 million people perished!"/>
          <p:cNvSpPr txBox="1"/>
          <p:nvPr/>
        </p:nvSpPr>
        <p:spPr>
          <a:xfrm>
            <a:off x="253402" y="263762"/>
            <a:ext cx="12497995"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lvl1pPr>
          </a:lstStyle>
          <a:p>
            <a:r>
              <a:t>Estimated 200 million people perished!</a:t>
            </a:r>
          </a:p>
        </p:txBody>
      </p:sp>
      <p:pic>
        <p:nvPicPr>
          <p:cNvPr id="285" name="nintchdbpict0003457952781.jpg" descr="nintchdbpict0003457952781.jpg"/>
          <p:cNvPicPr>
            <a:picLocks/>
          </p:cNvPicPr>
          <p:nvPr/>
        </p:nvPicPr>
        <p:blipFill>
          <a:blip r:embed="rId3">
            <a:extLst/>
          </a:blip>
          <a:stretch>
            <a:fillRect/>
          </a:stretch>
        </p:blipFill>
        <p:spPr>
          <a:xfrm>
            <a:off x="6686649" y="1391741"/>
            <a:ext cx="6084393" cy="8045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84"/>
                                        </p:tgtEl>
                                        <p:attrNameLst>
                                          <p:attrName>style.visibility</p:attrName>
                                        </p:attrNameLst>
                                      </p:cBhvr>
                                      <p:to>
                                        <p:strVal val="visible"/>
                                      </p:to>
                                    </p:set>
                                    <p:anim calcmode="lin" valueType="num">
                                      <p:cBhvr>
                                        <p:cTn id="7" dur="1500" fill="hold"/>
                                        <p:tgtEl>
                                          <p:spTgt spid="284"/>
                                        </p:tgtEl>
                                        <p:attrNameLst>
                                          <p:attrName>ppt_x</p:attrName>
                                        </p:attrNameLst>
                                      </p:cBhvr>
                                      <p:tavLst>
                                        <p:tav tm="0">
                                          <p:val>
                                            <p:strVal val="#ppt_x"/>
                                          </p:val>
                                        </p:tav>
                                        <p:tav tm="100000">
                                          <p:val>
                                            <p:strVal val="#ppt_x"/>
                                          </p:val>
                                        </p:tav>
                                      </p:tavLst>
                                    </p:anim>
                                    <p:anim calcmode="lin" valueType="num">
                                      <p:cBhvr>
                                        <p:cTn id="8" dur="1500" fill="hold"/>
                                        <p:tgtEl>
                                          <p:spTgt spid="2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5b7494851900001403501e98.jpeg" descr="5b7494851900001403501e98.jpeg"/>
          <p:cNvPicPr>
            <a:picLocks/>
          </p:cNvPicPr>
          <p:nvPr/>
        </p:nvPicPr>
        <p:blipFill>
          <a:blip r:embed="rId2">
            <a:extLst/>
          </a:blip>
          <a:stretch>
            <a:fillRect/>
          </a:stretch>
        </p:blipFill>
        <p:spPr>
          <a:xfrm>
            <a:off x="-6003" y="-53682"/>
            <a:ext cx="12820303" cy="4384337"/>
          </a:xfrm>
          <a:prstGeom prst="rect">
            <a:avLst/>
          </a:prstGeom>
        </p:spPr>
      </p:pic>
      <p:pic>
        <p:nvPicPr>
          <p:cNvPr id="288" name="z5h5Xit.jpg" descr="z5h5Xit.jpg"/>
          <p:cNvPicPr>
            <a:picLocks/>
          </p:cNvPicPr>
          <p:nvPr/>
        </p:nvPicPr>
        <p:blipFill>
          <a:blip r:embed="rId3">
            <a:extLst/>
          </a:blip>
          <a:stretch>
            <a:fillRect/>
          </a:stretch>
        </p:blipFill>
        <p:spPr>
          <a:xfrm>
            <a:off x="4621434" y="4496203"/>
            <a:ext cx="8342465" cy="5661437"/>
          </a:xfrm>
          <a:prstGeom prst="rect">
            <a:avLst/>
          </a:prstGeom>
        </p:spPr>
      </p:pic>
      <p:pic>
        <p:nvPicPr>
          <p:cNvPr id="289" name="9a4bfe136f414a2abc513a9db0106eff.png" descr="9a4bfe136f414a2abc513a9db0106eff.png"/>
          <p:cNvPicPr>
            <a:picLocks noChangeAspect="1"/>
          </p:cNvPicPr>
          <p:nvPr/>
        </p:nvPicPr>
        <p:blipFill>
          <a:blip r:embed="rId4">
            <a:extLst/>
          </a:blip>
          <a:stretch>
            <a:fillRect/>
          </a:stretch>
        </p:blipFill>
        <p:spPr>
          <a:xfrm>
            <a:off x="-686667" y="3108339"/>
            <a:ext cx="6804370" cy="5109665"/>
          </a:xfrm>
          <a:prstGeom prst="rect">
            <a:avLst/>
          </a:prstGeom>
          <a:ln w="12700">
            <a:miter lim="400000"/>
          </a:ln>
        </p:spPr>
      </p:pic>
      <p:pic>
        <p:nvPicPr>
          <p:cNvPr id="290" name="9a4bfe136f414a2abc513a9db0106eff.png" descr="9a4bfe136f414a2abc513a9db0106eff.png"/>
          <p:cNvPicPr>
            <a:picLocks noChangeAspect="1"/>
          </p:cNvPicPr>
          <p:nvPr/>
        </p:nvPicPr>
        <p:blipFill>
          <a:blip r:embed="rId4">
            <a:extLst/>
          </a:blip>
          <a:stretch>
            <a:fillRect/>
          </a:stretch>
        </p:blipFill>
        <p:spPr>
          <a:xfrm>
            <a:off x="-1124221" y="4697426"/>
            <a:ext cx="7679578" cy="5766892"/>
          </a:xfrm>
          <a:prstGeom prst="rect">
            <a:avLst/>
          </a:prstGeom>
          <a:ln w="12700">
            <a:miter lim="400000"/>
          </a:ln>
        </p:spPr>
      </p:pic>
      <p:pic>
        <p:nvPicPr>
          <p:cNvPr id="291" name="9a4bfe136f414a2abc513a9db0106eff.png" descr="9a4bfe136f414a2abc513a9db0106eff.png"/>
          <p:cNvPicPr>
            <a:picLocks noChangeAspect="1"/>
          </p:cNvPicPr>
          <p:nvPr/>
        </p:nvPicPr>
        <p:blipFill>
          <a:blip r:embed="rId4">
            <a:extLst/>
          </a:blip>
          <a:stretch>
            <a:fillRect/>
          </a:stretch>
        </p:blipFill>
        <p:spPr>
          <a:xfrm>
            <a:off x="1390379" y="5446726"/>
            <a:ext cx="7679578" cy="57668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000">
        <p:push/>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g_3321.jpg" descr="img_3321.jpg"/>
          <p:cNvPicPr>
            <a:picLocks/>
          </p:cNvPicPr>
          <p:nvPr/>
        </p:nvPicPr>
        <p:blipFill>
          <a:blip r:embed="rId2">
            <a:extLst/>
          </a:blip>
          <a:stretch>
            <a:fillRect/>
          </a:stretch>
        </p:blipFill>
        <p:spPr>
          <a:xfrm>
            <a:off x="585030" y="12700"/>
            <a:ext cx="11860139" cy="971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tretch>
            <a:fillRect/>
          </a:stretch>
        </p:blipFill>
        <p:spPr>
          <a:xfrm>
            <a:off x="2142132" y="221853"/>
            <a:ext cx="8720661" cy="9309894"/>
          </a:xfrm>
          <a:prstGeom prst="rect">
            <a:avLst/>
          </a:prstGeom>
          <a:ln w="12700">
            <a:solidFill>
              <a:srgbClr val="F3F7F5"/>
            </a:solidFill>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8220---base_image_4.1416858431.jpg" descr="8220---base_image_4.1416858431.jpg"/>
          <p:cNvPicPr>
            <a:picLocks noChangeAspect="1"/>
          </p:cNvPicPr>
          <p:nvPr/>
        </p:nvPicPr>
        <p:blipFill>
          <a:blip r:embed="rId2">
            <a:extLst/>
          </a:blip>
          <a:stretch>
            <a:fillRect/>
          </a:stretch>
        </p:blipFill>
        <p:spPr>
          <a:xfrm>
            <a:off x="0" y="0"/>
            <a:ext cx="13004800"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3ee9fbb6b9e81468f4d646a7cb004583.jpg" descr="3ee9fbb6b9e81468f4d646a7cb004583.jpg"/>
          <p:cNvPicPr>
            <a:picLocks noChangeAspect="1"/>
          </p:cNvPicPr>
          <p:nvPr/>
        </p:nvPicPr>
        <p:blipFill>
          <a:blip r:embed="rId2">
            <a:extLst/>
          </a:blip>
          <a:stretch>
            <a:fillRect/>
          </a:stretch>
        </p:blipFill>
        <p:spPr>
          <a:xfrm>
            <a:off x="1466298" y="353888"/>
            <a:ext cx="10072204" cy="9045824"/>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235" name="“A cheap Christian character works more harm in the world than the character of a worldling; for professed Christians mislead others by professing to represent Him whose name they assume.”…"/>
          <p:cNvSpPr txBox="1"/>
          <p:nvPr/>
        </p:nvSpPr>
        <p:spPr>
          <a:xfrm>
            <a:off x="127193" y="1960404"/>
            <a:ext cx="12750415" cy="5832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rPr sz="5500"/>
              <a:t>“A </a:t>
            </a:r>
            <a:r>
              <a:rPr sz="5500" b="1" u="sng">
                <a:latin typeface="Helvetica Neue"/>
                <a:ea typeface="Helvetica Neue"/>
                <a:cs typeface="Helvetica Neue"/>
                <a:sym typeface="Helvetica Neue"/>
              </a:rPr>
              <a:t>cheap Christian character</a:t>
            </a:r>
            <a:r>
              <a:rPr sz="5500"/>
              <a:t> works</a:t>
            </a:r>
            <a:r>
              <a:rPr sz="5500" b="1">
                <a:latin typeface="Helvetica Neue"/>
                <a:ea typeface="Helvetica Neue"/>
                <a:cs typeface="Helvetica Neue"/>
                <a:sym typeface="Helvetica Neue"/>
              </a:rPr>
              <a:t> </a:t>
            </a:r>
            <a:r>
              <a:rPr sz="5500"/>
              <a:t>more harm in the world than the character of a worldling; for </a:t>
            </a:r>
            <a:r>
              <a:rPr sz="5500" b="1" u="sng">
                <a:latin typeface="Helvetica Neue"/>
                <a:ea typeface="Helvetica Neue"/>
                <a:cs typeface="Helvetica Neue"/>
                <a:sym typeface="Helvetica Neue"/>
              </a:rPr>
              <a:t>professed</a:t>
            </a:r>
            <a:r>
              <a:rPr sz="5500"/>
              <a:t> Christians mislead others by professing to represent Him whose name they assume.”</a:t>
            </a:r>
            <a:r>
              <a:t> </a:t>
            </a:r>
          </a:p>
          <a:p>
            <a:pPr>
              <a:defRPr sz="4500" b="0">
                <a:latin typeface="Helvetica Neue Light"/>
                <a:ea typeface="Helvetica Neue Light"/>
                <a:cs typeface="Helvetica Neue Light"/>
                <a:sym typeface="Helvetica Neue Light"/>
              </a:defRPr>
            </a:pPr>
            <a:endParaRP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t>-LT 2, 1895</a:t>
            </a:r>
          </a:p>
        </p:txBody>
      </p:sp>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02" name="“It was popery that had begun the work which atheism was completing. The policy of Rome had wrought out those conditions, social, political, and religious, that were hurrying France on to ruin….Rome had misrepresented the character of God, and perverted his requirements, and now men rejected both the Bible and its Author.”…"/>
          <p:cNvSpPr txBox="1"/>
          <p:nvPr/>
        </p:nvSpPr>
        <p:spPr>
          <a:xfrm>
            <a:off x="139893" y="644209"/>
            <a:ext cx="12750415" cy="846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endParaRPr/>
          </a:p>
          <a:p>
            <a:pPr>
              <a:defRPr sz="5000" b="0">
                <a:latin typeface="Helvetica Neue Light"/>
                <a:ea typeface="Helvetica Neue Light"/>
                <a:cs typeface="Helvetica Neue Light"/>
                <a:sym typeface="Helvetica Neue Light"/>
              </a:defRPr>
            </a:pPr>
            <a:r>
              <a:t>“It was popery that had begun the work which atheism was completing. The policy of Rome had wrought out those conditions, social, political, and religious, that were hurrying France on to ruin….Rome had misrepresented the character of God, and perverted his requirements, and now men rejected both the Bible and its Author.” </a:t>
            </a:r>
          </a:p>
          <a:p>
            <a:pPr>
              <a:defRPr sz="5000" b="0">
                <a:latin typeface="Helvetica Neue Light"/>
                <a:ea typeface="Helvetica Neue Light"/>
                <a:cs typeface="Helvetica Neue Light"/>
                <a:sym typeface="Helvetica Neue Light"/>
              </a:defRPr>
            </a:pPr>
            <a:endParaRPr/>
          </a:p>
          <a:p>
            <a:pPr>
              <a:defRPr sz="5000" b="0">
                <a:solidFill>
                  <a:schemeClr val="accent4">
                    <a:hueOff val="468000"/>
                    <a:satOff val="-4761"/>
                    <a:lumOff val="10196"/>
                  </a:schemeClr>
                </a:solidFill>
                <a:latin typeface="Helvetica Neue Light"/>
                <a:ea typeface="Helvetica Neue Light"/>
                <a:cs typeface="Helvetica Neue Light"/>
                <a:sym typeface="Helvetica Neue Light"/>
              </a:defRPr>
            </a:pPr>
            <a:r>
              <a:t>GC 276</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dir="d"/>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05" name="“A cheap Christian character works more harm in the world than the character of a worldling.”…"/>
          <p:cNvSpPr txBox="1"/>
          <p:nvPr/>
        </p:nvSpPr>
        <p:spPr>
          <a:xfrm>
            <a:off x="127193" y="2804954"/>
            <a:ext cx="12750415" cy="4143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rPr sz="5500"/>
              <a:t>“</a:t>
            </a:r>
            <a:r>
              <a:rPr sz="5500" b="1" u="sng">
                <a:latin typeface="Helvetica Neue"/>
                <a:ea typeface="Helvetica Neue"/>
                <a:cs typeface="Helvetica Neue"/>
                <a:sym typeface="Helvetica Neue"/>
              </a:rPr>
              <a:t>A</a:t>
            </a:r>
            <a:r>
              <a:rPr sz="5500" u="sng"/>
              <a:t> </a:t>
            </a:r>
            <a:r>
              <a:rPr sz="5500" b="1" u="sng">
                <a:latin typeface="Helvetica Neue"/>
                <a:ea typeface="Helvetica Neue"/>
                <a:cs typeface="Helvetica Neue"/>
                <a:sym typeface="Helvetica Neue"/>
              </a:rPr>
              <a:t>cheap Christian character works more harm in the world than the character of a worldling</a:t>
            </a:r>
            <a:r>
              <a:rPr sz="5500"/>
              <a:t>.”</a:t>
            </a:r>
          </a:p>
          <a:p>
            <a:pPr>
              <a:defRPr sz="4500" b="0">
                <a:latin typeface="Helvetica Neue Light"/>
                <a:ea typeface="Helvetica Neue Light"/>
                <a:cs typeface="Helvetica Neue Light"/>
                <a:sym typeface="Helvetica Neue Light"/>
              </a:defRPr>
            </a:pPr>
            <a:r>
              <a:t> </a:t>
            </a: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t>- </a:t>
            </a:r>
            <a:r>
              <a:rPr u="sng">
                <a:hlinkClick r:id="rId3"/>
              </a:rPr>
              <a:t>Testimonies for the Church 9:21</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png" descr="image.png"/>
          <p:cNvPicPr>
            <a:picLocks noChangeAspect="1"/>
          </p:cNvPicPr>
          <p:nvPr/>
        </p:nvPicPr>
        <p:blipFill>
          <a:blip r:embed="rId2">
            <a:extLst/>
          </a:blip>
          <a:stretch>
            <a:fillRect/>
          </a:stretch>
        </p:blipFill>
        <p:spPr>
          <a:xfrm>
            <a:off x="3102520" y="1990725"/>
            <a:ext cx="11099801" cy="8324850"/>
          </a:xfrm>
          <a:prstGeom prst="rect">
            <a:avLst/>
          </a:prstGeom>
          <a:ln w="12700">
            <a:miter lim="400000"/>
          </a:ln>
        </p:spPr>
      </p:pic>
      <p:sp>
        <p:nvSpPr>
          <p:cNvPr id="308" name="Cheap Christian Character brings…."/>
          <p:cNvSpPr txBox="1">
            <a:spLocks noGrp="1"/>
          </p:cNvSpPr>
          <p:nvPr>
            <p:ph type="title"/>
          </p:nvPr>
        </p:nvSpPr>
        <p:spPr>
          <a:prstGeom prst="rect">
            <a:avLst/>
          </a:prstGeom>
        </p:spPr>
        <p:txBody>
          <a:bodyPr/>
          <a:lstStyle>
            <a:lvl1pPr defTabSz="484886">
              <a:defRPr sz="6640"/>
            </a:lvl1pPr>
          </a:lstStyle>
          <a:p>
            <a:r>
              <a:t>Cheap Christian Character brings….</a:t>
            </a:r>
          </a:p>
        </p:txBody>
      </p:sp>
      <p:sp>
        <p:nvSpPr>
          <p:cNvPr id="309" name="Death…"/>
          <p:cNvSpPr txBox="1">
            <a:spLocks noGrp="1"/>
          </p:cNvSpPr>
          <p:nvPr>
            <p:ph type="body" sz="half" idx="1"/>
          </p:nvPr>
        </p:nvSpPr>
        <p:spPr>
          <a:xfrm>
            <a:off x="1422400" y="2597150"/>
            <a:ext cx="6932365" cy="6286500"/>
          </a:xfrm>
          <a:prstGeom prst="rect">
            <a:avLst/>
          </a:prstGeom>
        </p:spPr>
        <p:txBody>
          <a:bodyPr/>
          <a:lstStyle/>
          <a:p>
            <a:pPr marL="444499" indent="-444499">
              <a:defRPr sz="5000"/>
            </a:pPr>
            <a:r>
              <a:t>Death</a:t>
            </a:r>
          </a:p>
          <a:p>
            <a:pPr marL="444499" indent="-444499">
              <a:defRPr sz="5000"/>
            </a:pPr>
            <a:r>
              <a:t>Misery</a:t>
            </a:r>
          </a:p>
          <a:p>
            <a:pPr marL="444499" indent="-444499">
              <a:defRPr sz="5000"/>
            </a:pPr>
            <a:r>
              <a:t>Unbelief</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ould the same be true for God’s Church?"/>
          <p:cNvSpPr txBox="1">
            <a:spLocks noGrp="1"/>
          </p:cNvSpPr>
          <p:nvPr>
            <p:ph type="title"/>
          </p:nvPr>
        </p:nvSpPr>
        <p:spPr>
          <a:prstGeom prst="rect">
            <a:avLst/>
          </a:prstGeom>
        </p:spPr>
        <p:txBody>
          <a:bodyPr/>
          <a:lstStyle>
            <a:lvl1pPr defTabSz="566674">
              <a:defRPr sz="7760"/>
            </a:lvl1pPr>
          </a:lstStyle>
          <a:p>
            <a:r>
              <a:t>Could the same be true for God’s Church?</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What’s the MAIN reason people leave the church?"/>
          <p:cNvSpPr txBox="1">
            <a:spLocks noGrp="1"/>
          </p:cNvSpPr>
          <p:nvPr>
            <p:ph type="title"/>
          </p:nvPr>
        </p:nvSpPr>
        <p:spPr>
          <a:prstGeom prst="rect">
            <a:avLst/>
          </a:prstGeom>
        </p:spPr>
        <p:txBody>
          <a:bodyPr/>
          <a:lstStyle>
            <a:lvl1pPr defTabSz="508254">
              <a:defRPr sz="6960"/>
            </a:lvl1pPr>
          </a:lstStyle>
          <a:p>
            <a:r>
              <a:t>What’s the MAIN reason people leave the church?</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Hypocrisy-defined-1000x666.jpg" descr="Hypocrisy-defined-1000x666.jpg"/>
          <p:cNvPicPr>
            <a:picLocks/>
          </p:cNvPicPr>
          <p:nvPr/>
        </p:nvPicPr>
        <p:blipFill>
          <a:blip r:embed="rId2">
            <a:extLst/>
          </a:blip>
          <a:stretch>
            <a:fillRect/>
          </a:stretch>
        </p:blipFill>
        <p:spPr>
          <a:xfrm>
            <a:off x="190500" y="660400"/>
            <a:ext cx="12649200" cy="8420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mage" descr="Image"/>
          <p:cNvPicPr>
            <a:picLocks/>
          </p:cNvPicPr>
          <p:nvPr/>
        </p:nvPicPr>
        <p:blipFill>
          <a:blip r:embed="rId2">
            <a:extLst/>
          </a:blip>
          <a:stretch>
            <a:fillRect/>
          </a:stretch>
        </p:blipFill>
        <p:spPr>
          <a:xfrm>
            <a:off x="-150169" y="-1525342"/>
            <a:ext cx="13305138" cy="12258184"/>
          </a:xfrm>
          <a:prstGeom prst="rect">
            <a:avLst/>
          </a:prstGeom>
        </p:spPr>
      </p:pic>
      <p:sp>
        <p:nvSpPr>
          <p:cNvPr id="318" name="Galatians 5:22-23"/>
          <p:cNvSpPr txBox="1"/>
          <p:nvPr/>
        </p:nvSpPr>
        <p:spPr>
          <a:xfrm>
            <a:off x="9866223" y="8875928"/>
            <a:ext cx="2848154"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b="0" i="1">
                <a:solidFill>
                  <a:srgbClr val="000000"/>
                </a:solidFill>
                <a:latin typeface="Helvetica Neue Light"/>
                <a:ea typeface="Helvetica Neue Light"/>
                <a:cs typeface="Helvetica Neue Light"/>
                <a:sym typeface="Helvetica Neue Light"/>
              </a:defRPr>
            </a:lvl1pPr>
          </a:lstStyle>
          <a:p>
            <a:r>
              <a:t>Galatians 5:22-23</a:t>
            </a:r>
          </a:p>
        </p:txBody>
      </p:sp>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Image" descr="Image"/>
          <p:cNvPicPr>
            <a:picLocks/>
          </p:cNvPicPr>
          <p:nvPr/>
        </p:nvPicPr>
        <p:blipFill>
          <a:blip r:embed="rId2">
            <a:extLst/>
          </a:blip>
          <a:stretch>
            <a:fillRect/>
          </a:stretch>
        </p:blipFill>
        <p:spPr>
          <a:xfrm>
            <a:off x="-454565" y="-8283"/>
            <a:ext cx="7747001" cy="5257801"/>
          </a:xfrm>
          <a:prstGeom prst="rect">
            <a:avLst/>
          </a:prstGeom>
        </p:spPr>
      </p:pic>
      <p:pic>
        <p:nvPicPr>
          <p:cNvPr id="321" name="Image" descr="Image"/>
          <p:cNvPicPr>
            <a:picLocks/>
          </p:cNvPicPr>
          <p:nvPr/>
        </p:nvPicPr>
        <p:blipFill>
          <a:blip r:embed="rId3">
            <a:extLst/>
          </a:blip>
          <a:stretch>
            <a:fillRect/>
          </a:stretch>
        </p:blipFill>
        <p:spPr>
          <a:xfrm>
            <a:off x="2370909" y="-261129"/>
            <a:ext cx="5328529" cy="6172201"/>
          </a:xfrm>
          <a:prstGeom prst="rect">
            <a:avLst/>
          </a:prstGeom>
        </p:spPr>
      </p:pic>
      <p:pic>
        <p:nvPicPr>
          <p:cNvPr id="322" name="Image" descr="Image"/>
          <p:cNvPicPr>
            <a:picLocks/>
          </p:cNvPicPr>
          <p:nvPr/>
        </p:nvPicPr>
        <p:blipFill>
          <a:blip r:embed="rId4">
            <a:extLst/>
          </a:blip>
          <a:stretch>
            <a:fillRect/>
          </a:stretch>
        </p:blipFill>
        <p:spPr>
          <a:xfrm>
            <a:off x="-855167" y="5126491"/>
            <a:ext cx="8548205" cy="4906401"/>
          </a:xfrm>
          <a:prstGeom prst="rect">
            <a:avLst/>
          </a:prstGeom>
        </p:spPr>
      </p:pic>
      <p:sp>
        <p:nvSpPr>
          <p:cNvPr id="323" name="Unforgiveness…"/>
          <p:cNvSpPr txBox="1"/>
          <p:nvPr/>
        </p:nvSpPr>
        <p:spPr>
          <a:xfrm>
            <a:off x="7689459" y="1634072"/>
            <a:ext cx="5328529" cy="6485455"/>
          </a:xfrm>
          <a:prstGeom prst="rect">
            <a:avLst/>
          </a:prstGeom>
          <a:gradFill>
            <a:gsLst>
              <a:gs pos="0">
                <a:srgbClr val="945200"/>
              </a:gs>
              <a:gs pos="19214">
                <a:srgbClr val="4A2900"/>
              </a:gs>
              <a:gs pos="100000">
                <a:srgbClr val="000000"/>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4600"/>
            </a:pPr>
            <a:r>
              <a:t>Unforgiveness</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Impatience</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Unkindness</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Wickedness</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Doubt</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Complaining</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Pride</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Selfishness</a:t>
            </a:r>
          </a:p>
          <a:p>
            <a:pPr algn="just">
              <a:defRPr sz="46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Intemperance</a:t>
            </a:r>
            <a:r>
              <a:t>                              </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gossip.jpg" descr="gossip.jpg"/>
          <p:cNvPicPr>
            <a:picLocks/>
          </p:cNvPicPr>
          <p:nvPr/>
        </p:nvPicPr>
        <p:blipFill>
          <a:blip r:embed="rId2">
            <a:extLst/>
          </a:blip>
          <a:stretch>
            <a:fillRect/>
          </a:stretch>
        </p:blipFill>
        <p:spPr>
          <a:xfrm>
            <a:off x="8072735" y="499616"/>
            <a:ext cx="4254501" cy="4267201"/>
          </a:xfrm>
          <a:prstGeom prst="rect">
            <a:avLst/>
          </a:prstGeom>
        </p:spPr>
      </p:pic>
      <p:pic>
        <p:nvPicPr>
          <p:cNvPr id="326" name="disagreement.jpg" descr="disagreement.jpg"/>
          <p:cNvPicPr>
            <a:picLocks/>
          </p:cNvPicPr>
          <p:nvPr/>
        </p:nvPicPr>
        <p:blipFill>
          <a:blip r:embed="rId3">
            <a:extLst/>
          </a:blip>
          <a:stretch>
            <a:fillRect/>
          </a:stretch>
        </p:blipFill>
        <p:spPr>
          <a:xfrm>
            <a:off x="7088065" y="5016450"/>
            <a:ext cx="5721248" cy="4267201"/>
          </a:xfrm>
          <a:prstGeom prst="rect">
            <a:avLst/>
          </a:prstGeom>
        </p:spPr>
      </p:pic>
      <p:pic>
        <p:nvPicPr>
          <p:cNvPr id="327" name="arguing2.jpg" descr="arguing2.jpg"/>
          <p:cNvPicPr>
            <a:picLocks/>
          </p:cNvPicPr>
          <p:nvPr/>
        </p:nvPicPr>
        <p:blipFill>
          <a:blip r:embed="rId4">
            <a:extLst/>
          </a:blip>
          <a:stretch>
            <a:fillRect/>
          </a:stretch>
        </p:blipFill>
        <p:spPr>
          <a:xfrm>
            <a:off x="528488" y="499616"/>
            <a:ext cx="6286501" cy="3898901"/>
          </a:xfrm>
          <a:prstGeom prst="rect">
            <a:avLst/>
          </a:prstGeom>
        </p:spPr>
      </p:pic>
      <p:pic>
        <p:nvPicPr>
          <p:cNvPr id="328" name="Cheating-boyfriend.jpg" descr="Cheating-boyfriend.jpg"/>
          <p:cNvPicPr>
            <a:picLocks/>
          </p:cNvPicPr>
          <p:nvPr/>
        </p:nvPicPr>
        <p:blipFill>
          <a:blip r:embed="rId5">
            <a:extLst/>
          </a:blip>
          <a:stretch>
            <a:fillRect/>
          </a:stretch>
        </p:blipFill>
        <p:spPr>
          <a:xfrm>
            <a:off x="591393" y="5073600"/>
            <a:ext cx="6160642" cy="4267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1.jpg" descr="1.jpg"/>
          <p:cNvPicPr>
            <a:picLocks/>
          </p:cNvPicPr>
          <p:nvPr/>
        </p:nvPicPr>
        <p:blipFill>
          <a:blip r:embed="rId2">
            <a:extLst/>
          </a:blip>
          <a:stretch>
            <a:fillRect/>
          </a:stretch>
        </p:blipFill>
        <p:spPr>
          <a:xfrm>
            <a:off x="292738" y="826789"/>
            <a:ext cx="6584269" cy="3699968"/>
          </a:xfrm>
          <a:prstGeom prst="rect">
            <a:avLst/>
          </a:prstGeom>
        </p:spPr>
      </p:pic>
      <p:pic>
        <p:nvPicPr>
          <p:cNvPr id="331" name="ugly-fat-man-eats-pizza-sitting-sofa_8353-5503.jpg" descr="ugly-fat-man-eats-pizza-sitting-sofa_8353-5503.jpg"/>
          <p:cNvPicPr>
            <a:picLocks/>
          </p:cNvPicPr>
          <p:nvPr/>
        </p:nvPicPr>
        <p:blipFill>
          <a:blip r:embed="rId3">
            <a:extLst/>
          </a:blip>
          <a:stretch>
            <a:fillRect/>
          </a:stretch>
        </p:blipFill>
        <p:spPr>
          <a:xfrm>
            <a:off x="6490970" y="5418335"/>
            <a:ext cx="6115090" cy="4069210"/>
          </a:xfrm>
          <a:prstGeom prst="rect">
            <a:avLst/>
          </a:prstGeom>
        </p:spPr>
      </p:pic>
      <p:pic>
        <p:nvPicPr>
          <p:cNvPr id="332" name="angry-man-iStock_000003523709-1.jpg" descr="angry-man-iStock_000003523709-1.jpg"/>
          <p:cNvPicPr>
            <a:picLocks/>
          </p:cNvPicPr>
          <p:nvPr/>
        </p:nvPicPr>
        <p:blipFill>
          <a:blip r:embed="rId4">
            <a:extLst/>
          </a:blip>
          <a:stretch>
            <a:fillRect/>
          </a:stretch>
        </p:blipFill>
        <p:spPr>
          <a:xfrm>
            <a:off x="7015361" y="861640"/>
            <a:ext cx="5944195" cy="3630266"/>
          </a:xfrm>
          <a:prstGeom prst="rect">
            <a:avLst/>
          </a:prstGeom>
        </p:spPr>
      </p:pic>
      <p:pic>
        <p:nvPicPr>
          <p:cNvPr id="333" name="mean-woman.jpg" descr="mean-woman.jpg"/>
          <p:cNvPicPr>
            <a:picLocks/>
          </p:cNvPicPr>
          <p:nvPr/>
        </p:nvPicPr>
        <p:blipFill>
          <a:blip r:embed="rId5">
            <a:extLst/>
          </a:blip>
          <a:stretch>
            <a:fillRect/>
          </a:stretch>
        </p:blipFill>
        <p:spPr>
          <a:xfrm>
            <a:off x="468014" y="5509840"/>
            <a:ext cx="4876801" cy="3886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extLst/>
          </a:blip>
          <a:stretch>
            <a:fillRect/>
          </a:stretch>
        </p:blipFill>
        <p:spPr>
          <a:xfrm>
            <a:off x="2717800" y="6350"/>
            <a:ext cx="7569200" cy="9740900"/>
          </a:xfrm>
          <a:prstGeom prst="rect">
            <a:avLst/>
          </a:prstGeom>
          <a:ln w="12700">
            <a:miter lim="400000"/>
          </a:ln>
        </p:spPr>
      </p:pic>
      <p:sp>
        <p:nvSpPr>
          <p:cNvPr id="238" name="PAPACY"/>
          <p:cNvSpPr txBox="1"/>
          <p:nvPr/>
        </p:nvSpPr>
        <p:spPr>
          <a:xfrm>
            <a:off x="1616893" y="-12701"/>
            <a:ext cx="9771014" cy="1549401"/>
          </a:xfrm>
          <a:prstGeom prst="rect">
            <a:avLst/>
          </a:prstGeom>
          <a:gradFill>
            <a:gsLst>
              <a:gs pos="0">
                <a:srgbClr val="941100"/>
              </a:gs>
              <a:gs pos="100000">
                <a:srgbClr val="000000"/>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b="0">
                <a:latin typeface="Wide Latin"/>
                <a:ea typeface="Wide Latin"/>
                <a:cs typeface="Wide Latin"/>
                <a:sym typeface="Wide Latin"/>
              </a:defRPr>
            </a:lvl1pPr>
          </a:lstStyle>
          <a:p>
            <a:r>
              <a:t>PAPACY</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bible-study_orig.jpg" descr="bible-study_orig.jpg"/>
          <p:cNvPicPr>
            <a:picLocks noChangeAspect="1"/>
          </p:cNvPicPr>
          <p:nvPr/>
        </p:nvPicPr>
        <p:blipFill>
          <a:blip r:embed="rId2">
            <a:extLst/>
          </a:blip>
          <a:stretch>
            <a:fillRect/>
          </a:stretch>
        </p:blipFill>
        <p:spPr>
          <a:xfrm>
            <a:off x="-49955" y="510549"/>
            <a:ext cx="13104710" cy="8732502"/>
          </a:xfrm>
          <a:prstGeom prst="rect">
            <a:avLst/>
          </a:prstGeom>
          <a:ln w="12700">
            <a:miter lim="400000"/>
          </a:ln>
        </p:spPr>
      </p:pic>
      <p:sp>
        <p:nvSpPr>
          <p:cNvPr id="336" name="Death…"/>
          <p:cNvSpPr txBox="1">
            <a:spLocks noGrp="1"/>
          </p:cNvSpPr>
          <p:nvPr>
            <p:ph type="body" sz="half" idx="4294967295"/>
          </p:nvPr>
        </p:nvSpPr>
        <p:spPr>
          <a:xfrm>
            <a:off x="9245600" y="-444500"/>
            <a:ext cx="6932365" cy="6286500"/>
          </a:xfrm>
          <a:prstGeom prst="rect">
            <a:avLst/>
          </a:prstGeom>
        </p:spPr>
        <p:txBody>
          <a:bodyPr/>
          <a:lstStyle/>
          <a:p>
            <a:pPr marL="444499" indent="-444499">
              <a:buClrTx/>
              <a:defRPr sz="5000">
                <a:solidFill>
                  <a:srgbClr val="000000"/>
                </a:solidFill>
              </a:defRPr>
            </a:pPr>
            <a:r>
              <a:t>Death</a:t>
            </a:r>
          </a:p>
          <a:p>
            <a:pPr marL="444499" indent="-444499">
              <a:buClrTx/>
              <a:defRPr sz="5000">
                <a:solidFill>
                  <a:srgbClr val="000000"/>
                </a:solidFill>
              </a:defRPr>
            </a:pPr>
            <a:r>
              <a:t>Misery</a:t>
            </a:r>
          </a:p>
          <a:p>
            <a:pPr marL="444499" indent="-444499">
              <a:buClrTx/>
              <a:defRPr sz="5000">
                <a:solidFill>
                  <a:srgbClr val="000000"/>
                </a:solidFill>
              </a:defRPr>
            </a:pPr>
            <a:r>
              <a:t>Unbelief</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39" name="Revelation 3:17"/>
          <p:cNvSpPr txBox="1"/>
          <p:nvPr/>
        </p:nvSpPr>
        <p:spPr>
          <a:xfrm>
            <a:off x="2019554" y="500282"/>
            <a:ext cx="8965693"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3:17</a:t>
            </a:r>
          </a:p>
        </p:txBody>
      </p:sp>
      <p:sp>
        <p:nvSpPr>
          <p:cNvPr id="340" name="“Because thou sayest, I am rich, and increased with goods, and have need of nothing; and knowest not that thou art wretched, and miserable, and poor, and blind, and naked:”"/>
          <p:cNvSpPr txBox="1"/>
          <p:nvPr/>
        </p:nvSpPr>
        <p:spPr>
          <a:xfrm>
            <a:off x="328473" y="2137635"/>
            <a:ext cx="12427992" cy="279049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400" b="0">
                <a:latin typeface="Helvetica Neue Light"/>
                <a:ea typeface="Helvetica Neue Light"/>
                <a:cs typeface="Helvetica Neue Light"/>
                <a:sym typeface="Helvetica Neue Light"/>
              </a:defRPr>
            </a:pPr>
            <a:r>
              <a:rPr dirty="0"/>
              <a:t>“Because thou sayest, I am rich, and increased with goods, and have need of nothing; and knowest not that thou art </a:t>
            </a:r>
            <a:r>
              <a:rPr b="1" u="sng" dirty="0">
                <a:latin typeface="Helvetica Neue"/>
                <a:ea typeface="Helvetica Neue"/>
                <a:cs typeface="Helvetica Neue"/>
                <a:sym typeface="Helvetica Neue"/>
              </a:rPr>
              <a:t>wretched</a:t>
            </a:r>
            <a:r>
              <a:rPr dirty="0"/>
              <a:t>, and miserable, and poor, and blind, and naked:”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43" name="Romans 7:24"/>
          <p:cNvSpPr txBox="1"/>
          <p:nvPr/>
        </p:nvSpPr>
        <p:spPr>
          <a:xfrm>
            <a:off x="2685846" y="500282"/>
            <a:ext cx="7633108"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Romans 7:24</a:t>
            </a:r>
          </a:p>
        </p:txBody>
      </p:sp>
      <p:sp>
        <p:nvSpPr>
          <p:cNvPr id="344" name="“O wretched man that I am! who shall deliver me from the body of this death?”"/>
          <p:cNvSpPr txBox="1"/>
          <p:nvPr/>
        </p:nvSpPr>
        <p:spPr>
          <a:xfrm>
            <a:off x="525557" y="2810735"/>
            <a:ext cx="11955978" cy="144429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400" b="0">
                <a:latin typeface="Helvetica Neue Light"/>
                <a:ea typeface="Helvetica Neue Light"/>
                <a:cs typeface="Helvetica Neue Light"/>
                <a:sym typeface="Helvetica Neue Light"/>
              </a:defRPr>
            </a:pPr>
            <a:r>
              <a:rPr dirty="0"/>
              <a:t>“O </a:t>
            </a:r>
            <a:r>
              <a:rPr b="1" u="sng" dirty="0">
                <a:latin typeface="Helvetica Neue"/>
                <a:ea typeface="Helvetica Neue"/>
                <a:cs typeface="Helvetica Neue"/>
                <a:sym typeface="Helvetica Neue"/>
              </a:rPr>
              <a:t>wretched</a:t>
            </a:r>
            <a:r>
              <a:rPr dirty="0"/>
              <a:t> man that I am! who shall deliver me from the body of this death?”</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44"/>
                                        </p:tgtEl>
                                        <p:attrNameLst>
                                          <p:attrName>style.visibility</p:attrName>
                                        </p:attrNameLst>
                                      </p:cBhvr>
                                      <p:to>
                                        <p:strVal val="visible"/>
                                      </p:to>
                                    </p:set>
                                    <p:animEffect transition="in" filter="wipe(left)">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47" name="Romans 7:14-15"/>
          <p:cNvSpPr txBox="1"/>
          <p:nvPr/>
        </p:nvSpPr>
        <p:spPr>
          <a:xfrm>
            <a:off x="1759864" y="500282"/>
            <a:ext cx="9485072"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Romans 7:14-15</a:t>
            </a:r>
          </a:p>
        </p:txBody>
      </p:sp>
      <p:sp>
        <p:nvSpPr>
          <p:cNvPr id="348" name="“For we know that the law is spiritual: but I am carnal, sold under sin. For that which I do I allow not: for what I would, that do I not; but what I hate, that do I.”"/>
          <p:cNvSpPr txBox="1"/>
          <p:nvPr/>
        </p:nvSpPr>
        <p:spPr>
          <a:xfrm>
            <a:off x="328473" y="1947135"/>
            <a:ext cx="12313996" cy="279049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400" b="0">
                <a:latin typeface="Helvetica Neue Light"/>
                <a:ea typeface="Helvetica Neue Light"/>
                <a:cs typeface="Helvetica Neue Light"/>
                <a:sym typeface="Helvetica Neue Light"/>
              </a:defRPr>
            </a:pPr>
            <a:r>
              <a:rPr dirty="0"/>
              <a:t>“For we know that the law is spiritual: but I am </a:t>
            </a:r>
            <a:r>
              <a:rPr b="1" u="sng" dirty="0">
                <a:latin typeface="Helvetica Neue"/>
                <a:ea typeface="Helvetica Neue"/>
                <a:cs typeface="Helvetica Neue"/>
                <a:sym typeface="Helvetica Neue"/>
              </a:rPr>
              <a:t>carnal</a:t>
            </a:r>
            <a:r>
              <a:rPr dirty="0"/>
              <a:t>, sold under sin. For that which I do I allow not: for what I would, that do I not; but what I hate, that do I.”</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48"/>
                                        </p:tgtEl>
                                        <p:attrNameLst>
                                          <p:attrName>style.visibility</p:attrName>
                                        </p:attrNameLst>
                                      </p:cBhvr>
                                      <p:to>
                                        <p:strVal val="visible"/>
                                      </p:to>
                                    </p:set>
                                    <p:animEffect transition="in" filter="wipe(left)">
                                      <p:cBhvr>
                                        <p:cTn id="7"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02-1.jpg" descr="02-1.jpg"/>
          <p:cNvPicPr>
            <a:picLocks noChangeAspect="1"/>
          </p:cNvPicPr>
          <p:nvPr/>
        </p:nvPicPr>
        <p:blipFill>
          <a:blip r:embed="rId2">
            <a:extLst/>
          </a:blip>
          <a:stretch>
            <a:fillRect/>
          </a:stretch>
        </p:blipFill>
        <p:spPr>
          <a:xfrm>
            <a:off x="407491" y="1322585"/>
            <a:ext cx="12700001" cy="8470901"/>
          </a:xfrm>
          <a:prstGeom prst="rect">
            <a:avLst/>
          </a:prstGeom>
          <a:ln w="12700">
            <a:miter lim="400000"/>
          </a:ln>
        </p:spPr>
      </p:pic>
      <p:sp>
        <p:nvSpPr>
          <p:cNvPr id="351" name="Carnal Mind"/>
          <p:cNvSpPr txBox="1"/>
          <p:nvPr/>
        </p:nvSpPr>
        <p:spPr>
          <a:xfrm>
            <a:off x="1195653" y="203200"/>
            <a:ext cx="11123677"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b="0">
                <a:solidFill>
                  <a:srgbClr val="FF2600"/>
                </a:solidFill>
                <a:latin typeface="Herculanum"/>
                <a:ea typeface="Herculanum"/>
                <a:cs typeface="Herculanum"/>
                <a:sym typeface="Herculanum"/>
              </a:defRPr>
            </a:lvl1pPr>
          </a:lstStyle>
          <a:p>
            <a:r>
              <a:t>Carnal Mind</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02-1.jpg" descr="02-1.jpg"/>
          <p:cNvPicPr>
            <a:picLocks/>
          </p:cNvPicPr>
          <p:nvPr/>
        </p:nvPicPr>
        <p:blipFill>
          <a:blip r:embed="rId2">
            <a:extLst/>
          </a:blip>
          <a:stretch>
            <a:fillRect/>
          </a:stretch>
        </p:blipFill>
        <p:spPr>
          <a:xfrm>
            <a:off x="2459422" y="2360041"/>
            <a:ext cx="8085956" cy="5389118"/>
          </a:xfrm>
          <a:prstGeom prst="rect">
            <a:avLst/>
          </a:prstGeom>
        </p:spPr>
      </p:pic>
      <p:sp>
        <p:nvSpPr>
          <p:cNvPr id="354" name="Cheap Christian Character"/>
          <p:cNvSpPr txBox="1"/>
          <p:nvPr/>
        </p:nvSpPr>
        <p:spPr>
          <a:xfrm>
            <a:off x="585545" y="7905943"/>
            <a:ext cx="12383482" cy="1155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b="0">
                <a:solidFill>
                  <a:srgbClr val="FF2600"/>
                </a:solidFill>
              </a:defRPr>
            </a:pPr>
            <a:r>
              <a:rPr b="1" u="sng"/>
              <a:t>Cheap</a:t>
            </a:r>
            <a:r>
              <a:t> Christian Character</a:t>
            </a:r>
          </a:p>
        </p:txBody>
      </p:sp>
      <p:sp>
        <p:nvSpPr>
          <p:cNvPr id="355" name="Carnal Christian Character"/>
          <p:cNvSpPr txBox="1"/>
          <p:nvPr/>
        </p:nvSpPr>
        <p:spPr>
          <a:xfrm>
            <a:off x="1201288" y="1047943"/>
            <a:ext cx="10847198"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b="0">
                <a:solidFill>
                  <a:srgbClr val="FF2600"/>
                </a:solidFill>
              </a:defRPr>
            </a:pPr>
            <a:r>
              <a:rPr b="1" u="sng"/>
              <a:t>Carnal</a:t>
            </a:r>
            <a:r>
              <a:t> Christian Character</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Flesh-vs-Sprit.jpg" descr="Flesh-vs-Sprit.jpg"/>
          <p:cNvPicPr>
            <a:picLocks/>
          </p:cNvPicPr>
          <p:nvPr/>
        </p:nvPicPr>
        <p:blipFill>
          <a:blip r:embed="rId2">
            <a:extLst/>
          </a:blip>
          <a:stretch>
            <a:fillRect/>
          </a:stretch>
        </p:blipFill>
        <p:spPr>
          <a:xfrm>
            <a:off x="801761" y="1063674"/>
            <a:ext cx="11426678" cy="7613552"/>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ymptoms of Carnal Nature:…"/>
          <p:cNvSpPr txBox="1"/>
          <p:nvPr/>
        </p:nvSpPr>
        <p:spPr>
          <a:xfrm>
            <a:off x="76200" y="4926738"/>
            <a:ext cx="12852400" cy="3972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b="0"/>
            </a:pPr>
            <a:r>
              <a:rPr b="1" u="sng"/>
              <a:t>Symptoms of Carnal Nature:</a:t>
            </a:r>
            <a:r>
              <a:t> </a:t>
            </a:r>
          </a:p>
          <a:p>
            <a:pPr algn="just">
              <a:defRPr sz="4200" b="0">
                <a:latin typeface="Helvetica Neue Light"/>
                <a:ea typeface="Helvetica Neue Light"/>
                <a:cs typeface="Helvetica Neue Light"/>
                <a:sym typeface="Helvetica Neue Light"/>
              </a:defRPr>
            </a:pPr>
            <a:r>
              <a:t>“Evil thoughts, hatred, covetousness, wickedness, deceit, lasciviousness, an evil eye, blasphemy, pride, foolishness: Witchcraft, strife, jealousies, Wrath, Divisions, Factions, Envyings, murders, drunkenness, revellings” </a:t>
            </a:r>
            <a:r>
              <a:rPr sz="3600"/>
              <a:t>  - </a:t>
            </a:r>
            <a:r>
              <a:rPr sz="2600">
                <a:solidFill>
                  <a:schemeClr val="accent4">
                    <a:hueOff val="468000"/>
                    <a:satOff val="-4761"/>
                    <a:lumOff val="10196"/>
                  </a:schemeClr>
                </a:solidFill>
              </a:rPr>
              <a:t>(All found in Galatians 5 &amp; Mark 7)</a:t>
            </a:r>
          </a:p>
        </p:txBody>
      </p:sp>
      <p:pic>
        <p:nvPicPr>
          <p:cNvPr id="360" name="shutterstock_307780226-1000x480-1000x480.jpg" descr="shutterstock_307780226-1000x480-1000x480.jpg"/>
          <p:cNvPicPr>
            <a:picLocks/>
          </p:cNvPicPr>
          <p:nvPr/>
        </p:nvPicPr>
        <p:blipFill>
          <a:blip r:embed="rId2">
            <a:extLst/>
          </a:blip>
          <a:stretch>
            <a:fillRect/>
          </a:stretch>
        </p:blipFill>
        <p:spPr>
          <a:xfrm>
            <a:off x="177800" y="173483"/>
            <a:ext cx="12649200" cy="4379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9"/>
                                        </p:tgtEl>
                                        <p:attrNameLst>
                                          <p:attrName>style.visibility</p:attrName>
                                        </p:attrNameLst>
                                      </p:cBhvr>
                                      <p:to>
                                        <p:strVal val="visible"/>
                                      </p:to>
                                    </p:set>
                                    <p:animEffect transition="in" filter="wipe(left)">
                                      <p:cBhvr>
                                        <p:cTn id="7"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single-family-home-green-lawn-e1416364696956-1.jpg" descr="single-family-home-green-lawn-e1416364696956-1.jpg"/>
          <p:cNvPicPr>
            <a:picLocks/>
          </p:cNvPicPr>
          <p:nvPr/>
        </p:nvPicPr>
        <p:blipFill>
          <a:blip r:embed="rId2">
            <a:extLst/>
          </a:blip>
          <a:stretch>
            <a:fillRect/>
          </a:stretch>
        </p:blipFill>
        <p:spPr>
          <a:xfrm>
            <a:off x="-901173" y="-77848"/>
            <a:ext cx="14807146" cy="9909296"/>
          </a:xfrm>
          <a:prstGeom prst="rect">
            <a:avLst/>
          </a:prstGeom>
        </p:spPr>
      </p:pic>
      <p:sp>
        <p:nvSpPr>
          <p:cNvPr id="363" name="Divisions"/>
          <p:cNvSpPr txBox="1"/>
          <p:nvPr/>
        </p:nvSpPr>
        <p:spPr>
          <a:xfrm>
            <a:off x="342061" y="8626159"/>
            <a:ext cx="285305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Divisions</a:t>
            </a:r>
          </a:p>
        </p:txBody>
      </p:sp>
      <p:sp>
        <p:nvSpPr>
          <p:cNvPr id="364" name="Wrath"/>
          <p:cNvSpPr txBox="1"/>
          <p:nvPr/>
        </p:nvSpPr>
        <p:spPr>
          <a:xfrm>
            <a:off x="921905" y="7279959"/>
            <a:ext cx="191389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Wrath</a:t>
            </a:r>
          </a:p>
        </p:txBody>
      </p:sp>
      <p:sp>
        <p:nvSpPr>
          <p:cNvPr id="365" name="Pride"/>
          <p:cNvSpPr txBox="1"/>
          <p:nvPr/>
        </p:nvSpPr>
        <p:spPr>
          <a:xfrm>
            <a:off x="9774440" y="8626159"/>
            <a:ext cx="170116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Pride</a:t>
            </a:r>
          </a:p>
        </p:txBody>
      </p:sp>
      <p:sp>
        <p:nvSpPr>
          <p:cNvPr id="366" name="An evil eye"/>
          <p:cNvSpPr txBox="1"/>
          <p:nvPr/>
        </p:nvSpPr>
        <p:spPr>
          <a:xfrm>
            <a:off x="8452383" y="7279959"/>
            <a:ext cx="335978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An evil eye</a:t>
            </a:r>
          </a:p>
        </p:txBody>
      </p:sp>
      <p:sp>
        <p:nvSpPr>
          <p:cNvPr id="367" name="Evil thoughts"/>
          <p:cNvSpPr txBox="1"/>
          <p:nvPr/>
        </p:nvSpPr>
        <p:spPr>
          <a:xfrm>
            <a:off x="3830326" y="7279959"/>
            <a:ext cx="405384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Evil thoughts</a:t>
            </a:r>
          </a:p>
        </p:txBody>
      </p:sp>
      <p:sp>
        <p:nvSpPr>
          <p:cNvPr id="368" name="Foolishness"/>
          <p:cNvSpPr txBox="1"/>
          <p:nvPr/>
        </p:nvSpPr>
        <p:spPr>
          <a:xfrm>
            <a:off x="275551" y="53659"/>
            <a:ext cx="37350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Foolishness</a:t>
            </a:r>
          </a:p>
        </p:txBody>
      </p:sp>
      <p:sp>
        <p:nvSpPr>
          <p:cNvPr id="369" name="Covetousness"/>
          <p:cNvSpPr txBox="1"/>
          <p:nvPr/>
        </p:nvSpPr>
        <p:spPr>
          <a:xfrm>
            <a:off x="3909275" y="8626159"/>
            <a:ext cx="441960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Covetousness</a:t>
            </a:r>
          </a:p>
        </p:txBody>
      </p:sp>
      <p:sp>
        <p:nvSpPr>
          <p:cNvPr id="370" name="Lasciviousness"/>
          <p:cNvSpPr txBox="1"/>
          <p:nvPr/>
        </p:nvSpPr>
        <p:spPr>
          <a:xfrm>
            <a:off x="7966716" y="53659"/>
            <a:ext cx="474726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Lasciviousness</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bible-study_orig.jpg" descr="bible-study_orig.jpg"/>
          <p:cNvPicPr>
            <a:picLocks noChangeAspect="1"/>
          </p:cNvPicPr>
          <p:nvPr/>
        </p:nvPicPr>
        <p:blipFill>
          <a:blip r:embed="rId2">
            <a:extLst/>
          </a:blip>
          <a:stretch>
            <a:fillRect/>
          </a:stretch>
        </p:blipFill>
        <p:spPr>
          <a:xfrm>
            <a:off x="-49955" y="510549"/>
            <a:ext cx="13104710" cy="8732502"/>
          </a:xfrm>
          <a:prstGeom prst="rect">
            <a:avLst/>
          </a:prstGeom>
          <a:ln w="12700">
            <a:miter lim="400000"/>
          </a:ln>
        </p:spPr>
      </p:pic>
      <p:sp>
        <p:nvSpPr>
          <p:cNvPr id="373" name="Death…"/>
          <p:cNvSpPr txBox="1">
            <a:spLocks noGrp="1"/>
          </p:cNvSpPr>
          <p:nvPr>
            <p:ph type="body" sz="half" idx="4294967295"/>
          </p:nvPr>
        </p:nvSpPr>
        <p:spPr>
          <a:xfrm>
            <a:off x="9245600" y="-444500"/>
            <a:ext cx="6932365" cy="6286500"/>
          </a:xfrm>
          <a:prstGeom prst="rect">
            <a:avLst/>
          </a:prstGeom>
        </p:spPr>
        <p:txBody>
          <a:bodyPr/>
          <a:lstStyle/>
          <a:p>
            <a:pPr marL="444499" indent="-444499">
              <a:buClrTx/>
              <a:defRPr sz="5000">
                <a:solidFill>
                  <a:srgbClr val="000000"/>
                </a:solidFill>
              </a:defRPr>
            </a:pPr>
            <a:r>
              <a:t>Death</a:t>
            </a:r>
          </a:p>
          <a:p>
            <a:pPr marL="444499" indent="-444499">
              <a:buClrTx/>
              <a:defRPr sz="5000">
                <a:solidFill>
                  <a:srgbClr val="000000"/>
                </a:solidFill>
              </a:defRPr>
            </a:pPr>
            <a:r>
              <a:t>Misery</a:t>
            </a:r>
          </a:p>
          <a:p>
            <a:pPr marL="444499" indent="-444499">
              <a:buClrTx/>
              <a:defRPr sz="5000">
                <a:solidFill>
                  <a:srgbClr val="000000"/>
                </a:solidFill>
              </a:defRPr>
            </a:pPr>
            <a:r>
              <a:t>Unbelief</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 descr="Image"/>
          <p:cNvPicPr>
            <a:picLocks/>
          </p:cNvPicPr>
          <p:nvPr/>
        </p:nvPicPr>
        <p:blipFill>
          <a:blip r:embed="rId2">
            <a:extLst/>
          </a:blip>
          <a:stretch>
            <a:fillRect/>
          </a:stretch>
        </p:blipFill>
        <p:spPr>
          <a:xfrm>
            <a:off x="5797931" y="12700"/>
            <a:ext cx="7203412" cy="9715500"/>
          </a:xfrm>
          <a:prstGeom prst="rect">
            <a:avLst/>
          </a:prstGeom>
        </p:spPr>
      </p:pic>
      <p:sp>
        <p:nvSpPr>
          <p:cNvPr id="241" name="“The Pope and God are the same, so he has all power in Heaven and earth.”"/>
          <p:cNvSpPr txBox="1"/>
          <p:nvPr/>
        </p:nvSpPr>
        <p:spPr>
          <a:xfrm>
            <a:off x="124282" y="2447793"/>
            <a:ext cx="5753625" cy="6305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b="0" i="1"/>
            </a:pPr>
            <a:r>
              <a:t>  “</a:t>
            </a:r>
            <a:r>
              <a:rPr b="1" u="sng"/>
              <a:t>The Pope and God are the same</a:t>
            </a:r>
            <a:r>
              <a:t>, so he has all power in Heaven and earth.” </a:t>
            </a:r>
          </a:p>
          <a:p>
            <a:pPr>
              <a:defRPr sz="5100" b="0" i="1"/>
            </a:pPr>
            <a:endParaRPr/>
          </a:p>
          <a:p>
            <a:pPr>
              <a:defRPr sz="5100" b="0" i="1"/>
            </a:pPr>
            <a:endParaRPr/>
          </a:p>
        </p:txBody>
      </p:sp>
      <p:sp>
        <p:nvSpPr>
          <p:cNvPr id="242" name="Pope Pius V,"/>
          <p:cNvSpPr txBox="1"/>
          <p:nvPr/>
        </p:nvSpPr>
        <p:spPr>
          <a:xfrm>
            <a:off x="1601723" y="7759980"/>
            <a:ext cx="2587753"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atin typeface="Helvetica Neue Light"/>
                <a:ea typeface="Helvetica Neue Light"/>
                <a:cs typeface="Helvetica Neue Light"/>
                <a:sym typeface="Helvetica Neue Light"/>
              </a:defRPr>
            </a:lvl1pPr>
          </a:lstStyle>
          <a:p>
            <a:r>
              <a:t>Pope Pius V,</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76" name="“Many, very many, who profess to be Christians, have not known God. The character of the natural heart has not been changed, and the carnal mind remains at enmity with God. They are Satan's own faithful servants, notwithstanding they have assumed another name.”…"/>
          <p:cNvSpPr txBox="1"/>
          <p:nvPr/>
        </p:nvSpPr>
        <p:spPr>
          <a:xfrm>
            <a:off x="127193" y="684054"/>
            <a:ext cx="12750415" cy="83854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rPr sz="5500"/>
              <a:t>“Many, very many, who profess to be Christians, have not known God. The character of the natural heart has not been changed, </a:t>
            </a:r>
            <a:r>
              <a:rPr sz="5500" b="1" u="sng">
                <a:latin typeface="Helvetica Neue"/>
                <a:ea typeface="Helvetica Neue"/>
                <a:cs typeface="Helvetica Neue"/>
                <a:sym typeface="Helvetica Neue"/>
              </a:rPr>
              <a:t>and the carnal mind remains at enmity with God</a:t>
            </a:r>
            <a:r>
              <a:rPr sz="5500"/>
              <a:t>. They are Satan's own faithful servants, notwithstanding they have assumed another name.”</a:t>
            </a:r>
          </a:p>
          <a:p>
            <a:pPr>
              <a:defRPr sz="4500" b="0">
                <a:latin typeface="Helvetica Neue Light"/>
                <a:ea typeface="Helvetica Neue Light"/>
                <a:cs typeface="Helvetica Neue Light"/>
                <a:sym typeface="Helvetica Neue Light"/>
              </a:defRPr>
            </a:pPr>
            <a:r>
              <a:t> </a:t>
            </a: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t>-SPIRITUAL GIFTS, VOL. 1, PAGE 190</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79" name="“It is a solemn statement that I make to the church that not one in twenty whose names are registered upon the church books are prepared to close their earthly history, and would be as verily without God and without hope in the world as the common sinner.”…"/>
          <p:cNvSpPr txBox="1"/>
          <p:nvPr/>
        </p:nvSpPr>
        <p:spPr>
          <a:xfrm>
            <a:off x="127193" y="1115854"/>
            <a:ext cx="12750415" cy="7521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rPr sz="5500"/>
              <a:t>“It is a solemn statement that I make to the church that </a:t>
            </a:r>
            <a:r>
              <a:rPr sz="5500" b="1" u="sng">
                <a:latin typeface="Helvetica Neue"/>
                <a:ea typeface="Helvetica Neue"/>
                <a:cs typeface="Helvetica Neue"/>
                <a:sym typeface="Helvetica Neue"/>
              </a:rPr>
              <a:t>not one in twenty</a:t>
            </a:r>
            <a:r>
              <a:rPr sz="5500"/>
              <a:t> whose names are registered upon the church books are prepared to close their earthly history, and would be as verily without God and without hope in the world as the common sinner.”</a:t>
            </a:r>
          </a:p>
          <a:p>
            <a:pPr>
              <a:defRPr sz="4500" b="0">
                <a:latin typeface="Helvetica Neue Light"/>
                <a:ea typeface="Helvetica Neue Light"/>
                <a:cs typeface="Helvetica Neue Light"/>
                <a:sym typeface="Helvetica Neue Light"/>
              </a:defRPr>
            </a:pPr>
            <a:r>
              <a:t> </a:t>
            </a: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t>-LT 16E, 1892</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war-zone-wallpapers-7224963.jpg" descr="war-zone-wallpapers-7224963.jpg"/>
          <p:cNvPicPr>
            <a:picLocks/>
          </p:cNvPicPr>
          <p:nvPr/>
        </p:nvPicPr>
        <p:blipFill>
          <a:blip r:embed="rId2">
            <a:extLst/>
          </a:blip>
          <a:stretch>
            <a:fillRect/>
          </a:stretch>
        </p:blipFill>
        <p:spPr>
          <a:xfrm>
            <a:off x="38100" y="825500"/>
            <a:ext cx="12954000" cy="8089900"/>
          </a:xfrm>
          <a:prstGeom prst="rect">
            <a:avLst/>
          </a:prstGeom>
        </p:spPr>
      </p:pic>
      <p:sp>
        <p:nvSpPr>
          <p:cNvPr id="382" name="Final Crisis"/>
          <p:cNvSpPr txBox="1"/>
          <p:nvPr/>
        </p:nvSpPr>
        <p:spPr>
          <a:xfrm>
            <a:off x="1455255" y="7539494"/>
            <a:ext cx="10094291" cy="23454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900">
                <a:solidFill>
                  <a:schemeClr val="accent4">
                    <a:hueOff val="468000"/>
                    <a:satOff val="-4761"/>
                    <a:lumOff val="10196"/>
                  </a:schemeClr>
                </a:solidFill>
              </a:defRPr>
            </a:lvl1pPr>
          </a:lstStyle>
          <a:p>
            <a:r>
              <a:t>Final Crisis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extLst/>
          </a:blip>
          <a:stretch>
            <a:fillRect/>
          </a:stretch>
        </p:blipFill>
        <p:spPr>
          <a:xfrm>
            <a:off x="2717800" y="6350"/>
            <a:ext cx="7569200" cy="9740900"/>
          </a:xfrm>
          <a:prstGeom prst="rect">
            <a:avLst/>
          </a:prstGeom>
          <a:ln w="12700">
            <a:miter lim="400000"/>
          </a:ln>
        </p:spPr>
      </p:pic>
      <p:sp>
        <p:nvSpPr>
          <p:cNvPr id="385" name="Babylon"/>
          <p:cNvSpPr txBox="1"/>
          <p:nvPr/>
        </p:nvSpPr>
        <p:spPr>
          <a:xfrm>
            <a:off x="2152984" y="-12701"/>
            <a:ext cx="8698832" cy="1549401"/>
          </a:xfrm>
          <a:prstGeom prst="rect">
            <a:avLst/>
          </a:prstGeom>
          <a:gradFill>
            <a:gsLst>
              <a:gs pos="0">
                <a:srgbClr val="941100"/>
              </a:gs>
              <a:gs pos="100000">
                <a:srgbClr val="000000"/>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b="0">
                <a:latin typeface="Wide Latin"/>
                <a:ea typeface="Wide Latin"/>
                <a:cs typeface="Wide Latin"/>
                <a:sym typeface="Wide Latin"/>
              </a:defRPr>
            </a:lvl1pPr>
          </a:lstStyle>
          <a:p>
            <a:r>
              <a:t>Babylon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88" name="Joshua 3:14"/>
          <p:cNvSpPr txBox="1"/>
          <p:nvPr/>
        </p:nvSpPr>
        <p:spPr>
          <a:xfrm>
            <a:off x="2977845" y="2316382"/>
            <a:ext cx="7049110"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Joshua 3:14</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achan2-1.jpg" descr="achan2-1.jpg"/>
          <p:cNvPicPr>
            <a:picLocks/>
          </p:cNvPicPr>
          <p:nvPr/>
        </p:nvPicPr>
        <p:blipFill>
          <a:blip r:embed="rId2">
            <a:extLst/>
          </a:blip>
          <a:stretch>
            <a:fillRect/>
          </a:stretch>
        </p:blipFill>
        <p:spPr>
          <a:xfrm>
            <a:off x="1904801" y="2038052"/>
            <a:ext cx="9195198" cy="6896398"/>
          </a:xfrm>
          <a:prstGeom prst="rect">
            <a:avLst/>
          </a:prstGeom>
        </p:spPr>
      </p:pic>
      <p:sp>
        <p:nvSpPr>
          <p:cNvPr id="391" name="Achan"/>
          <p:cNvSpPr txBox="1">
            <a:spLocks noGrp="1"/>
          </p:cNvSpPr>
          <p:nvPr>
            <p:ph type="title"/>
          </p:nvPr>
        </p:nvSpPr>
        <p:spPr>
          <a:xfrm>
            <a:off x="3670300" y="2501900"/>
            <a:ext cx="11099800" cy="2159000"/>
          </a:xfrm>
          <a:prstGeom prst="rect">
            <a:avLst/>
          </a:prstGeom>
        </p:spPr>
        <p:txBody>
          <a:bodyPr/>
          <a:lstStyle/>
          <a:p>
            <a:r>
              <a:t>Achan</a:t>
            </a:r>
          </a:p>
        </p:txBody>
      </p:sp>
      <p:sp>
        <p:nvSpPr>
          <p:cNvPr id="392" name="Joshua 7:20"/>
          <p:cNvSpPr txBox="1"/>
          <p:nvPr/>
        </p:nvSpPr>
        <p:spPr>
          <a:xfrm>
            <a:off x="3130245" y="322482"/>
            <a:ext cx="7049110"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Joshua 7:20</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velation 13"/>
          <p:cNvSpPr txBox="1"/>
          <p:nvPr/>
        </p:nvSpPr>
        <p:spPr>
          <a:xfrm>
            <a:off x="2364740" y="74139"/>
            <a:ext cx="827532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defRPr b="0"/>
            </a:pPr>
            <a:r>
              <a:rPr b="1"/>
              <a:t>Revelation 13</a:t>
            </a:r>
          </a:p>
        </p:txBody>
      </p:sp>
      <p:pic>
        <p:nvPicPr>
          <p:cNvPr id="395" name="Image" descr="Image"/>
          <p:cNvPicPr>
            <a:picLocks/>
          </p:cNvPicPr>
          <p:nvPr/>
        </p:nvPicPr>
        <p:blipFill>
          <a:blip r:embed="rId2">
            <a:extLst/>
          </a:blip>
          <a:stretch>
            <a:fillRect/>
          </a:stretch>
        </p:blipFill>
        <p:spPr>
          <a:xfrm>
            <a:off x="4286536" y="2193783"/>
            <a:ext cx="8487411" cy="4756434"/>
          </a:xfrm>
          <a:prstGeom prst="rect">
            <a:avLst/>
          </a:prstGeom>
        </p:spPr>
      </p:pic>
      <p:sp>
        <p:nvSpPr>
          <p:cNvPr id="396" name="False Prophet"/>
          <p:cNvSpPr txBox="1"/>
          <p:nvPr/>
        </p:nvSpPr>
        <p:spPr>
          <a:xfrm>
            <a:off x="2396460" y="7239799"/>
            <a:ext cx="848741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b="0"/>
            </a:pPr>
            <a:r>
              <a:rPr b="1"/>
              <a:t>False</a:t>
            </a:r>
            <a:r>
              <a:t> </a:t>
            </a:r>
            <a:r>
              <a:rPr b="1"/>
              <a:t>Prophet</a:t>
            </a:r>
          </a:p>
        </p:txBody>
      </p:sp>
      <p:pic>
        <p:nvPicPr>
          <p:cNvPr id="397" name="5b03614b-641f-4b9d-ba02-c82e9306323d.png" descr="5b03614b-641f-4b9d-ba02-c82e9306323d.png"/>
          <p:cNvPicPr>
            <a:picLocks noChangeAspect="1"/>
          </p:cNvPicPr>
          <p:nvPr/>
        </p:nvPicPr>
        <p:blipFill>
          <a:blip r:embed="rId3">
            <a:extLst/>
          </a:blip>
          <a:stretch>
            <a:fillRect/>
          </a:stretch>
        </p:blipFill>
        <p:spPr>
          <a:xfrm>
            <a:off x="230853" y="2747512"/>
            <a:ext cx="4102036" cy="3928135"/>
          </a:xfrm>
          <a:prstGeom prst="rect">
            <a:avLst/>
          </a:prstGeom>
          <a:ln w="12700">
            <a:miter lim="400000"/>
          </a:ln>
        </p:spPr>
      </p:pic>
      <p:pic>
        <p:nvPicPr>
          <p:cNvPr id="398" name="Image" descr="Image"/>
          <p:cNvPicPr>
            <a:picLocks noChangeAspect="1"/>
          </p:cNvPicPr>
          <p:nvPr/>
        </p:nvPicPr>
        <p:blipFill>
          <a:blip r:embed="rId4">
            <a:extLst/>
          </a:blip>
          <a:stretch>
            <a:fillRect/>
          </a:stretch>
        </p:blipFill>
        <p:spPr>
          <a:xfrm>
            <a:off x="797725" y="2040664"/>
            <a:ext cx="3147596" cy="31475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98"/>
                                        </p:tgtEl>
                                        <p:attrNameLst>
                                          <p:attrName>style.visibility</p:attrName>
                                        </p:attrNameLst>
                                      </p:cBhvr>
                                      <p:to>
                                        <p:strVal val="visible"/>
                                      </p:to>
                                    </p:set>
                                    <p:animEffect transition="in" filter="box(out)">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397"/>
                                        </p:tgtEl>
                                        <p:attrNameLst>
                                          <p:attrName>style.visibility</p:attrName>
                                        </p:attrNameLst>
                                      </p:cBhvr>
                                      <p:to>
                                        <p:strVal val="visible"/>
                                      </p:to>
                                    </p:set>
                                    <p:animEffect transition="in" filter="box(out)">
                                      <p:cBhvr>
                                        <p:cTn id="12"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2" animBg="1" advAuto="0"/>
      <p:bldP spid="398"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LAW.jpg" descr="LAW.jpg"/>
          <p:cNvPicPr>
            <a:picLocks/>
          </p:cNvPicPr>
          <p:nvPr/>
        </p:nvPicPr>
        <p:blipFill>
          <a:blip r:embed="rId2">
            <a:extLst/>
          </a:blip>
          <a:stretch>
            <a:fillRect/>
          </a:stretch>
        </p:blipFill>
        <p:spPr>
          <a:xfrm>
            <a:off x="630988" y="1853332"/>
            <a:ext cx="12047624" cy="7675661"/>
          </a:xfrm>
          <a:prstGeom prst="rect">
            <a:avLst/>
          </a:prstGeom>
        </p:spPr>
      </p:pic>
      <p:sp>
        <p:nvSpPr>
          <p:cNvPr id="401" name="False Prophet"/>
          <p:cNvSpPr txBox="1"/>
          <p:nvPr/>
        </p:nvSpPr>
        <p:spPr>
          <a:xfrm>
            <a:off x="3765854" y="353258"/>
            <a:ext cx="5473092" cy="1068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b="0"/>
            </a:pPr>
            <a:r>
              <a:rPr b="1"/>
              <a:t>False</a:t>
            </a:r>
            <a:r>
              <a:t> </a:t>
            </a:r>
            <a:r>
              <a:rPr b="1"/>
              <a:t>Prophet</a:t>
            </a:r>
          </a:p>
        </p:txBody>
      </p:sp>
      <p:sp>
        <p:nvSpPr>
          <p:cNvPr id="402" name="False Prophet"/>
          <p:cNvSpPr txBox="1"/>
          <p:nvPr/>
        </p:nvSpPr>
        <p:spPr>
          <a:xfrm>
            <a:off x="2074431" y="74139"/>
            <a:ext cx="8855938" cy="162686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b="0"/>
            </a:pPr>
            <a:r>
              <a:rPr b="1"/>
              <a:t>False</a:t>
            </a:r>
            <a:r>
              <a:t> </a:t>
            </a:r>
            <a:r>
              <a:rPr b="1"/>
              <a:t>Prophet</a:t>
            </a:r>
          </a:p>
        </p:txBody>
      </p:sp>
      <p:pic>
        <p:nvPicPr>
          <p:cNvPr id="403" name="Image" descr="Image"/>
          <p:cNvPicPr>
            <a:picLocks/>
          </p:cNvPicPr>
          <p:nvPr/>
        </p:nvPicPr>
        <p:blipFill>
          <a:blip r:embed="rId3">
            <a:extLst/>
          </a:blip>
          <a:stretch>
            <a:fillRect/>
          </a:stretch>
        </p:blipFill>
        <p:spPr>
          <a:xfrm>
            <a:off x="655719" y="2024634"/>
            <a:ext cx="4200362" cy="3559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What is a False Prophet?"/>
          <p:cNvSpPr txBox="1">
            <a:spLocks noGrp="1"/>
          </p:cNvSpPr>
          <p:nvPr>
            <p:ph type="title"/>
          </p:nvPr>
        </p:nvSpPr>
        <p:spPr>
          <a:prstGeom prst="rect">
            <a:avLst/>
          </a:prstGeom>
        </p:spPr>
        <p:txBody>
          <a:bodyPr/>
          <a:lstStyle/>
          <a:p>
            <a:r>
              <a:t>What is a False Prophet?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54346-wolf-in-sheeps-clothing-2577813_1920.jpg" descr="54346-wolf-in-sheeps-clothing-2577813_1920.jpg"/>
          <p:cNvPicPr>
            <a:picLocks/>
          </p:cNvPicPr>
          <p:nvPr/>
        </p:nvPicPr>
        <p:blipFill>
          <a:blip r:embed="rId2">
            <a:extLst/>
          </a:blip>
          <a:stretch>
            <a:fillRect/>
          </a:stretch>
        </p:blipFill>
        <p:spPr>
          <a:xfrm>
            <a:off x="-51299" y="1462868"/>
            <a:ext cx="13107398" cy="8089828"/>
          </a:xfrm>
          <a:prstGeom prst="rect">
            <a:avLst/>
          </a:prstGeom>
        </p:spPr>
      </p:pic>
      <p:sp>
        <p:nvSpPr>
          <p:cNvPr id="408" name="False Prophet"/>
          <p:cNvSpPr txBox="1">
            <a:spLocks noGrp="1"/>
          </p:cNvSpPr>
          <p:nvPr>
            <p:ph type="title"/>
          </p:nvPr>
        </p:nvSpPr>
        <p:spPr>
          <a:xfrm>
            <a:off x="1104900" y="-101600"/>
            <a:ext cx="11099800" cy="2159000"/>
          </a:xfrm>
          <a:prstGeom prst="rect">
            <a:avLst/>
          </a:prstGeom>
        </p:spPr>
        <p:txBody>
          <a:bodyPr/>
          <a:lstStyle/>
          <a:p>
            <a:r>
              <a:t>False Prophet</a:t>
            </a:r>
          </a:p>
        </p:txBody>
      </p:sp>
      <p:pic>
        <p:nvPicPr>
          <p:cNvPr id="409" name="church-png-icon-7.png" descr="church-png-icon-7.png"/>
          <p:cNvPicPr>
            <a:picLocks noChangeAspect="1"/>
          </p:cNvPicPr>
          <p:nvPr/>
        </p:nvPicPr>
        <p:blipFill>
          <a:blip r:embed="rId3">
            <a:extLst/>
          </a:blip>
          <a:stretch>
            <a:fillRect/>
          </a:stretch>
        </p:blipFill>
        <p:spPr>
          <a:xfrm>
            <a:off x="8134622" y="1646237"/>
            <a:ext cx="5678638" cy="5678637"/>
          </a:xfrm>
          <a:prstGeom prst="rect">
            <a:avLst/>
          </a:prstGeom>
          <a:ln w="12700">
            <a:miter lim="400000"/>
          </a:ln>
        </p:spPr>
      </p:pic>
      <p:sp>
        <p:nvSpPr>
          <p:cNvPr id="410" name="“Beware of false prophets, which come to you in sheep's clothing, but inwardly they are ravening wolves.”"/>
          <p:cNvSpPr txBox="1"/>
          <p:nvPr/>
        </p:nvSpPr>
        <p:spPr>
          <a:xfrm>
            <a:off x="0" y="7386804"/>
            <a:ext cx="13004801" cy="214279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400" b="0">
                <a:latin typeface="Helvetica Neue Light"/>
                <a:ea typeface="Helvetica Neue Light"/>
                <a:cs typeface="Helvetica Neue Light"/>
                <a:sym typeface="Helvetica Neue Light"/>
              </a:defRPr>
            </a:pPr>
            <a:r>
              <a:t>“Beware of </a:t>
            </a:r>
            <a:r>
              <a:rPr b="1" u="sng">
                <a:latin typeface="Helvetica Neue"/>
                <a:ea typeface="Helvetica Neue"/>
                <a:cs typeface="Helvetica Neue"/>
                <a:sym typeface="Helvetica Neue"/>
              </a:rPr>
              <a:t>false prophets</a:t>
            </a:r>
            <a:r>
              <a:t>, which come to you in sheep's clothing, but inwardly they are </a:t>
            </a:r>
            <a:r>
              <a:rPr b="1" u="sng">
                <a:latin typeface="Helvetica Neue"/>
                <a:ea typeface="Helvetica Neue"/>
                <a:cs typeface="Helvetica Neue"/>
                <a:sym typeface="Helvetica Neue"/>
              </a:rPr>
              <a:t>ravening wolves</a:t>
            </a:r>
            <a:r>
              <a:t>.”</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07"/>
                                        </p:tgtEl>
                                        <p:attrNameLst>
                                          <p:attrName>style.visibility</p:attrName>
                                        </p:attrNameLst>
                                      </p:cBhvr>
                                      <p:to>
                                        <p:strVal val="visible"/>
                                      </p:to>
                                    </p:set>
                                    <p:anim calcmode="lin" valueType="num">
                                      <p:cBhvr>
                                        <p:cTn id="7" dur="1000" fill="hold"/>
                                        <p:tgtEl>
                                          <p:spTgt spid="407"/>
                                        </p:tgtEl>
                                        <p:attrNameLst>
                                          <p:attrName>ppt_w</p:attrName>
                                        </p:attrNameLst>
                                      </p:cBhvr>
                                      <p:tavLst>
                                        <p:tav tm="0">
                                          <p:val>
                                            <p:fltVal val="0"/>
                                          </p:val>
                                        </p:tav>
                                        <p:tav tm="100000">
                                          <p:val>
                                            <p:strVal val="#ppt_w"/>
                                          </p:val>
                                        </p:tav>
                                      </p:tavLst>
                                    </p:anim>
                                    <p:anim calcmode="lin" valueType="num">
                                      <p:cBhvr>
                                        <p:cTn id="8" dur="1000" fill="hold"/>
                                        <p:tgtEl>
                                          <p:spTgt spid="4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 descr="Image"/>
          <p:cNvPicPr>
            <a:picLocks/>
          </p:cNvPicPr>
          <p:nvPr/>
        </p:nvPicPr>
        <p:blipFill>
          <a:blip r:embed="rId2">
            <a:extLst/>
          </a:blip>
          <a:stretch>
            <a:fillRect/>
          </a:stretch>
        </p:blipFill>
        <p:spPr>
          <a:xfrm>
            <a:off x="-56309" y="19050"/>
            <a:ext cx="7783418" cy="9715500"/>
          </a:xfrm>
          <a:prstGeom prst="rect">
            <a:avLst/>
          </a:prstGeom>
        </p:spPr>
      </p:pic>
      <p:sp>
        <p:nvSpPr>
          <p:cNvPr id="245" name="“We hold upon this earth the place of God Almighty.”"/>
          <p:cNvSpPr txBox="1"/>
          <p:nvPr/>
        </p:nvSpPr>
        <p:spPr>
          <a:xfrm>
            <a:off x="7752754" y="2385567"/>
            <a:ext cx="5131793" cy="3737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b="0" i="1">
                <a:latin typeface="Helvetica Neue Light"/>
                <a:ea typeface="Helvetica Neue Light"/>
                <a:cs typeface="Helvetica Neue Light"/>
                <a:sym typeface="Helvetica Neue Light"/>
              </a:defRPr>
            </a:lvl1pPr>
          </a:lstStyle>
          <a:p>
            <a:r>
              <a:t>“We hold upon this earth the place of God Almighty.”</a:t>
            </a:r>
          </a:p>
        </p:txBody>
      </p:sp>
      <p:sp>
        <p:nvSpPr>
          <p:cNvPr id="246" name="Pope Leo XIII"/>
          <p:cNvSpPr txBox="1"/>
          <p:nvPr/>
        </p:nvSpPr>
        <p:spPr>
          <a:xfrm>
            <a:off x="8897901" y="7455180"/>
            <a:ext cx="2841499"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atin typeface="Helvetica Neue Light"/>
                <a:ea typeface="Helvetica Neue Light"/>
                <a:cs typeface="Helvetica Neue Light"/>
                <a:sym typeface="Helvetica Neue Light"/>
              </a:defRPr>
            </a:lvl1pPr>
          </a:lstStyle>
          <a:p>
            <a:r>
              <a:t>Pope Leo XIII </a:t>
            </a: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fire-world-abstract-wallpapers-hd-wallpapers-360.jpg" descr="fire-world-abstract-wallpapers-hd-wallpapers-360.jpg"/>
          <p:cNvPicPr>
            <a:picLocks noChangeAspect="1"/>
          </p:cNvPicPr>
          <p:nvPr/>
        </p:nvPicPr>
        <p:blipFill>
          <a:blip r:embed="rId2">
            <a:extLst/>
          </a:blip>
          <a:stretch>
            <a:fillRect/>
          </a:stretch>
        </p:blipFill>
        <p:spPr>
          <a:xfrm>
            <a:off x="4992858" y="4157436"/>
            <a:ext cx="8503897" cy="4783442"/>
          </a:xfrm>
          <a:prstGeom prst="rect">
            <a:avLst/>
          </a:prstGeom>
          <a:ln w="12700">
            <a:miter lim="400000"/>
          </a:ln>
        </p:spPr>
      </p:pic>
      <p:pic>
        <p:nvPicPr>
          <p:cNvPr id="413" name="Image" descr="Image"/>
          <p:cNvPicPr>
            <a:picLocks/>
          </p:cNvPicPr>
          <p:nvPr/>
        </p:nvPicPr>
        <p:blipFill>
          <a:blip r:embed="rId3">
            <a:extLst/>
          </a:blip>
          <a:stretch>
            <a:fillRect/>
          </a:stretch>
        </p:blipFill>
        <p:spPr>
          <a:xfrm>
            <a:off x="220519" y="126373"/>
            <a:ext cx="4480980" cy="3797265"/>
          </a:xfrm>
          <a:prstGeom prst="rect">
            <a:avLst/>
          </a:prstGeom>
        </p:spPr>
      </p:pic>
      <p:pic>
        <p:nvPicPr>
          <p:cNvPr id="414" name="7-last-plagues.jpg" descr="7-last-plagues.jpg"/>
          <p:cNvPicPr>
            <a:picLocks/>
          </p:cNvPicPr>
          <p:nvPr/>
        </p:nvPicPr>
        <p:blipFill>
          <a:blip r:embed="rId4">
            <a:extLst/>
          </a:blip>
          <a:stretch>
            <a:fillRect/>
          </a:stretch>
        </p:blipFill>
        <p:spPr>
          <a:xfrm>
            <a:off x="4968626" y="121741"/>
            <a:ext cx="7988301" cy="3806528"/>
          </a:xfrm>
          <a:prstGeom prst="rect">
            <a:avLst/>
          </a:prstGeom>
        </p:spPr>
      </p:pic>
      <p:sp>
        <p:nvSpPr>
          <p:cNvPr id="415" name="Death…"/>
          <p:cNvSpPr txBox="1">
            <a:spLocks noGrp="1"/>
          </p:cNvSpPr>
          <p:nvPr>
            <p:ph type="body" sz="half" idx="4294967295"/>
          </p:nvPr>
        </p:nvSpPr>
        <p:spPr>
          <a:xfrm>
            <a:off x="927100" y="3405906"/>
            <a:ext cx="6932365" cy="6286501"/>
          </a:xfrm>
          <a:prstGeom prst="rect">
            <a:avLst/>
          </a:prstGeom>
        </p:spPr>
        <p:txBody>
          <a:bodyPr/>
          <a:lstStyle/>
          <a:p>
            <a:pPr marL="444499" indent="-444499">
              <a:buClrTx/>
              <a:defRPr sz="5000"/>
            </a:pPr>
            <a:r>
              <a:t>Death</a:t>
            </a:r>
          </a:p>
          <a:p>
            <a:pPr marL="444499" indent="-444499">
              <a:buClrTx/>
              <a:defRPr sz="5000"/>
            </a:pPr>
            <a:r>
              <a:t>Misery</a:t>
            </a:r>
          </a:p>
          <a:p>
            <a:pPr marL="444499" indent="-444499">
              <a:buClrTx/>
              <a:defRPr sz="5000"/>
            </a:pPr>
            <a:r>
              <a:t>Unbelief</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atanas-stoykov-revelation-1-9-20.jpg" descr="atanas-stoykov-revelation-1-9-20.jpg"/>
          <p:cNvPicPr>
            <a:picLocks/>
          </p:cNvPicPr>
          <p:nvPr/>
        </p:nvPicPr>
        <p:blipFill>
          <a:blip r:embed="rId2">
            <a:extLst/>
          </a:blip>
          <a:stretch>
            <a:fillRect/>
          </a:stretch>
        </p:blipFill>
        <p:spPr>
          <a:xfrm>
            <a:off x="708198" y="1448031"/>
            <a:ext cx="11613804" cy="7738303"/>
          </a:xfrm>
          <a:prstGeom prst="rect">
            <a:avLst/>
          </a:prstGeom>
        </p:spPr>
      </p:pic>
      <p:sp>
        <p:nvSpPr>
          <p:cNvPr id="418" name="Revelation 1:12-13"/>
          <p:cNvSpPr txBox="1"/>
          <p:nvPr/>
        </p:nvSpPr>
        <p:spPr>
          <a:xfrm>
            <a:off x="1093571" y="30382"/>
            <a:ext cx="10817658"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1:12-13</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illarOfFire (2).jpg" descr="PillarOfFire (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Image" descr="Image"/>
          <p:cNvPicPr>
            <a:picLocks/>
          </p:cNvPicPr>
          <p:nvPr/>
        </p:nvPicPr>
        <p:blipFill>
          <a:blip r:embed="rId2">
            <a:extLst/>
          </a:blip>
          <a:stretch>
            <a:fillRect/>
          </a:stretch>
        </p:blipFill>
        <p:spPr>
          <a:xfrm>
            <a:off x="609495" y="1244376"/>
            <a:ext cx="11785810" cy="7264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a14="http://schemas.microsoft.com/office/drawing/2010/main" xmlns:m="http://schemas.openxmlformats.org/officeDocument/2006/math"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0*QCoLlusulB5mjhG1.jpg" descr="0*QCoLlusulB5mjhG1.jpg"/>
          <p:cNvPicPr>
            <a:picLocks noChangeAspect="1"/>
          </p:cNvPicPr>
          <p:nvPr/>
        </p:nvPicPr>
        <p:blipFill>
          <a:blip r:embed="rId2">
            <a:extLst/>
          </a:blip>
          <a:stretch>
            <a:fillRect/>
          </a:stretch>
        </p:blipFill>
        <p:spPr>
          <a:xfrm>
            <a:off x="508150" y="1505739"/>
            <a:ext cx="11988500" cy="67421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Image" descr="Image"/>
          <p:cNvPicPr>
            <a:picLocks/>
          </p:cNvPicPr>
          <p:nvPr/>
        </p:nvPicPr>
        <p:blipFill>
          <a:blip r:embed="rId2">
            <a:extLst/>
          </a:blip>
          <a:stretch>
            <a:fillRect/>
          </a:stretch>
        </p:blipFill>
        <p:spPr>
          <a:xfrm>
            <a:off x="38100" y="554566"/>
            <a:ext cx="12954000" cy="8631768"/>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Image" descr="Image"/>
          <p:cNvPicPr>
            <a:picLocks/>
          </p:cNvPicPr>
          <p:nvPr/>
        </p:nvPicPr>
        <p:blipFill>
          <a:blip r:embed="rId2">
            <a:extLst/>
          </a:blip>
          <a:stretch>
            <a:fillRect/>
          </a:stretch>
        </p:blipFill>
        <p:spPr>
          <a:xfrm>
            <a:off x="2464706" y="12700"/>
            <a:ext cx="8100788" cy="971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Image" descr="Image"/>
          <p:cNvPicPr>
            <a:picLocks/>
          </p:cNvPicPr>
          <p:nvPr/>
        </p:nvPicPr>
        <p:blipFill>
          <a:blip r:embed="rId2">
            <a:extLst/>
          </a:blip>
          <a:stretch>
            <a:fillRect/>
          </a:stretch>
        </p:blipFill>
        <p:spPr>
          <a:xfrm>
            <a:off x="1880840" y="248890"/>
            <a:ext cx="9243120" cy="9255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Image" descr="Image"/>
          <p:cNvPicPr>
            <a:picLocks/>
          </p:cNvPicPr>
          <p:nvPr/>
        </p:nvPicPr>
        <p:blipFill>
          <a:blip r:embed="rId2">
            <a:extLst/>
          </a:blip>
          <a:stretch>
            <a:fillRect/>
          </a:stretch>
        </p:blipFill>
        <p:spPr>
          <a:xfrm>
            <a:off x="2684215" y="12700"/>
            <a:ext cx="7661770" cy="971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Image" descr="Image"/>
          <p:cNvPicPr>
            <a:picLocks/>
          </p:cNvPicPr>
          <p:nvPr/>
        </p:nvPicPr>
        <p:blipFill>
          <a:blip r:embed="rId2">
            <a:extLst/>
          </a:blip>
          <a:stretch>
            <a:fillRect/>
          </a:stretch>
        </p:blipFill>
        <p:spPr>
          <a:xfrm>
            <a:off x="549237" y="1298078"/>
            <a:ext cx="11906326" cy="7157444"/>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dir="d"/>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p:cNvPicPr>
          <p:nvPr/>
        </p:nvPicPr>
        <p:blipFill>
          <a:blip r:embed="rId2">
            <a:extLst/>
          </a:blip>
          <a:stretch>
            <a:fillRect/>
          </a:stretch>
        </p:blipFill>
        <p:spPr>
          <a:xfrm>
            <a:off x="44183" y="12700"/>
            <a:ext cx="5096607" cy="9715500"/>
          </a:xfrm>
          <a:prstGeom prst="rect">
            <a:avLst/>
          </a:prstGeom>
        </p:spPr>
      </p:pic>
      <p:sp>
        <p:nvSpPr>
          <p:cNvPr id="249" name="“I am able to do almost all that God can do. What therefore, can you make of me but God?”"/>
          <p:cNvSpPr txBox="1"/>
          <p:nvPr/>
        </p:nvSpPr>
        <p:spPr>
          <a:xfrm>
            <a:off x="5181779" y="2702530"/>
            <a:ext cx="7871955" cy="43485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b="0" i="1">
                <a:latin typeface="Helvetica Neue Light"/>
                <a:ea typeface="Helvetica Neue Light"/>
                <a:cs typeface="Helvetica Neue Light"/>
                <a:sym typeface="Helvetica Neue Light"/>
              </a:defRPr>
            </a:pPr>
            <a:r>
              <a:t>“I am able to do almost all that God can do. </a:t>
            </a:r>
            <a:r>
              <a:rPr b="1" u="sng">
                <a:latin typeface="Helvetica Neue"/>
                <a:ea typeface="Helvetica Neue"/>
                <a:cs typeface="Helvetica Neue"/>
                <a:sym typeface="Helvetica Neue"/>
              </a:rPr>
              <a:t>What therefore, can you make of me but God?</a:t>
            </a:r>
            <a:r>
              <a:t>”  </a:t>
            </a:r>
          </a:p>
        </p:txBody>
      </p:sp>
      <p:sp>
        <p:nvSpPr>
          <p:cNvPr id="250" name="Pope Boniface VIII"/>
          <p:cNvSpPr txBox="1"/>
          <p:nvPr/>
        </p:nvSpPr>
        <p:spPr>
          <a:xfrm>
            <a:off x="7176941" y="8724950"/>
            <a:ext cx="3881629" cy="6349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vl1pPr>
          </a:lstStyle>
          <a:p>
            <a:r>
              <a:t>Pope Boniface VIII</a:t>
            </a: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Image" descr="Image"/>
          <p:cNvPicPr>
            <a:picLocks/>
          </p:cNvPicPr>
          <p:nvPr/>
        </p:nvPicPr>
        <p:blipFill>
          <a:blip r:embed="rId2">
            <a:extLst/>
          </a:blip>
          <a:stretch>
            <a:fillRect/>
          </a:stretch>
        </p:blipFill>
        <p:spPr>
          <a:xfrm>
            <a:off x="2970893" y="12700"/>
            <a:ext cx="6459268" cy="9715500"/>
          </a:xfrm>
          <a:prstGeom prst="rect">
            <a:avLst/>
          </a:prstGeom>
        </p:spPr>
      </p:pic>
      <p:sp>
        <p:nvSpPr>
          <p:cNvPr id="437" name="Life…"/>
          <p:cNvSpPr txBox="1">
            <a:spLocks noGrp="1"/>
          </p:cNvSpPr>
          <p:nvPr>
            <p:ph type="body" sz="half" idx="4294967295"/>
          </p:nvPr>
        </p:nvSpPr>
        <p:spPr>
          <a:xfrm>
            <a:off x="241300" y="1348506"/>
            <a:ext cx="6932365" cy="6286501"/>
          </a:xfrm>
          <a:prstGeom prst="rect">
            <a:avLst/>
          </a:prstGeom>
        </p:spPr>
        <p:txBody>
          <a:bodyPr/>
          <a:lstStyle/>
          <a:p>
            <a:pPr marL="444499" indent="-444499">
              <a:buClrTx/>
              <a:defRPr sz="5000"/>
            </a:pPr>
            <a:r>
              <a:t>Life </a:t>
            </a:r>
          </a:p>
          <a:p>
            <a:pPr marL="444499" indent="-444499">
              <a:buClrTx/>
              <a:defRPr sz="5000"/>
            </a:pPr>
            <a:r>
              <a:t>Joy</a:t>
            </a:r>
          </a:p>
          <a:p>
            <a:pPr marL="444499" indent="-444499">
              <a:buClrTx/>
              <a:defRPr sz="5000"/>
            </a:pPr>
            <a:r>
              <a:t>Faith</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snow-mountain-background-16541-17079-hd-wallpapers.jpg" descr="snow-mountain-background-16541-17079-hd-wallpapers.jpg"/>
          <p:cNvPicPr>
            <a:picLocks noChangeAspect="1"/>
          </p:cNvPicPr>
          <p:nvPr/>
        </p:nvPicPr>
        <p:blipFill>
          <a:blip r:embed="rId2">
            <a:extLst/>
          </a:blip>
          <a:stretch>
            <a:fillRect/>
          </a:stretch>
        </p:blipFill>
        <p:spPr>
          <a:xfrm>
            <a:off x="-395189" y="-169392"/>
            <a:ext cx="14912778" cy="11184584"/>
          </a:xfrm>
          <a:prstGeom prst="rect">
            <a:avLst/>
          </a:prstGeom>
          <a:ln w="12700">
            <a:miter lim="400000"/>
          </a:ln>
        </p:spPr>
      </p:pic>
      <p:sp>
        <p:nvSpPr>
          <p:cNvPr id="440" name="Temperance"/>
          <p:cNvSpPr txBox="1"/>
          <p:nvPr/>
        </p:nvSpPr>
        <p:spPr>
          <a:xfrm>
            <a:off x="404945" y="273050"/>
            <a:ext cx="363511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Temperance</a:t>
            </a:r>
          </a:p>
        </p:txBody>
      </p:sp>
      <p:sp>
        <p:nvSpPr>
          <p:cNvPr id="441" name="Meekness"/>
          <p:cNvSpPr txBox="1"/>
          <p:nvPr/>
        </p:nvSpPr>
        <p:spPr>
          <a:xfrm>
            <a:off x="491384" y="2559050"/>
            <a:ext cx="2903433"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Meekness</a:t>
            </a:r>
          </a:p>
        </p:txBody>
      </p:sp>
      <p:sp>
        <p:nvSpPr>
          <p:cNvPr id="442" name="Love"/>
          <p:cNvSpPr txBox="1"/>
          <p:nvPr/>
        </p:nvSpPr>
        <p:spPr>
          <a:xfrm>
            <a:off x="6060361" y="1282700"/>
            <a:ext cx="141747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Love</a:t>
            </a:r>
          </a:p>
        </p:txBody>
      </p:sp>
      <p:sp>
        <p:nvSpPr>
          <p:cNvPr id="443" name="Joy"/>
          <p:cNvSpPr txBox="1"/>
          <p:nvPr/>
        </p:nvSpPr>
        <p:spPr>
          <a:xfrm>
            <a:off x="5286319" y="2647950"/>
            <a:ext cx="1085962"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Joy</a:t>
            </a:r>
          </a:p>
        </p:txBody>
      </p:sp>
      <p:sp>
        <p:nvSpPr>
          <p:cNvPr id="444" name="Peace"/>
          <p:cNvSpPr txBox="1"/>
          <p:nvPr/>
        </p:nvSpPr>
        <p:spPr>
          <a:xfrm>
            <a:off x="3617416" y="3835400"/>
            <a:ext cx="190916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Peace</a:t>
            </a:r>
          </a:p>
        </p:txBody>
      </p:sp>
      <p:sp>
        <p:nvSpPr>
          <p:cNvPr id="445" name="Long-suffering"/>
          <p:cNvSpPr txBox="1"/>
          <p:nvPr/>
        </p:nvSpPr>
        <p:spPr>
          <a:xfrm>
            <a:off x="559485" y="1282700"/>
            <a:ext cx="401183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Long-suffering</a:t>
            </a:r>
          </a:p>
        </p:txBody>
      </p:sp>
      <p:sp>
        <p:nvSpPr>
          <p:cNvPr id="446" name="Gentleness"/>
          <p:cNvSpPr txBox="1"/>
          <p:nvPr/>
        </p:nvSpPr>
        <p:spPr>
          <a:xfrm>
            <a:off x="970948" y="5022850"/>
            <a:ext cx="318890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Gentleness</a:t>
            </a:r>
          </a:p>
        </p:txBody>
      </p:sp>
      <p:sp>
        <p:nvSpPr>
          <p:cNvPr id="447" name="Goodness"/>
          <p:cNvSpPr txBox="1"/>
          <p:nvPr/>
        </p:nvSpPr>
        <p:spPr>
          <a:xfrm>
            <a:off x="5603763" y="95250"/>
            <a:ext cx="291487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Goodness</a:t>
            </a:r>
          </a:p>
        </p:txBody>
      </p:sp>
      <p:sp>
        <p:nvSpPr>
          <p:cNvPr id="448" name="Faith"/>
          <p:cNvSpPr txBox="1"/>
          <p:nvPr/>
        </p:nvSpPr>
        <p:spPr>
          <a:xfrm>
            <a:off x="739201" y="3835400"/>
            <a:ext cx="141719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Faith</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FathersDayGettyImages-470618702-5ab3f533a474be0019631a97.jpg" descr="FathersDayGettyImages-470618702-5ab3f533a474be0019631a97.jpg"/>
          <p:cNvPicPr>
            <a:picLocks noChangeAspect="1"/>
          </p:cNvPicPr>
          <p:nvPr/>
        </p:nvPicPr>
        <p:blipFill>
          <a:blip r:embed="rId2">
            <a:extLst/>
          </a:blip>
          <a:stretch>
            <a:fillRect/>
          </a:stretch>
        </p:blipFill>
        <p:spPr>
          <a:xfrm>
            <a:off x="0" y="541866"/>
            <a:ext cx="13004800" cy="86698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spiritual-intimacy.jpg" descr="spiritual-intimacy.jpg"/>
          <p:cNvPicPr>
            <a:picLocks noChangeAspect="1"/>
          </p:cNvPicPr>
          <p:nvPr/>
        </p:nvPicPr>
        <p:blipFill>
          <a:blip r:embed="rId2">
            <a:extLst/>
          </a:blip>
          <a:stretch>
            <a:fillRect/>
          </a:stretch>
        </p:blipFill>
        <p:spPr>
          <a:xfrm>
            <a:off x="0" y="1224934"/>
            <a:ext cx="13004800" cy="73037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Quiet-time-bible.jpg-2-11-2016.jpg" descr="Quiet-time-bible.jpg-2-11-2016.jpg"/>
          <p:cNvPicPr>
            <a:picLocks/>
          </p:cNvPicPr>
          <p:nvPr/>
        </p:nvPicPr>
        <p:blipFill>
          <a:blip r:embed="rId2">
            <a:extLst/>
          </a:blip>
          <a:stretch>
            <a:fillRect/>
          </a:stretch>
        </p:blipFill>
        <p:spPr>
          <a:xfrm>
            <a:off x="5056538" y="217375"/>
            <a:ext cx="7793567" cy="4590890"/>
          </a:xfrm>
          <a:prstGeom prst="rect">
            <a:avLst/>
          </a:prstGeom>
        </p:spPr>
      </p:pic>
      <p:pic>
        <p:nvPicPr>
          <p:cNvPr id="455" name="time-with-God.jpg" descr="time-with-God.jpg"/>
          <p:cNvPicPr>
            <a:picLocks/>
          </p:cNvPicPr>
          <p:nvPr/>
        </p:nvPicPr>
        <p:blipFill>
          <a:blip r:embed="rId3">
            <a:extLst/>
          </a:blip>
          <a:stretch>
            <a:fillRect/>
          </a:stretch>
        </p:blipFill>
        <p:spPr>
          <a:xfrm>
            <a:off x="5071436" y="4850025"/>
            <a:ext cx="7763770" cy="4660041"/>
          </a:xfrm>
          <a:prstGeom prst="rect">
            <a:avLst/>
          </a:prstGeom>
        </p:spPr>
      </p:pic>
      <p:pic>
        <p:nvPicPr>
          <p:cNvPr id="456" name="young-man-in-prayer-joven-en-oracion.jpg" descr="young-man-in-prayer-joven-en-oracion.jpg"/>
          <p:cNvPicPr>
            <a:picLocks/>
          </p:cNvPicPr>
          <p:nvPr/>
        </p:nvPicPr>
        <p:blipFill>
          <a:blip r:embed="rId4">
            <a:extLst/>
          </a:blip>
          <a:stretch>
            <a:fillRect/>
          </a:stretch>
        </p:blipFill>
        <p:spPr>
          <a:xfrm>
            <a:off x="121615" y="1157912"/>
            <a:ext cx="4855854" cy="7437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718070ec-bd3c-47a7-9fe3-cd0ef9e976cf.jpeg" descr="718070ec-bd3c-47a7-9fe3-cd0ef9e976cf.jpeg"/>
          <p:cNvPicPr>
            <a:picLocks/>
          </p:cNvPicPr>
          <p:nvPr/>
        </p:nvPicPr>
        <p:blipFill>
          <a:blip r:embed="rId2">
            <a:extLst/>
          </a:blip>
          <a:stretch>
            <a:fillRect/>
          </a:stretch>
        </p:blipFill>
        <p:spPr>
          <a:xfrm>
            <a:off x="38100" y="218235"/>
            <a:ext cx="12954000" cy="9304430"/>
          </a:xfrm>
          <a:prstGeom prst="rect">
            <a:avLst/>
          </a:prstGeom>
        </p:spPr>
      </p:pic>
      <p:sp>
        <p:nvSpPr>
          <p:cNvPr id="459" name="Bad Movies"/>
          <p:cNvSpPr txBox="1"/>
          <p:nvPr/>
        </p:nvSpPr>
        <p:spPr>
          <a:xfrm>
            <a:off x="459930" y="4918680"/>
            <a:ext cx="4007740"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D479"/>
                </a:solidFill>
              </a:defRPr>
            </a:lvl1pPr>
          </a:lstStyle>
          <a:p>
            <a:r>
              <a:t>Bad Movies</a:t>
            </a:r>
          </a:p>
        </p:txBody>
      </p:sp>
      <p:sp>
        <p:nvSpPr>
          <p:cNvPr id="460" name="Worldly Music"/>
          <p:cNvSpPr txBox="1"/>
          <p:nvPr/>
        </p:nvSpPr>
        <p:spPr>
          <a:xfrm>
            <a:off x="4937760" y="6518880"/>
            <a:ext cx="4780281"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D783FF"/>
                </a:solidFill>
              </a:defRPr>
            </a:lvl1pPr>
          </a:lstStyle>
          <a:p>
            <a:r>
              <a:t>Worldly Music</a:t>
            </a:r>
          </a:p>
        </p:txBody>
      </p:sp>
      <p:sp>
        <p:nvSpPr>
          <p:cNvPr id="461" name="Bad Relationships"/>
          <p:cNvSpPr txBox="1"/>
          <p:nvPr/>
        </p:nvSpPr>
        <p:spPr>
          <a:xfrm>
            <a:off x="200183" y="8334980"/>
            <a:ext cx="6152834"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r>
              <a:t>Bad Relationships</a:t>
            </a:r>
          </a:p>
        </p:txBody>
      </p:sp>
      <p:sp>
        <p:nvSpPr>
          <p:cNvPr id="462" name="Appetite"/>
          <p:cNvSpPr txBox="1"/>
          <p:nvPr/>
        </p:nvSpPr>
        <p:spPr>
          <a:xfrm>
            <a:off x="5097621" y="3547080"/>
            <a:ext cx="3114358"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73FA79"/>
                </a:solidFill>
              </a:defRPr>
            </a:lvl1pPr>
          </a:lstStyle>
          <a:p>
            <a:r>
              <a:t>Appetite </a:t>
            </a:r>
          </a:p>
        </p:txBody>
      </p:sp>
      <p:sp>
        <p:nvSpPr>
          <p:cNvPr id="463" name="Worldly Dress"/>
          <p:cNvSpPr txBox="1"/>
          <p:nvPr/>
        </p:nvSpPr>
        <p:spPr>
          <a:xfrm>
            <a:off x="556228" y="2302480"/>
            <a:ext cx="4704144"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000000"/>
                </a:solidFill>
              </a:defRPr>
            </a:lvl1pPr>
          </a:lstStyle>
          <a:p>
            <a:r>
              <a:t>Worldly Dress</a:t>
            </a:r>
          </a:p>
        </p:txBody>
      </p:sp>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a14="http://schemas.microsoft.com/office/drawing/2010/main" xmlns:m="http://schemas.openxmlformats.org/officeDocument/2006/math"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single-family-home-green-lawn-e1416364696956-1.jpg" descr="single-family-home-green-lawn-e1416364696956-1.jpg"/>
          <p:cNvPicPr>
            <a:picLocks/>
          </p:cNvPicPr>
          <p:nvPr/>
        </p:nvPicPr>
        <p:blipFill>
          <a:blip r:embed="rId2">
            <a:extLst/>
          </a:blip>
          <a:stretch>
            <a:fillRect/>
          </a:stretch>
        </p:blipFill>
        <p:spPr>
          <a:xfrm>
            <a:off x="-901173" y="-77848"/>
            <a:ext cx="14807146" cy="9909296"/>
          </a:xfrm>
          <a:prstGeom prst="rect">
            <a:avLst/>
          </a:prstGeom>
        </p:spPr>
      </p:pic>
      <p:sp>
        <p:nvSpPr>
          <p:cNvPr id="466" name="Divisions"/>
          <p:cNvSpPr txBox="1"/>
          <p:nvPr/>
        </p:nvSpPr>
        <p:spPr>
          <a:xfrm>
            <a:off x="342061" y="8626159"/>
            <a:ext cx="285305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Divisions</a:t>
            </a:r>
          </a:p>
        </p:txBody>
      </p:sp>
      <p:sp>
        <p:nvSpPr>
          <p:cNvPr id="467" name="Wrath"/>
          <p:cNvSpPr txBox="1"/>
          <p:nvPr/>
        </p:nvSpPr>
        <p:spPr>
          <a:xfrm>
            <a:off x="921905" y="7279959"/>
            <a:ext cx="191389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Wrath</a:t>
            </a:r>
          </a:p>
        </p:txBody>
      </p:sp>
      <p:sp>
        <p:nvSpPr>
          <p:cNvPr id="468" name="Pride"/>
          <p:cNvSpPr txBox="1"/>
          <p:nvPr/>
        </p:nvSpPr>
        <p:spPr>
          <a:xfrm>
            <a:off x="9774440" y="8626159"/>
            <a:ext cx="170116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Pride</a:t>
            </a:r>
          </a:p>
        </p:txBody>
      </p:sp>
      <p:sp>
        <p:nvSpPr>
          <p:cNvPr id="469" name="An evil eye"/>
          <p:cNvSpPr txBox="1"/>
          <p:nvPr/>
        </p:nvSpPr>
        <p:spPr>
          <a:xfrm>
            <a:off x="8452383" y="7279959"/>
            <a:ext cx="335978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An evil eye</a:t>
            </a:r>
          </a:p>
        </p:txBody>
      </p:sp>
      <p:sp>
        <p:nvSpPr>
          <p:cNvPr id="470" name="Evil thoughts"/>
          <p:cNvSpPr txBox="1"/>
          <p:nvPr/>
        </p:nvSpPr>
        <p:spPr>
          <a:xfrm>
            <a:off x="3830326" y="7279959"/>
            <a:ext cx="405384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Evil thoughts</a:t>
            </a:r>
          </a:p>
        </p:txBody>
      </p:sp>
      <p:sp>
        <p:nvSpPr>
          <p:cNvPr id="471" name="Foolishness"/>
          <p:cNvSpPr txBox="1"/>
          <p:nvPr/>
        </p:nvSpPr>
        <p:spPr>
          <a:xfrm>
            <a:off x="275551" y="53659"/>
            <a:ext cx="37350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Foolishness</a:t>
            </a:r>
          </a:p>
        </p:txBody>
      </p:sp>
      <p:sp>
        <p:nvSpPr>
          <p:cNvPr id="472" name="Covetousness"/>
          <p:cNvSpPr txBox="1"/>
          <p:nvPr/>
        </p:nvSpPr>
        <p:spPr>
          <a:xfrm>
            <a:off x="3909275" y="8626159"/>
            <a:ext cx="441960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Covetousness</a:t>
            </a:r>
          </a:p>
        </p:txBody>
      </p:sp>
      <p:sp>
        <p:nvSpPr>
          <p:cNvPr id="473" name="Lasciviousness"/>
          <p:cNvSpPr txBox="1"/>
          <p:nvPr/>
        </p:nvSpPr>
        <p:spPr>
          <a:xfrm>
            <a:off x="7966716" y="53659"/>
            <a:ext cx="474726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rgbClr val="000000"/>
                </a:solidFill>
              </a:defRPr>
            </a:lvl1pPr>
          </a:lstStyle>
          <a:p>
            <a:r>
              <a:t>Lasciviousness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471"/>
                                        </p:tgtEl>
                                      </p:cBhvr>
                                    </p:animEffect>
                                    <p:set>
                                      <p:cBhvr>
                                        <p:cTn id="7" fill="hold">
                                          <p:stCondLst>
                                            <p:cond delay="499"/>
                                          </p:stCondLst>
                                        </p:cTn>
                                        <p:tgtEl>
                                          <p:spTgt spid="47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473"/>
                                        </p:tgtEl>
                                      </p:cBhvr>
                                    </p:animEffect>
                                    <p:set>
                                      <p:cBhvr>
                                        <p:cTn id="12" fill="hold">
                                          <p:stCondLst>
                                            <p:cond delay="499"/>
                                          </p:stCondLst>
                                        </p:cTn>
                                        <p:tgtEl>
                                          <p:spTgt spid="4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fill="hold" grpId="3" nodeType="clickEffect">
                                  <p:stCondLst>
                                    <p:cond delay="0"/>
                                  </p:stCondLst>
                                  <p:iterate>
                                    <p:tmAbs val="0"/>
                                  </p:iterate>
                                  <p:childTnLst>
                                    <p:animEffect transition="out" filter="dissolve">
                                      <p:cBhvr>
                                        <p:cTn id="16" dur="500" fill="hold"/>
                                        <p:tgtEl>
                                          <p:spTgt spid="470"/>
                                        </p:tgtEl>
                                      </p:cBhvr>
                                    </p:animEffect>
                                    <p:set>
                                      <p:cBhvr>
                                        <p:cTn id="17" fill="hold">
                                          <p:stCondLst>
                                            <p:cond delay="499"/>
                                          </p:stCondLst>
                                        </p:cTn>
                                        <p:tgtEl>
                                          <p:spTgt spid="4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fill="hold" grpId="4" nodeType="clickEffect">
                                  <p:stCondLst>
                                    <p:cond delay="0"/>
                                  </p:stCondLst>
                                  <p:iterate>
                                    <p:tmAbs val="0"/>
                                  </p:iterate>
                                  <p:childTnLst>
                                    <p:animEffect transition="out" filter="dissolve">
                                      <p:cBhvr>
                                        <p:cTn id="21" dur="300" fill="hold"/>
                                        <p:tgtEl>
                                          <p:spTgt spid="467"/>
                                        </p:tgtEl>
                                      </p:cBhvr>
                                    </p:animEffect>
                                    <p:set>
                                      <p:cBhvr>
                                        <p:cTn id="22" fill="hold">
                                          <p:stCondLst>
                                            <p:cond delay="299"/>
                                          </p:stCondLst>
                                        </p:cTn>
                                        <p:tgtEl>
                                          <p:spTgt spid="4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fill="hold" grpId="5" nodeType="clickEffect">
                                  <p:stCondLst>
                                    <p:cond delay="0"/>
                                  </p:stCondLst>
                                  <p:iterate>
                                    <p:tmAbs val="0"/>
                                  </p:iterate>
                                  <p:childTnLst>
                                    <p:animEffect transition="out" filter="dissolve">
                                      <p:cBhvr>
                                        <p:cTn id="26" dur="500" fill="hold"/>
                                        <p:tgtEl>
                                          <p:spTgt spid="469"/>
                                        </p:tgtEl>
                                      </p:cBhvr>
                                    </p:animEffect>
                                    <p:set>
                                      <p:cBhvr>
                                        <p:cTn id="27" fill="hold">
                                          <p:stCondLst>
                                            <p:cond delay="499"/>
                                          </p:stCondLst>
                                        </p:cTn>
                                        <p:tgtEl>
                                          <p:spTgt spid="46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fill="hold" grpId="6" nodeType="clickEffect">
                                  <p:stCondLst>
                                    <p:cond delay="0"/>
                                  </p:stCondLst>
                                  <p:iterate>
                                    <p:tmAbs val="0"/>
                                  </p:iterate>
                                  <p:childTnLst>
                                    <p:animEffect transition="out" filter="dissolve">
                                      <p:cBhvr>
                                        <p:cTn id="31" dur="200" fill="hold"/>
                                        <p:tgtEl>
                                          <p:spTgt spid="468"/>
                                        </p:tgtEl>
                                      </p:cBhvr>
                                    </p:animEffect>
                                    <p:set>
                                      <p:cBhvr>
                                        <p:cTn id="32" fill="hold">
                                          <p:stCondLst>
                                            <p:cond delay="199"/>
                                          </p:stCondLst>
                                        </p:cTn>
                                        <p:tgtEl>
                                          <p:spTgt spid="46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fill="hold" grpId="7" nodeType="clickEffect">
                                  <p:stCondLst>
                                    <p:cond delay="0"/>
                                  </p:stCondLst>
                                  <p:iterate>
                                    <p:tmAbs val="0"/>
                                  </p:iterate>
                                  <p:childTnLst>
                                    <p:animEffect transition="out" filter="dissolve">
                                      <p:cBhvr>
                                        <p:cTn id="36" dur="300" fill="hold"/>
                                        <p:tgtEl>
                                          <p:spTgt spid="472"/>
                                        </p:tgtEl>
                                      </p:cBhvr>
                                    </p:animEffect>
                                    <p:set>
                                      <p:cBhvr>
                                        <p:cTn id="37" fill="hold">
                                          <p:stCondLst>
                                            <p:cond delay="299"/>
                                          </p:stCondLst>
                                        </p:cTn>
                                        <p:tgtEl>
                                          <p:spTgt spid="47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fill="hold" grpId="8" nodeType="clickEffect">
                                  <p:stCondLst>
                                    <p:cond delay="0"/>
                                  </p:stCondLst>
                                  <p:iterate>
                                    <p:tmAbs val="0"/>
                                  </p:iterate>
                                  <p:childTnLst>
                                    <p:animEffect transition="out" filter="dissolve">
                                      <p:cBhvr>
                                        <p:cTn id="41" dur="300" fill="hold"/>
                                        <p:tgtEl>
                                          <p:spTgt spid="466"/>
                                        </p:tgtEl>
                                      </p:cBhvr>
                                    </p:animEffect>
                                    <p:set>
                                      <p:cBhvr>
                                        <p:cTn id="42" fill="hold">
                                          <p:stCondLst>
                                            <p:cond delay="299"/>
                                          </p:stCondLst>
                                        </p:cTn>
                                        <p:tgtEl>
                                          <p:spTgt spid="4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8" animBg="1" advAuto="0"/>
      <p:bldP spid="467" grpId="4" animBg="1" advAuto="0"/>
      <p:bldP spid="468" grpId="6" animBg="1" advAuto="0"/>
      <p:bldP spid="469" grpId="5" animBg="1" advAuto="0"/>
      <p:bldP spid="470" grpId="3" animBg="1" advAuto="0"/>
      <p:bldP spid="471" grpId="1" animBg="1" advAuto="0"/>
      <p:bldP spid="472" grpId="7" animBg="1" advAuto="0"/>
      <p:bldP spid="473"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End"/>
          <p:cNvSpPr txBox="1">
            <a:spLocks noGrp="1"/>
          </p:cNvSpPr>
          <p:nvPr>
            <p:ph type="body" idx="13"/>
          </p:nvPr>
        </p:nvSpPr>
        <p:spPr>
          <a:prstGeom prst="rect">
            <a:avLst/>
          </a:prstGeom>
        </p:spPr>
        <p:txBody>
          <a:bodyPr/>
          <a:lstStyle/>
          <a:p>
            <a:r>
              <a:t>End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I alone… am the successor of the apostles, the vicar of Jesus Christ. I am the way, the truth, and the life…”"/>
          <p:cNvSpPr txBox="1"/>
          <p:nvPr/>
        </p:nvSpPr>
        <p:spPr>
          <a:xfrm>
            <a:off x="300126" y="1222980"/>
            <a:ext cx="6330475" cy="5186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b="0" i="1">
                <a:latin typeface="Helvetica Neue Light"/>
                <a:ea typeface="Helvetica Neue Light"/>
                <a:cs typeface="Helvetica Neue Light"/>
                <a:sym typeface="Helvetica Neue Light"/>
              </a:defRPr>
            </a:pPr>
            <a:r>
              <a:t>“I alone… am the successor of the apostles, the vicar of Jesus Christ. </a:t>
            </a:r>
            <a:r>
              <a:rPr b="1" u="sng">
                <a:latin typeface="Helvetica Neue"/>
                <a:ea typeface="Helvetica Neue"/>
                <a:cs typeface="Helvetica Neue"/>
                <a:sym typeface="Helvetica Neue"/>
              </a:rPr>
              <a:t>I am the way, the truth, and the life</a:t>
            </a:r>
            <a:r>
              <a:t>…” </a:t>
            </a:r>
          </a:p>
        </p:txBody>
      </p:sp>
      <p:pic>
        <p:nvPicPr>
          <p:cNvPr id="253" name="Image" descr="Image"/>
          <p:cNvPicPr>
            <a:picLocks noChangeAspect="1"/>
          </p:cNvPicPr>
          <p:nvPr/>
        </p:nvPicPr>
        <p:blipFill>
          <a:blip r:embed="rId2">
            <a:extLst/>
          </a:blip>
          <a:stretch>
            <a:fillRect/>
          </a:stretch>
        </p:blipFill>
        <p:spPr>
          <a:xfrm>
            <a:off x="6785365" y="653801"/>
            <a:ext cx="6106730" cy="8678814"/>
          </a:xfrm>
          <a:prstGeom prst="rect">
            <a:avLst/>
          </a:prstGeom>
          <a:ln w="12700">
            <a:solidFill>
              <a:srgbClr val="F3F7F5"/>
            </a:solidFill>
            <a:miter lim="400000"/>
          </a:ln>
        </p:spPr>
      </p:pic>
      <p:sp>
        <p:nvSpPr>
          <p:cNvPr id="254" name="Pope Pius IX"/>
          <p:cNvSpPr txBox="1"/>
          <p:nvPr/>
        </p:nvSpPr>
        <p:spPr>
          <a:xfrm>
            <a:off x="1898994" y="8058200"/>
            <a:ext cx="2849271" cy="6349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vl1pPr>
          </a:lstStyle>
          <a:p>
            <a:r>
              <a:t>Pope Pius IX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pe is not simply the representative of Jesus Christ. On the contrary, he is Jesus Christ Himself, under the veil of the flesh.”"/>
          <p:cNvSpPr txBox="1"/>
          <p:nvPr/>
        </p:nvSpPr>
        <p:spPr>
          <a:xfrm>
            <a:off x="-2032" y="2283430"/>
            <a:ext cx="7458171" cy="5186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b="0" i="1">
                <a:latin typeface="Helvetica Neue Light"/>
                <a:ea typeface="Helvetica Neue Light"/>
                <a:cs typeface="Helvetica Neue Light"/>
                <a:sym typeface="Helvetica Neue Light"/>
              </a:defRPr>
            </a:pPr>
            <a:r>
              <a:t>“The Pope is not simply the representative of Jesus Christ. On the contrary, </a:t>
            </a:r>
            <a:r>
              <a:rPr b="1" u="sng">
                <a:latin typeface="Helvetica Neue"/>
                <a:ea typeface="Helvetica Neue"/>
                <a:cs typeface="Helvetica Neue"/>
                <a:sym typeface="Helvetica Neue"/>
              </a:rPr>
              <a:t>he is Jesus Christ Himself</a:t>
            </a:r>
            <a:r>
              <a:t>, </a:t>
            </a:r>
            <a:r>
              <a:rPr b="1" u="sng">
                <a:latin typeface="Helvetica Neue"/>
                <a:ea typeface="Helvetica Neue"/>
                <a:cs typeface="Helvetica Neue"/>
                <a:sym typeface="Helvetica Neue"/>
              </a:rPr>
              <a:t>under the veil of the flesh</a:t>
            </a:r>
            <a:r>
              <a:t>.”</a:t>
            </a:r>
          </a:p>
        </p:txBody>
      </p:sp>
      <p:pic>
        <p:nvPicPr>
          <p:cNvPr id="257" name="Image" descr="Image"/>
          <p:cNvPicPr>
            <a:picLocks/>
          </p:cNvPicPr>
          <p:nvPr/>
        </p:nvPicPr>
        <p:blipFill>
          <a:blip r:embed="rId2">
            <a:extLst/>
          </a:blip>
          <a:stretch>
            <a:fillRect/>
          </a:stretch>
        </p:blipFill>
        <p:spPr>
          <a:xfrm>
            <a:off x="7526265" y="12700"/>
            <a:ext cx="5437184" cy="9715500"/>
          </a:xfrm>
          <a:prstGeom prst="rect">
            <a:avLst/>
          </a:prstGeom>
        </p:spPr>
      </p:pic>
      <p:sp>
        <p:nvSpPr>
          <p:cNvPr id="258" name="Pope Pius X"/>
          <p:cNvSpPr txBox="1"/>
          <p:nvPr/>
        </p:nvSpPr>
        <p:spPr>
          <a:xfrm>
            <a:off x="2292223" y="8490000"/>
            <a:ext cx="2603755" cy="6349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vl1pPr>
          </a:lstStyle>
          <a:p>
            <a:r>
              <a:t>Pope Pius X</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 descr="Image"/>
          <p:cNvPicPr>
            <a:picLocks/>
          </p:cNvPicPr>
          <p:nvPr/>
        </p:nvPicPr>
        <p:blipFill>
          <a:blip r:embed="rId2">
            <a:extLst/>
          </a:blip>
          <a:stretch>
            <a:fillRect/>
          </a:stretch>
        </p:blipFill>
        <p:spPr>
          <a:xfrm>
            <a:off x="38100" y="825500"/>
            <a:ext cx="12954000" cy="8089900"/>
          </a:xfrm>
          <a:prstGeom prst="rect">
            <a:avLst/>
          </a:prstGeom>
        </p:spPr>
      </p:pic>
      <p:pic>
        <p:nvPicPr>
          <p:cNvPr id="261" name="Image" descr="Image"/>
          <p:cNvPicPr>
            <a:picLocks/>
          </p:cNvPicPr>
          <p:nvPr/>
        </p:nvPicPr>
        <p:blipFill>
          <a:blip r:embed="rId3">
            <a:extLst/>
          </a:blip>
          <a:stretch>
            <a:fillRect/>
          </a:stretch>
        </p:blipFill>
        <p:spPr>
          <a:xfrm>
            <a:off x="1459259" y="2620168"/>
            <a:ext cx="10086282" cy="5672932"/>
          </a:xfrm>
          <a:prstGeom prst="rect">
            <a:avLst/>
          </a:prstGeom>
        </p:spPr>
      </p:pic>
      <p:sp>
        <p:nvSpPr>
          <p:cNvPr id="262" name="How much harm has the Papacy done?"/>
          <p:cNvSpPr txBox="1">
            <a:spLocks noGrp="1"/>
          </p:cNvSpPr>
          <p:nvPr>
            <p:ph type="title"/>
          </p:nvPr>
        </p:nvSpPr>
        <p:spPr>
          <a:prstGeom prst="rect">
            <a:avLst/>
          </a:prstGeom>
        </p:spPr>
        <p:txBody>
          <a:bodyPr/>
          <a:lstStyle>
            <a:lvl1pPr defTabSz="385572">
              <a:defRPr sz="6600"/>
            </a:lvl1pPr>
          </a:lstStyle>
          <a:p>
            <a:r>
              <a:t>How much harm has the Papacy done?</a:t>
            </a:r>
          </a:p>
        </p:txBody>
      </p:sp>
      <p:pic>
        <p:nvPicPr>
          <p:cNvPr id="263" name="Image" descr="Image"/>
          <p:cNvPicPr>
            <a:picLocks noChangeAspect="1"/>
          </p:cNvPicPr>
          <p:nvPr/>
        </p:nvPicPr>
        <p:blipFill>
          <a:blip r:embed="rId4">
            <a:extLst/>
          </a:blip>
          <a:stretch>
            <a:fillRect/>
          </a:stretch>
        </p:blipFill>
        <p:spPr>
          <a:xfrm>
            <a:off x="466327" y="3283495"/>
            <a:ext cx="5094190" cy="7175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762</Words>
  <Application>Microsoft Macintosh PowerPoint</Application>
  <PresentationFormat>Custom</PresentationFormat>
  <Paragraphs>123</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much harm has the Papacy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Cheap Christian Character brings….</vt:lpstr>
      <vt:lpstr>Could the same be true for God’s Church?</vt:lpstr>
      <vt:lpstr>What’s the MAIN reason people leave the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Achan</vt:lpstr>
      <vt:lpstr>PowerPoint Presentation</vt:lpstr>
      <vt:lpstr>PowerPoint Presentation</vt:lpstr>
      <vt:lpstr>What is a False Prophet?</vt:lpstr>
      <vt:lpstr>False Prophet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Patel</cp:lastModifiedBy>
  <cp:revision>1</cp:revision>
  <dcterms:modified xsi:type="dcterms:W3CDTF">2019-02-27T16:50:00Z</dcterms:modified>
</cp:coreProperties>
</file>